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319" r:id="rId4"/>
    <p:sldId id="320" r:id="rId5"/>
    <p:sldId id="318" r:id="rId6"/>
    <p:sldId id="264" r:id="rId7"/>
    <p:sldId id="265" r:id="rId8"/>
    <p:sldId id="313" r:id="rId9"/>
    <p:sldId id="314" r:id="rId10"/>
    <p:sldId id="312" r:id="rId11"/>
    <p:sldId id="331" r:id="rId12"/>
    <p:sldId id="281" r:id="rId13"/>
    <p:sldId id="309" r:id="rId14"/>
    <p:sldId id="316" r:id="rId15"/>
    <p:sldId id="310" r:id="rId16"/>
    <p:sldId id="315" r:id="rId17"/>
    <p:sldId id="317" r:id="rId18"/>
    <p:sldId id="311" r:id="rId19"/>
    <p:sldId id="278" r:id="rId20"/>
    <p:sldId id="321" r:id="rId21"/>
    <p:sldId id="322" r:id="rId22"/>
    <p:sldId id="323" r:id="rId23"/>
    <p:sldId id="329" r:id="rId24"/>
    <p:sldId id="324" r:id="rId25"/>
    <p:sldId id="328" r:id="rId26"/>
    <p:sldId id="325" r:id="rId27"/>
    <p:sldId id="326" r:id="rId28"/>
    <p:sldId id="330" r:id="rId29"/>
    <p:sldId id="332" r:id="rId30"/>
    <p:sldId id="327" r:id="rId31"/>
    <p:sldId id="28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72"/>
    <p:restoredTop sz="93692"/>
  </p:normalViewPr>
  <p:slideViewPr>
    <p:cSldViewPr snapToGrid="0" snapToObjects="1">
      <p:cViewPr varScale="1">
        <p:scale>
          <a:sx n="104" d="100"/>
          <a:sy n="104" d="100"/>
        </p:scale>
        <p:origin x="11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1303-24CC-7447-8290-EE87BF298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L4d6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B5857-894A-DF46-8487-5ECCAAE5D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511250"/>
          </a:xfrm>
        </p:spPr>
        <p:txBody>
          <a:bodyPr>
            <a:normAutofit/>
          </a:bodyPr>
          <a:lstStyle/>
          <a:p>
            <a:r>
              <a:rPr lang="en-US" dirty="0"/>
              <a:t>Cu boulder</a:t>
            </a:r>
          </a:p>
          <a:p>
            <a:r>
              <a:rPr lang="en-US" dirty="0" err="1"/>
              <a:t>Csci</a:t>
            </a:r>
            <a:r>
              <a:rPr lang="en-US" dirty="0"/>
              <a:t> 3155: principles of programming languages</a:t>
            </a:r>
          </a:p>
          <a:p>
            <a:r>
              <a:rPr lang="en-US" dirty="0"/>
              <a:t>Summer 2018</a:t>
            </a:r>
          </a:p>
          <a:p>
            <a:r>
              <a:rPr lang="en-US" dirty="0"/>
              <a:t>Spencer wilson</a:t>
            </a:r>
          </a:p>
          <a:p>
            <a:r>
              <a:rPr lang="en-US" dirty="0"/>
              <a:t>07/11/2018</a:t>
            </a:r>
          </a:p>
        </p:txBody>
      </p:sp>
    </p:spTree>
    <p:extLst>
      <p:ext uri="{BB962C8B-B14F-4D97-AF65-F5344CB8AC3E}">
        <p14:creationId xmlns:p14="http://schemas.microsoft.com/office/powerpoint/2010/main" val="22245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66A-AFFA-7143-8E4D-D4C6956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would I learn more?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DADB-0B6B-704D-9E5B-6C039D0F3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your data structures course text book</a:t>
            </a:r>
          </a:p>
          <a:p>
            <a:r>
              <a:rPr lang="en-US" dirty="0"/>
              <a:t>Consider taking OOAD (Object Oriented Analysis and Design)</a:t>
            </a:r>
          </a:p>
          <a:p>
            <a:r>
              <a:rPr lang="en-US" dirty="0"/>
              <a:t>Also, consider taking our Compiler Construction course</a:t>
            </a:r>
          </a:p>
          <a:p>
            <a:endParaRPr lang="en-US" dirty="0"/>
          </a:p>
          <a:p>
            <a:r>
              <a:rPr lang="en-US" dirty="0"/>
              <a:t>Just play around with them in an interpreter in your favorite language. Depending on the language you</a:t>
            </a:r>
          </a:p>
        </p:txBody>
      </p:sp>
    </p:spTree>
    <p:extLst>
      <p:ext uri="{BB962C8B-B14F-4D97-AF65-F5344CB8AC3E}">
        <p14:creationId xmlns:p14="http://schemas.microsoft.com/office/powerpoint/2010/main" val="606791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1C4C-4CCF-8B40-81C5-90712B2C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note -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23307-D732-B84B-B454-72263EF3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skeleton provides</a:t>
            </a:r>
          </a:p>
          <a:p>
            <a:r>
              <a:rPr lang="en-US" dirty="0" err="1"/>
              <a:t>Obj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fields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fields</a:t>
            </a:r>
            <a:r>
              <a:rPr lang="en-US" dirty="0"/>
              <a:t> is horrible variable name…. fields is a Map[</a:t>
            </a:r>
            <a:r>
              <a:rPr lang="en-US" dirty="0" err="1"/>
              <a:t>String,Expr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Obj</a:t>
            </a:r>
            <a:r>
              <a:rPr lang="en-US" dirty="0"/>
              <a:t>(&lt;x&gt;)</a:t>
            </a:r>
          </a:p>
          <a:p>
            <a:r>
              <a:rPr lang="en-US" dirty="0"/>
              <a:t>&lt;x&gt; is a set of fields and expressions</a:t>
            </a:r>
          </a:p>
          <a:p>
            <a:r>
              <a:rPr lang="en-US" dirty="0"/>
              <a:t>Were objects are a series of `field expression` pairs</a:t>
            </a:r>
          </a:p>
        </p:txBody>
      </p:sp>
    </p:spTree>
    <p:extLst>
      <p:ext uri="{BB962C8B-B14F-4D97-AF65-F5344CB8AC3E}">
        <p14:creationId xmlns:p14="http://schemas.microsoft.com/office/powerpoint/2010/main" val="3179549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4187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D2F6-1CAA-4E4E-B348-636AA58C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HOFs of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97B0A-5273-BE4B-AA56-AFD6D04D9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15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9EEA-5E3C-794F-9D03-0901867D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AFF17-4578-8D4A-BA4B-DA01E3BCB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err="1"/>
              <a:t>III.a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6563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66A-AFFA-7143-8E4D-D4C6956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 HOFs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DADB-0B6B-704D-9E5B-6C039D0F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66084"/>
          </a:xfrm>
        </p:spPr>
        <p:txBody>
          <a:bodyPr>
            <a:normAutofit/>
          </a:bodyPr>
          <a:lstStyle/>
          <a:p>
            <a:r>
              <a:rPr lang="en-US" dirty="0"/>
              <a:t>Map[A,B] is a data type in </a:t>
            </a:r>
            <a:r>
              <a:rPr lang="en-US" dirty="0" err="1"/>
              <a:t>scala</a:t>
            </a:r>
            <a:endParaRPr lang="en-US" dirty="0"/>
          </a:p>
          <a:p>
            <a:pPr lvl="1"/>
            <a:r>
              <a:rPr lang="en-US" dirty="0"/>
              <a:t>It’s a Collection</a:t>
            </a:r>
          </a:p>
          <a:p>
            <a:pPr lvl="1"/>
            <a:r>
              <a:rPr lang="en-US" dirty="0"/>
              <a:t>It’s an associative array that maps keys of type A to values of type B</a:t>
            </a:r>
          </a:p>
          <a:p>
            <a:pPr lvl="1"/>
            <a:r>
              <a:rPr lang="en-US" dirty="0"/>
              <a:t>Think empty, extend, lookup</a:t>
            </a:r>
          </a:p>
          <a:p>
            <a:pPr lvl="1"/>
            <a:endParaRPr lang="en-US" dirty="0"/>
          </a:p>
          <a:p>
            <a:r>
              <a:rPr lang="en-US" dirty="0"/>
              <a:t>_:Map[A,B] map { (_:(A,B)) =&gt; _:(C,D) }    : Map[C,D]</a:t>
            </a:r>
          </a:p>
          <a:p>
            <a:r>
              <a:rPr lang="en-US" dirty="0"/>
              <a:t>_:Map[A,B] </a:t>
            </a:r>
            <a:r>
              <a:rPr lang="en-US" dirty="0" err="1"/>
              <a:t>mapValues</a:t>
            </a:r>
            <a:r>
              <a:rPr lang="en-US" dirty="0"/>
              <a:t> { (_:B) =&gt; _:C }       : Map[A,C]</a:t>
            </a:r>
          </a:p>
          <a:p>
            <a:r>
              <a:rPr lang="en-US" dirty="0"/>
              <a:t>&lt;many many more…&gt;</a:t>
            </a:r>
          </a:p>
        </p:txBody>
      </p:sp>
    </p:spTree>
    <p:extLst>
      <p:ext uri="{BB962C8B-B14F-4D97-AF65-F5344CB8AC3E}">
        <p14:creationId xmlns:p14="http://schemas.microsoft.com/office/powerpoint/2010/main" val="813147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48611-B62F-C94A-B788-5E2FAC44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Map HOFs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149E4-E6DF-8546-BAC7-CF4332BBE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checkout the lab</a:t>
            </a:r>
          </a:p>
          <a:p>
            <a:r>
              <a:rPr lang="en-US" dirty="0"/>
              <a:t>Consider the inference rules </a:t>
            </a:r>
            <a:r>
              <a:rPr lang="en-US" dirty="0" err="1"/>
              <a:t>TypeObj</a:t>
            </a:r>
            <a:endParaRPr lang="en-US" dirty="0"/>
          </a:p>
          <a:p>
            <a:r>
              <a:rPr lang="en-US" dirty="0"/>
              <a:t>How can we code that?</a:t>
            </a:r>
          </a:p>
        </p:txBody>
      </p:sp>
    </p:spTree>
    <p:extLst>
      <p:ext uri="{BB962C8B-B14F-4D97-AF65-F5344CB8AC3E}">
        <p14:creationId xmlns:p14="http://schemas.microsoft.com/office/powerpoint/2010/main" val="1539567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9EEA-5E3C-794F-9D03-0901867D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AFF17-4578-8D4A-BA4B-DA01E3BCB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err="1"/>
              <a:t>III.b</a:t>
            </a:r>
            <a:r>
              <a:rPr lang="en-US" dirty="0"/>
              <a:t>. - </a:t>
            </a:r>
            <a:r>
              <a:rPr lang="en-US" dirty="0" err="1"/>
              <a:t>III.c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7698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Map HOFs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60974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Before class assignment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0073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D322-A819-914A-A344-B1D4FABA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1073-70B8-5849-9901-66CC7DB3D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 teaser</a:t>
            </a:r>
          </a:p>
          <a:p>
            <a:r>
              <a:rPr lang="en-US" dirty="0"/>
              <a:t>What are object and why do we care</a:t>
            </a:r>
          </a:p>
          <a:p>
            <a:r>
              <a:rPr lang="en-US" dirty="0"/>
              <a:t>HOF on Map</a:t>
            </a:r>
          </a:p>
          <a:p>
            <a:r>
              <a:rPr lang="en-US" dirty="0"/>
              <a:t>Announcements</a:t>
            </a:r>
          </a:p>
          <a:p>
            <a:r>
              <a:rPr lang="en-US" dirty="0"/>
              <a:t>Q&amp;A Lab 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73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C551-B5B0-5F4A-8D30-713C2C18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0B911-0D1E-D940-B8F9-395DFB308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4 is now due next Friday 7/21 (auto 24hour </a:t>
            </a:r>
            <a:r>
              <a:rPr lang="en-US" dirty="0" err="1"/>
              <a:t>extention</a:t>
            </a:r>
            <a:r>
              <a:rPr lang="en-US" dirty="0"/>
              <a:t>)</a:t>
            </a:r>
          </a:p>
          <a:p>
            <a:r>
              <a:rPr lang="en-US" dirty="0"/>
              <a:t>Interviews for lab 4 will be held the week of 7/23 - 7/27</a:t>
            </a:r>
          </a:p>
          <a:p>
            <a:endParaRPr lang="en-US" dirty="0"/>
          </a:p>
          <a:p>
            <a:r>
              <a:rPr lang="en-US" dirty="0"/>
              <a:t>We will continue to discuss lab 4 material next week as needed</a:t>
            </a:r>
          </a:p>
          <a:p>
            <a:r>
              <a:rPr lang="en-US" dirty="0"/>
              <a:t>Please continue to work on it and be sure to master the material</a:t>
            </a:r>
          </a:p>
          <a:p>
            <a:r>
              <a:rPr lang="en-US" dirty="0"/>
              <a:t>HOF will be tested on heavily on the final exam</a:t>
            </a:r>
          </a:p>
        </p:txBody>
      </p:sp>
    </p:spTree>
    <p:extLst>
      <p:ext uri="{BB962C8B-B14F-4D97-AF65-F5344CB8AC3E}">
        <p14:creationId xmlns:p14="http://schemas.microsoft.com/office/powerpoint/2010/main" val="1585418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A93B-D007-8D41-BE2A-1CC89F60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A13BF-AF78-CE4E-A394-1E3A2ADB6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Lab 5 – handout was just given to you</a:t>
            </a:r>
          </a:p>
          <a:p>
            <a:r>
              <a:rPr lang="en-US" dirty="0"/>
              <a:t>New lab 5 – Hasn’t been written yet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56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EC6A-D529-004C-9C9B-2A26A234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lab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6D347-38A9-C547-AC44-397D21F4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not required to complete this lab</a:t>
            </a:r>
          </a:p>
          <a:p>
            <a:r>
              <a:rPr lang="en-US" dirty="0"/>
              <a:t>You are allowed to complete it for extra credit – details will be released this weekend</a:t>
            </a:r>
          </a:p>
          <a:p>
            <a:r>
              <a:rPr lang="en-US" dirty="0"/>
              <a:t>All material for this lab is currently available online</a:t>
            </a:r>
          </a:p>
          <a:p>
            <a:r>
              <a:rPr lang="en-US" dirty="0"/>
              <a:t>I’ll post the goals for it soon</a:t>
            </a:r>
          </a:p>
        </p:txBody>
      </p:sp>
    </p:spTree>
    <p:extLst>
      <p:ext uri="{BB962C8B-B14F-4D97-AF65-F5344CB8AC3E}">
        <p14:creationId xmlns:p14="http://schemas.microsoft.com/office/powerpoint/2010/main" val="317793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7C3C-2189-3547-BE6C-C69DBF63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lab 5 -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84A9A-CEEE-E949-864B-A4034507B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introduce mutability to our object language</a:t>
            </a:r>
          </a:p>
          <a:p>
            <a:r>
              <a:rPr lang="en-US" dirty="0"/>
              <a:t>We abstract the mutability out of our meta language using state monads</a:t>
            </a:r>
          </a:p>
          <a:p>
            <a:r>
              <a:rPr lang="en-US" dirty="0"/>
              <a:t>This introduces the opportunity to have naming conflicts and so we introduce a way to uniquify variable names in our expressions.</a:t>
            </a:r>
          </a:p>
        </p:txBody>
      </p:sp>
    </p:spTree>
    <p:extLst>
      <p:ext uri="{BB962C8B-B14F-4D97-AF65-F5344CB8AC3E}">
        <p14:creationId xmlns:p14="http://schemas.microsoft.com/office/powerpoint/2010/main" val="2930922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78D5-551A-B241-B539-C23646D2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lab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D66C-B2EB-FA45-9CCE-315B4F0F0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haven’t written the lab yet</a:t>
            </a:r>
          </a:p>
          <a:p>
            <a:r>
              <a:rPr lang="en-US" dirty="0"/>
              <a:t>As soon as it is ready I will release it</a:t>
            </a:r>
          </a:p>
          <a:p>
            <a:pPr lvl="1"/>
            <a:r>
              <a:rPr lang="en-US" dirty="0"/>
              <a:t>Might be ready by Monday</a:t>
            </a:r>
          </a:p>
          <a:p>
            <a:pPr lvl="1"/>
            <a:r>
              <a:rPr lang="en-US" dirty="0"/>
              <a:t>Might not be ready until the next Monday</a:t>
            </a:r>
          </a:p>
          <a:p>
            <a:r>
              <a:rPr lang="en-US" dirty="0"/>
              <a:t>The new lab 5 is due 7/27 (+ automatic 24 hour extension)</a:t>
            </a:r>
          </a:p>
          <a:p>
            <a:pPr lvl="1"/>
            <a:r>
              <a:rPr lang="en-US" dirty="0"/>
              <a:t>I’ll scope the lab appropriately for the time provided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45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37D-4503-4448-9CAF-CA031F82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lab 5 -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E8F3-11E6-7748-A619-F13008114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04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More work on HOFs</a:t>
            </a:r>
          </a:p>
          <a:p>
            <a:r>
              <a:rPr lang="en-US" dirty="0"/>
              <a:t>A little thing on Monads</a:t>
            </a:r>
          </a:p>
          <a:p>
            <a:endParaRPr lang="en-US" dirty="0"/>
          </a:p>
          <a:p>
            <a:r>
              <a:rPr lang="en-US" dirty="0"/>
              <a:t>Something about using git and GitHub effectively</a:t>
            </a:r>
          </a:p>
          <a:p>
            <a:r>
              <a:rPr lang="en-US" dirty="0"/>
              <a:t>Something about testing your own work</a:t>
            </a:r>
          </a:p>
          <a:p>
            <a:pPr lvl="1"/>
            <a:r>
              <a:rPr lang="en-US" dirty="0"/>
              <a:t>I’ll provide a skeleton for testing your work</a:t>
            </a:r>
          </a:p>
          <a:p>
            <a:pPr lvl="1"/>
            <a:r>
              <a:rPr lang="en-US" dirty="0"/>
              <a:t>I won’t provide an </a:t>
            </a:r>
            <a:r>
              <a:rPr lang="en-US" dirty="0" err="1"/>
              <a:t>autograder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Likely going to change the grading scale to weight more points toward your code.</a:t>
            </a:r>
          </a:p>
        </p:txBody>
      </p:sp>
    </p:spTree>
    <p:extLst>
      <p:ext uri="{BB962C8B-B14F-4D97-AF65-F5344CB8AC3E}">
        <p14:creationId xmlns:p14="http://schemas.microsoft.com/office/powerpoint/2010/main" val="703180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61E8-C2F1-7C48-9558-170323E1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AF734-F301-D14C-B262-640C9AEE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changes at this time</a:t>
            </a:r>
          </a:p>
        </p:txBody>
      </p:sp>
    </p:spTree>
    <p:extLst>
      <p:ext uri="{BB962C8B-B14F-4D97-AF65-F5344CB8AC3E}">
        <p14:creationId xmlns:p14="http://schemas.microsoft.com/office/powerpoint/2010/main" val="554223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7ED7-E40C-3E40-8971-1715F08B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64AD9-41F4-C54D-B85E-E5CF8EDBD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4: due 7/20, </a:t>
            </a:r>
            <a:r>
              <a:rPr lang="en-US" dirty="0">
                <a:solidFill>
                  <a:srgbClr val="FF0000"/>
                </a:solidFill>
              </a:rPr>
              <a:t>interview the week of 7/23-7/27</a:t>
            </a:r>
            <a:r>
              <a:rPr lang="en-US" dirty="0"/>
              <a:t>	</a:t>
            </a:r>
          </a:p>
          <a:p>
            <a:r>
              <a:rPr lang="en-US" dirty="0"/>
              <a:t>Lab 5	</a:t>
            </a:r>
            <a:r>
              <a:rPr lang="en-US" dirty="0">
                <a:solidFill>
                  <a:srgbClr val="FF0000"/>
                </a:solidFill>
              </a:rPr>
              <a:t>Releasing ASAP,  </a:t>
            </a:r>
            <a:r>
              <a:rPr lang="en-US" dirty="0"/>
              <a:t>Due 7/27, Interview 7/30 – 8/3</a:t>
            </a:r>
          </a:p>
          <a:p>
            <a:r>
              <a:rPr lang="en-US" dirty="0"/>
              <a:t>Lab 6 Releasing 7/25, Due 8/3, Interview TBD (likely in class quiz)</a:t>
            </a:r>
          </a:p>
          <a:p>
            <a:r>
              <a:rPr lang="en-US" dirty="0"/>
              <a:t>Final exam : 8/9</a:t>
            </a:r>
          </a:p>
        </p:txBody>
      </p:sp>
    </p:spTree>
    <p:extLst>
      <p:ext uri="{BB962C8B-B14F-4D97-AF65-F5344CB8AC3E}">
        <p14:creationId xmlns:p14="http://schemas.microsoft.com/office/powerpoint/2010/main" val="3304482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307A-D436-954A-A24C-6C944D3D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AC3CE-2B79-7E48-B96B-BF833F7C7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I’ll update things as soon as I can</a:t>
            </a:r>
          </a:p>
          <a:p>
            <a:r>
              <a:rPr lang="en-US" dirty="0"/>
              <a:t>It won’t really happen until this Saturday though</a:t>
            </a:r>
          </a:p>
          <a:p>
            <a:r>
              <a:rPr lang="en-US" dirty="0"/>
              <a:t>And there will be a slight delay on releasing the new lab 5</a:t>
            </a:r>
          </a:p>
          <a:p>
            <a:endParaRPr lang="en-US" dirty="0"/>
          </a:p>
          <a:p>
            <a:r>
              <a:rPr lang="en-US" dirty="0"/>
              <a:t>I’ll try to send out a schedule of what to expect in class over the next two weeks</a:t>
            </a:r>
          </a:p>
        </p:txBody>
      </p:sp>
    </p:spTree>
    <p:extLst>
      <p:ext uri="{BB962C8B-B14F-4D97-AF65-F5344CB8AC3E}">
        <p14:creationId xmlns:p14="http://schemas.microsoft.com/office/powerpoint/2010/main" val="4109439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DCC8-B340-CD4D-A7AF-50049C7B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303D0-7FCC-374A-BD3E-FC185CEE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Tomorrow will be a review day!</a:t>
            </a:r>
          </a:p>
          <a:p>
            <a:r>
              <a:rPr lang="en-US" dirty="0"/>
              <a:t>I’d encourage you all to attend</a:t>
            </a:r>
          </a:p>
          <a:p>
            <a:r>
              <a:rPr lang="en-US" dirty="0"/>
              <a:t>It will be an open Q&amp;A on all course material.</a:t>
            </a:r>
          </a:p>
          <a:p>
            <a:r>
              <a:rPr lang="en-US" dirty="0"/>
              <a:t>Check Piazza I’ll probably put up a place for you to start queuing questions</a:t>
            </a:r>
          </a:p>
        </p:txBody>
      </p:sp>
    </p:spTree>
    <p:extLst>
      <p:ext uri="{BB962C8B-B14F-4D97-AF65-F5344CB8AC3E}">
        <p14:creationId xmlns:p14="http://schemas.microsoft.com/office/powerpoint/2010/main" val="135388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CF04-99FF-EE4D-8CB3-C4010C67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F5055-871E-7143-B1E4-0EBFFF774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17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29996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Lab 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1017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AD90-3BBC-3B47-B421-FA43888A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 </a:t>
            </a:r>
            <a:r>
              <a:rPr lang="en-US" dirty="0" err="1"/>
              <a:t>typeof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C920-E700-9242-9BB1-0D1214204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143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(n: const Number) =&gt; {  n + 1 }</a:t>
            </a:r>
          </a:p>
          <a:p>
            <a:r>
              <a:rPr lang="en-US" dirty="0"/>
              <a:t>(n: const Number): Number =&gt; {  n + 1 }</a:t>
            </a:r>
          </a:p>
          <a:p>
            <a:r>
              <a:rPr lang="en-US" dirty="0"/>
              <a:t>(n: const Number): String =&gt; {  n + 1 }</a:t>
            </a:r>
          </a:p>
          <a:p>
            <a:r>
              <a:rPr lang="en-US" dirty="0"/>
              <a:t>foo(n: const Number): Number =&gt; {  foo( n – 1 ) }</a:t>
            </a:r>
          </a:p>
          <a:p>
            <a:r>
              <a:rPr lang="en-US" dirty="0"/>
              <a:t>foo(n: const Number): Number =&gt; {  foo( n – 1 ) } (2)</a:t>
            </a:r>
          </a:p>
          <a:p>
            <a:r>
              <a:rPr lang="en-US" dirty="0"/>
              <a:t>See Sublime</a:t>
            </a:r>
          </a:p>
          <a:p>
            <a:endParaRPr lang="en-US" dirty="0"/>
          </a:p>
          <a:p>
            <a:r>
              <a:rPr lang="en-US" dirty="0"/>
              <a:t>Just some theory and derivation, we won’t code it today</a:t>
            </a:r>
          </a:p>
          <a:p>
            <a:r>
              <a:rPr lang="en-US" dirty="0"/>
              <a:t>Try coding it on your own…</a:t>
            </a:r>
          </a:p>
        </p:txBody>
      </p:sp>
    </p:spTree>
    <p:extLst>
      <p:ext uri="{BB962C8B-B14F-4D97-AF65-F5344CB8AC3E}">
        <p14:creationId xmlns:p14="http://schemas.microsoft.com/office/powerpoint/2010/main" val="39332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5B7B-8948-9442-8BE5-F4A8BE5E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</a:t>
            </a:r>
            <a:r>
              <a:rPr lang="en-US" dirty="0" err="1"/>
              <a:t>getfield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14777-F7C1-044F-83EB-EA49EB3A07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D2F6-1CAA-4E4E-B348-636AA58C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97B0A-5273-BE4B-AA56-AFD6D04D9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0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66A-AFFA-7143-8E4D-D4C6956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DADB-0B6B-704D-9E5B-6C039D0F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814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From an object oriented (OO) perspective</a:t>
            </a:r>
          </a:p>
          <a:p>
            <a:pPr lvl="1"/>
            <a:r>
              <a:rPr lang="en-US" dirty="0"/>
              <a:t>A class combines attributes and methods that are important to be kept together</a:t>
            </a:r>
          </a:p>
          <a:p>
            <a:pPr lvl="1"/>
            <a:r>
              <a:rPr lang="en-US" dirty="0"/>
              <a:t>An object is an instantiation of a class</a:t>
            </a:r>
          </a:p>
          <a:p>
            <a:r>
              <a:rPr lang="en-US" dirty="0"/>
              <a:t>In our labs</a:t>
            </a:r>
          </a:p>
          <a:p>
            <a:pPr lvl="1"/>
            <a:r>
              <a:rPr lang="en-US" dirty="0"/>
              <a:t>we are really looking at ”associative arrays” / “dictionaries” / “hashes” / “Map”</a:t>
            </a:r>
          </a:p>
          <a:p>
            <a:pPr lvl="2"/>
            <a:r>
              <a:rPr lang="en-US" dirty="0"/>
              <a:t>Give or take the types…</a:t>
            </a:r>
          </a:p>
          <a:p>
            <a:pPr lvl="1"/>
            <a:r>
              <a:rPr lang="en-US" dirty="0"/>
              <a:t>Often viewed as a set of (key, value) pairs, they do not have to be declared with valued expressions in all value field</a:t>
            </a:r>
          </a:p>
          <a:p>
            <a:pPr lvl="1"/>
            <a:r>
              <a:rPr lang="en-US" dirty="0"/>
              <a:t>They map string keys to any type value that we want</a:t>
            </a:r>
          </a:p>
          <a:p>
            <a:pPr lvl="1"/>
            <a:r>
              <a:rPr lang="en-US" dirty="0"/>
              <a:t>We can use them to represent an object in the way that we would in an OO language</a:t>
            </a:r>
          </a:p>
        </p:txBody>
      </p:sp>
    </p:spTree>
    <p:extLst>
      <p:ext uri="{BB962C8B-B14F-4D97-AF65-F5344CB8AC3E}">
        <p14:creationId xmlns:p14="http://schemas.microsoft.com/office/powerpoint/2010/main" val="304189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F9CB-0085-654B-99EB-326C4430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get field – high </a:t>
            </a:r>
            <a:r>
              <a:rPr lang="en-US" dirty="0" err="1"/>
              <a:t>lvl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9A90B-6C44-A94E-B9B6-D90654590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 o = { x: “hi”, f: (</a:t>
            </a:r>
            <a:r>
              <a:rPr lang="en-US" dirty="0" err="1"/>
              <a:t>y:const</a:t>
            </a:r>
            <a:r>
              <a:rPr lang="en-US" dirty="0"/>
              <a:t> String) =&gt; y + y };</a:t>
            </a:r>
            <a:br>
              <a:rPr lang="en-US" dirty="0"/>
            </a:br>
            <a:r>
              <a:rPr lang="en-US" dirty="0" err="1"/>
              <a:t>o.f</a:t>
            </a:r>
            <a:r>
              <a:rPr lang="en-US" dirty="0"/>
              <a:t>(</a:t>
            </a:r>
            <a:r>
              <a:rPr lang="en-US" dirty="0" err="1"/>
              <a:t>o.x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What is all this?</a:t>
            </a:r>
          </a:p>
        </p:txBody>
      </p:sp>
    </p:spTree>
    <p:extLst>
      <p:ext uri="{BB962C8B-B14F-4D97-AF65-F5344CB8AC3E}">
        <p14:creationId xmlns:p14="http://schemas.microsoft.com/office/powerpoint/2010/main" val="43683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F9CB-0085-654B-99EB-326C4430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get field  - step 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9A90B-6C44-A94E-B9B6-D90654590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8628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const o = { x: “hi”, f: (</a:t>
            </a:r>
            <a:r>
              <a:rPr lang="en-US" dirty="0" err="1"/>
              <a:t>y:const</a:t>
            </a:r>
            <a:r>
              <a:rPr lang="en-US" dirty="0"/>
              <a:t> String) =&gt; y + y }; </a:t>
            </a:r>
            <a:r>
              <a:rPr lang="en-US" dirty="0" err="1"/>
              <a:t>o.f</a:t>
            </a:r>
            <a:r>
              <a:rPr lang="en-US" dirty="0"/>
              <a:t>(</a:t>
            </a:r>
            <a:r>
              <a:rPr lang="en-US" dirty="0" err="1"/>
              <a:t>o.x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 // </a:t>
            </a:r>
            <a:r>
              <a:rPr lang="en-US" dirty="0" err="1">
                <a:sym typeface="Wingdings" pitchFamily="2" charset="2"/>
              </a:rPr>
              <a:t>DoDecl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/>
              <a:t>{ x: “hi”, f: (</a:t>
            </a:r>
            <a:r>
              <a:rPr lang="en-US" dirty="0" err="1"/>
              <a:t>y:const</a:t>
            </a:r>
            <a:r>
              <a:rPr lang="en-US" dirty="0"/>
              <a:t> String) =&gt; y + y }.f({ x: “hi”, f: (</a:t>
            </a:r>
            <a:r>
              <a:rPr lang="en-US" dirty="0" err="1"/>
              <a:t>y:const</a:t>
            </a:r>
            <a:r>
              <a:rPr lang="en-US" dirty="0"/>
              <a:t> String) =&gt; y + y }.x)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 // SearchCall1, </a:t>
            </a:r>
            <a:r>
              <a:rPr lang="en-US" dirty="0" err="1">
                <a:sym typeface="Wingdings" pitchFamily="2" charset="2"/>
              </a:rPr>
              <a:t>DoGetField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y:const</a:t>
            </a:r>
            <a:r>
              <a:rPr lang="en-US" dirty="0"/>
              <a:t> String) =&gt; y + y ( { x: “hi”, f: (</a:t>
            </a:r>
            <a:r>
              <a:rPr lang="en-US" dirty="0" err="1"/>
              <a:t>y:const</a:t>
            </a:r>
            <a:r>
              <a:rPr lang="en-US" dirty="0"/>
              <a:t> String) =&gt; y + y }.x)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 // SearchCall2, </a:t>
            </a:r>
            <a:r>
              <a:rPr lang="en-US" dirty="0" err="1">
                <a:sym typeface="Wingdings" pitchFamily="2" charset="2"/>
              </a:rPr>
              <a:t>DoGetField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y:const</a:t>
            </a:r>
            <a:r>
              <a:rPr lang="en-US" dirty="0"/>
              <a:t> String) =&gt; y + y ( “hi” 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 // </a:t>
            </a:r>
            <a:r>
              <a:rPr lang="en-US" dirty="0" err="1">
                <a:sym typeface="Wingdings" pitchFamily="2" charset="2"/>
              </a:rPr>
              <a:t>DoCall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/>
              <a:t>“hi” + “hi”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 // </a:t>
            </a:r>
            <a:r>
              <a:rPr lang="en-US" dirty="0" err="1">
                <a:sym typeface="Wingdings" pitchFamily="2" charset="2"/>
              </a:rPr>
              <a:t>DoPlusString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hihi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748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1372</TotalTime>
  <Words>1087</Words>
  <Application>Microsoft Macintosh PowerPoint</Application>
  <PresentationFormat>Widescreen</PresentationFormat>
  <Paragraphs>152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Gill Sans MT</vt:lpstr>
      <vt:lpstr>Wingdings</vt:lpstr>
      <vt:lpstr>Gallery</vt:lpstr>
      <vt:lpstr>L4d6</vt:lpstr>
      <vt:lpstr>PLAN</vt:lpstr>
      <vt:lpstr>Function types</vt:lpstr>
      <vt:lpstr>Derive typeof</vt:lpstr>
      <vt:lpstr>Object and getfield</vt:lpstr>
      <vt:lpstr>Objects</vt:lpstr>
      <vt:lpstr>What are objects</vt:lpstr>
      <vt:lpstr>Object and get field – high lvl</vt:lpstr>
      <vt:lpstr>Object and get field  - step ex</vt:lpstr>
      <vt:lpstr>Where would I learn more?</vt:lpstr>
      <vt:lpstr>Lab note - objects</vt:lpstr>
      <vt:lpstr>Questions?</vt:lpstr>
      <vt:lpstr>HOFs of Map</vt:lpstr>
      <vt:lpstr>ICE</vt:lpstr>
      <vt:lpstr>Map  HOFs</vt:lpstr>
      <vt:lpstr>Using Map HOFs</vt:lpstr>
      <vt:lpstr>ICE</vt:lpstr>
      <vt:lpstr>Questions?</vt:lpstr>
      <vt:lpstr>Questions?</vt:lpstr>
      <vt:lpstr>Lab 4</vt:lpstr>
      <vt:lpstr>Lab 5</vt:lpstr>
      <vt:lpstr>Old lab 5</vt:lpstr>
      <vt:lpstr>Old lab 5 - topics</vt:lpstr>
      <vt:lpstr>New lab 5</vt:lpstr>
      <vt:lpstr>New lab 5 - topics</vt:lpstr>
      <vt:lpstr>Lab 6</vt:lpstr>
      <vt:lpstr>Schedule</vt:lpstr>
      <vt:lpstr>note</vt:lpstr>
      <vt:lpstr>tomorrow</vt:lpstr>
      <vt:lpstr>Questions?</vt:lpstr>
      <vt:lpstr>Questions?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Lndm</dc:title>
  <dc:creator>spencer wilson</dc:creator>
  <cp:lastModifiedBy>spencer wilson</cp:lastModifiedBy>
  <cp:revision>35</cp:revision>
  <dcterms:created xsi:type="dcterms:W3CDTF">2018-05-22T21:06:51Z</dcterms:created>
  <dcterms:modified xsi:type="dcterms:W3CDTF">2018-07-11T23:00:07Z</dcterms:modified>
</cp:coreProperties>
</file>