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4614" autoAdjust="0"/>
  </p:normalViewPr>
  <p:slideViewPr>
    <p:cSldViewPr snapToGrid="0" snapToObjects="1">
      <p:cViewPr varScale="1">
        <p:scale>
          <a:sx n="81" d="100"/>
          <a:sy n="81" d="100"/>
        </p:scale>
        <p:origin x="-144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39C449-D05F-FD48-ACBD-B599F637C41D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05A332-C260-5247-85CC-40A9D846D77D}">
      <dgm:prSet phldrT="[Text]"/>
      <dgm:spPr/>
      <dgm:t>
        <a:bodyPr/>
        <a:lstStyle/>
        <a:p>
          <a:r>
            <a:rPr lang="en-US" dirty="0" smtClean="0"/>
            <a:t>Main</a:t>
          </a:r>
          <a:endParaRPr lang="en-US" dirty="0"/>
        </a:p>
      </dgm:t>
    </dgm:pt>
    <dgm:pt modelId="{7A95F9F6-A6DF-3F42-8050-27F6EB1C8A96}" type="parTrans" cxnId="{A3637403-26D3-CA45-B842-F62C8C11E30E}">
      <dgm:prSet/>
      <dgm:spPr/>
      <dgm:t>
        <a:bodyPr/>
        <a:lstStyle/>
        <a:p>
          <a:endParaRPr lang="en-US"/>
        </a:p>
      </dgm:t>
    </dgm:pt>
    <dgm:pt modelId="{20F06AD3-A9D8-834C-BEE9-553EF5444962}" type="sibTrans" cxnId="{A3637403-26D3-CA45-B842-F62C8C11E30E}">
      <dgm:prSet/>
      <dgm:spPr/>
      <dgm:t>
        <a:bodyPr/>
        <a:lstStyle/>
        <a:p>
          <a:endParaRPr lang="en-US"/>
        </a:p>
      </dgm:t>
    </dgm:pt>
    <dgm:pt modelId="{ECFB1998-466F-8A4B-AA83-0FA7058BC802}">
      <dgm:prSet phldrT="[Text]"/>
      <dgm:spPr/>
      <dgm:t>
        <a:bodyPr/>
        <a:lstStyle/>
        <a:p>
          <a:r>
            <a:rPr lang="en-US" dirty="0" err="1" smtClean="0"/>
            <a:t>get_Employees</a:t>
          </a:r>
          <a:endParaRPr lang="en-US" dirty="0"/>
        </a:p>
      </dgm:t>
    </dgm:pt>
    <dgm:pt modelId="{0CD576E2-E025-4B45-ABBC-EDBE96BCA380}" type="parTrans" cxnId="{7C62ACB4-E01D-0D4A-B560-BF9FACF9E1EC}">
      <dgm:prSet/>
      <dgm:spPr/>
      <dgm:t>
        <a:bodyPr/>
        <a:lstStyle/>
        <a:p>
          <a:endParaRPr lang="en-US"/>
        </a:p>
      </dgm:t>
    </dgm:pt>
    <dgm:pt modelId="{85A9EF82-7B40-284D-8C3E-D44818451392}" type="sibTrans" cxnId="{7C62ACB4-E01D-0D4A-B560-BF9FACF9E1EC}">
      <dgm:prSet/>
      <dgm:spPr/>
      <dgm:t>
        <a:bodyPr/>
        <a:lstStyle/>
        <a:p>
          <a:endParaRPr lang="en-US"/>
        </a:p>
      </dgm:t>
    </dgm:pt>
    <dgm:pt modelId="{F0002C4F-FD73-D54F-AC47-4A23DFF87EE8}">
      <dgm:prSet phldrT="[Text]"/>
      <dgm:spPr/>
      <dgm:t>
        <a:bodyPr/>
        <a:lstStyle/>
        <a:p>
          <a:r>
            <a:rPr lang="en-US" dirty="0" err="1" smtClean="0"/>
            <a:t>get_Job</a:t>
          </a:r>
          <a:endParaRPr lang="en-US" dirty="0"/>
        </a:p>
      </dgm:t>
    </dgm:pt>
    <dgm:pt modelId="{883A2B9D-9D71-0A4C-AD84-0C5F35421D53}" type="parTrans" cxnId="{2B0F4478-42B1-424E-83A9-DF8753840CA2}">
      <dgm:prSet/>
      <dgm:spPr/>
      <dgm:t>
        <a:bodyPr/>
        <a:lstStyle/>
        <a:p>
          <a:endParaRPr lang="en-US"/>
        </a:p>
      </dgm:t>
    </dgm:pt>
    <dgm:pt modelId="{653F1A45-60F1-1A4E-B77F-737321152C70}" type="sibTrans" cxnId="{2B0F4478-42B1-424E-83A9-DF8753840CA2}">
      <dgm:prSet/>
      <dgm:spPr/>
      <dgm:t>
        <a:bodyPr/>
        <a:lstStyle/>
        <a:p>
          <a:endParaRPr lang="en-US"/>
        </a:p>
      </dgm:t>
    </dgm:pt>
    <dgm:pt modelId="{9CE822D6-2927-1A42-90C7-183AC1D5734F}">
      <dgm:prSet phldrT="[Text]"/>
      <dgm:spPr/>
      <dgm:t>
        <a:bodyPr/>
        <a:lstStyle/>
        <a:p>
          <a:r>
            <a:rPr lang="en-US" dirty="0" err="1" smtClean="0"/>
            <a:t>get_Hourly</a:t>
          </a:r>
          <a:endParaRPr lang="en-US" dirty="0"/>
        </a:p>
      </dgm:t>
    </dgm:pt>
    <dgm:pt modelId="{A7475126-7C6C-6E45-BD3B-AAA192B55EF5}" type="parTrans" cxnId="{E0FBE2C4-735D-BD40-A166-3358D5B7C558}">
      <dgm:prSet/>
      <dgm:spPr/>
      <dgm:t>
        <a:bodyPr/>
        <a:lstStyle/>
        <a:p>
          <a:endParaRPr lang="en-US"/>
        </a:p>
      </dgm:t>
    </dgm:pt>
    <dgm:pt modelId="{E5A3EDA4-1A79-B041-B2E2-AE12D32F2E64}" type="sibTrans" cxnId="{E0FBE2C4-735D-BD40-A166-3358D5B7C558}">
      <dgm:prSet/>
      <dgm:spPr/>
      <dgm:t>
        <a:bodyPr/>
        <a:lstStyle/>
        <a:p>
          <a:endParaRPr lang="en-US"/>
        </a:p>
      </dgm:t>
    </dgm:pt>
    <dgm:pt modelId="{E6C044D8-4E2A-6A4E-A770-3EE03CD95760}">
      <dgm:prSet phldrT="[Text]"/>
      <dgm:spPr/>
      <dgm:t>
        <a:bodyPr/>
        <a:lstStyle/>
        <a:p>
          <a:r>
            <a:rPr lang="en-US" dirty="0" err="1" smtClean="0"/>
            <a:t>print_Pay</a:t>
          </a:r>
          <a:endParaRPr lang="en-US" dirty="0"/>
        </a:p>
      </dgm:t>
    </dgm:pt>
    <dgm:pt modelId="{CCAE8E52-BB6B-6A43-BFE2-9E1474C9FE9F}" type="parTrans" cxnId="{C7B67BDC-42AA-B247-AA4B-FB8275E4810F}">
      <dgm:prSet/>
      <dgm:spPr/>
      <dgm:t>
        <a:bodyPr/>
        <a:lstStyle/>
        <a:p>
          <a:endParaRPr lang="en-US"/>
        </a:p>
      </dgm:t>
    </dgm:pt>
    <dgm:pt modelId="{8513DDFD-21AD-AA48-A4E8-AAC204F5C844}" type="sibTrans" cxnId="{C7B67BDC-42AA-B247-AA4B-FB8275E4810F}">
      <dgm:prSet/>
      <dgm:spPr/>
      <dgm:t>
        <a:bodyPr/>
        <a:lstStyle/>
        <a:p>
          <a:endParaRPr lang="en-US"/>
        </a:p>
      </dgm:t>
    </dgm:pt>
    <dgm:pt modelId="{09898755-2EAC-CD49-9863-4DA61C633B11}">
      <dgm:prSet phldrT="[Text]"/>
      <dgm:spPr/>
      <dgm:t>
        <a:bodyPr/>
        <a:lstStyle/>
        <a:p>
          <a:r>
            <a:rPr lang="en-US" dirty="0" err="1" smtClean="0"/>
            <a:t>get_Time</a:t>
          </a:r>
          <a:endParaRPr lang="en-US" dirty="0"/>
        </a:p>
      </dgm:t>
    </dgm:pt>
    <dgm:pt modelId="{3E47AC5C-F48C-E343-9DE7-F973FB198E88}" type="parTrans" cxnId="{5EA0AE51-FB05-A34B-B937-F941F0487105}">
      <dgm:prSet/>
      <dgm:spPr/>
      <dgm:t>
        <a:bodyPr/>
        <a:lstStyle/>
        <a:p>
          <a:endParaRPr lang="en-US"/>
        </a:p>
      </dgm:t>
    </dgm:pt>
    <dgm:pt modelId="{DCE6F57E-02BD-454E-8711-CD1187E949B7}" type="sibTrans" cxnId="{5EA0AE51-FB05-A34B-B937-F941F0487105}">
      <dgm:prSet/>
      <dgm:spPr/>
      <dgm:t>
        <a:bodyPr/>
        <a:lstStyle/>
        <a:p>
          <a:endParaRPr lang="en-US"/>
        </a:p>
      </dgm:t>
    </dgm:pt>
    <dgm:pt modelId="{E48EF301-C81D-5146-9489-C700256AC9C3}">
      <dgm:prSet phldrT="[Text]"/>
      <dgm:spPr/>
      <dgm:t>
        <a:bodyPr/>
        <a:lstStyle/>
        <a:p>
          <a:r>
            <a:rPr lang="en-US" dirty="0" err="1" smtClean="0"/>
            <a:t>get_Pay</a:t>
          </a:r>
          <a:endParaRPr lang="en-US" dirty="0"/>
        </a:p>
      </dgm:t>
    </dgm:pt>
    <dgm:pt modelId="{6A658BBF-4DE2-AC41-BD18-BEB6D083EB86}" type="parTrans" cxnId="{3CF3DF3E-E3A8-514B-8581-4D7CCD8759F4}">
      <dgm:prSet/>
      <dgm:spPr/>
      <dgm:t>
        <a:bodyPr/>
        <a:lstStyle/>
        <a:p>
          <a:endParaRPr lang="en-US"/>
        </a:p>
      </dgm:t>
    </dgm:pt>
    <dgm:pt modelId="{D69206BC-977B-3D4A-8F1A-E5801F71B064}" type="sibTrans" cxnId="{3CF3DF3E-E3A8-514B-8581-4D7CCD8759F4}">
      <dgm:prSet/>
      <dgm:spPr/>
      <dgm:t>
        <a:bodyPr/>
        <a:lstStyle/>
        <a:p>
          <a:endParaRPr lang="en-US"/>
        </a:p>
      </dgm:t>
    </dgm:pt>
    <dgm:pt modelId="{389EE862-E133-894E-BE81-1D7FE0107C76}" type="pres">
      <dgm:prSet presAssocID="{6439C449-D05F-FD48-ACBD-B599F637C41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1576E7-A8CD-594D-9B1D-20E62A589076}" type="pres">
      <dgm:prSet presAssocID="{7405A332-C260-5247-85CC-40A9D846D77D}" presName="hierRoot1" presStyleCnt="0"/>
      <dgm:spPr/>
    </dgm:pt>
    <dgm:pt modelId="{E96B03A0-9B89-D84E-A87A-90E310F023DA}" type="pres">
      <dgm:prSet presAssocID="{7405A332-C260-5247-85CC-40A9D846D77D}" presName="composite" presStyleCnt="0"/>
      <dgm:spPr/>
    </dgm:pt>
    <dgm:pt modelId="{E7CAF1B8-A489-B942-BF46-58B59CB8FF4C}" type="pres">
      <dgm:prSet presAssocID="{7405A332-C260-5247-85CC-40A9D846D77D}" presName="background" presStyleLbl="node0" presStyleIdx="0" presStyleCnt="1"/>
      <dgm:spPr/>
    </dgm:pt>
    <dgm:pt modelId="{5F63914E-4382-194D-87FB-F8DAFBBB483E}" type="pres">
      <dgm:prSet presAssocID="{7405A332-C260-5247-85CC-40A9D846D77D}" presName="text" presStyleLbl="fgAcc0" presStyleIdx="0" presStyleCnt="1">
        <dgm:presLayoutVars>
          <dgm:chPref val="3"/>
        </dgm:presLayoutVars>
      </dgm:prSet>
      <dgm:spPr/>
    </dgm:pt>
    <dgm:pt modelId="{F76419A7-F779-B142-B8DF-62993E6FC3A2}" type="pres">
      <dgm:prSet presAssocID="{7405A332-C260-5247-85CC-40A9D846D77D}" presName="hierChild2" presStyleCnt="0"/>
      <dgm:spPr/>
    </dgm:pt>
    <dgm:pt modelId="{AE26B1C1-06FD-D540-885B-54E4CCCDC902}" type="pres">
      <dgm:prSet presAssocID="{6A658BBF-4DE2-AC41-BD18-BEB6D083EB86}" presName="Name10" presStyleLbl="parChTrans1D2" presStyleIdx="0" presStyleCnt="2"/>
      <dgm:spPr/>
    </dgm:pt>
    <dgm:pt modelId="{D0E21142-FAC8-6749-A809-900219F024F0}" type="pres">
      <dgm:prSet presAssocID="{E48EF301-C81D-5146-9489-C700256AC9C3}" presName="hierRoot2" presStyleCnt="0"/>
      <dgm:spPr/>
    </dgm:pt>
    <dgm:pt modelId="{FD727241-6974-4440-916F-C45B9240C39C}" type="pres">
      <dgm:prSet presAssocID="{E48EF301-C81D-5146-9489-C700256AC9C3}" presName="composite2" presStyleCnt="0"/>
      <dgm:spPr/>
    </dgm:pt>
    <dgm:pt modelId="{D3163E04-4669-F649-A4F5-0CF9CADD9ACB}" type="pres">
      <dgm:prSet presAssocID="{E48EF301-C81D-5146-9489-C700256AC9C3}" presName="background2" presStyleLbl="node2" presStyleIdx="0" presStyleCnt="2"/>
      <dgm:spPr/>
    </dgm:pt>
    <dgm:pt modelId="{3FB324A5-0A4D-854C-B2C2-06ED2797A5F2}" type="pres">
      <dgm:prSet presAssocID="{E48EF301-C81D-5146-9489-C700256AC9C3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ADCEE-633E-C841-92A5-BA82B364C769}" type="pres">
      <dgm:prSet presAssocID="{E48EF301-C81D-5146-9489-C700256AC9C3}" presName="hierChild3" presStyleCnt="0"/>
      <dgm:spPr/>
    </dgm:pt>
    <dgm:pt modelId="{A6373342-4BCF-5F40-A60D-5C3E95CE45BD}" type="pres">
      <dgm:prSet presAssocID="{0CD576E2-E025-4B45-ABBC-EDBE96BCA380}" presName="Name17" presStyleLbl="parChTrans1D3" presStyleIdx="0" presStyleCnt="1"/>
      <dgm:spPr/>
    </dgm:pt>
    <dgm:pt modelId="{47EA5D42-86D7-1640-8A1F-661C7E938E58}" type="pres">
      <dgm:prSet presAssocID="{ECFB1998-466F-8A4B-AA83-0FA7058BC802}" presName="hierRoot3" presStyleCnt="0"/>
      <dgm:spPr/>
    </dgm:pt>
    <dgm:pt modelId="{A9E0E18B-062F-3249-ADDB-A8EEE134D6A8}" type="pres">
      <dgm:prSet presAssocID="{ECFB1998-466F-8A4B-AA83-0FA7058BC802}" presName="composite3" presStyleCnt="0"/>
      <dgm:spPr/>
    </dgm:pt>
    <dgm:pt modelId="{E06C945C-0E17-FC4C-833B-174F62C51FD4}" type="pres">
      <dgm:prSet presAssocID="{ECFB1998-466F-8A4B-AA83-0FA7058BC802}" presName="background3" presStyleLbl="node3" presStyleIdx="0" presStyleCnt="1"/>
      <dgm:spPr/>
    </dgm:pt>
    <dgm:pt modelId="{089E9BE2-B9BC-3D48-93FA-E1AC88348F7E}" type="pres">
      <dgm:prSet presAssocID="{ECFB1998-466F-8A4B-AA83-0FA7058BC802}" presName="text3" presStyleLbl="fgAcc3" presStyleIdx="0" presStyleCnt="1">
        <dgm:presLayoutVars>
          <dgm:chPref val="3"/>
        </dgm:presLayoutVars>
      </dgm:prSet>
      <dgm:spPr/>
    </dgm:pt>
    <dgm:pt modelId="{2D660B45-70AC-6C45-A6FA-A30053B48F8A}" type="pres">
      <dgm:prSet presAssocID="{ECFB1998-466F-8A4B-AA83-0FA7058BC802}" presName="hierChild4" presStyleCnt="0"/>
      <dgm:spPr/>
    </dgm:pt>
    <dgm:pt modelId="{A96F2E99-2F7B-1B42-A444-1A9C900B3D66}" type="pres">
      <dgm:prSet presAssocID="{883A2B9D-9D71-0A4C-AD84-0C5F35421D53}" presName="Name23" presStyleLbl="parChTrans1D4" presStyleIdx="0" presStyleCnt="3"/>
      <dgm:spPr/>
    </dgm:pt>
    <dgm:pt modelId="{EABF5A03-874D-454D-BBF4-1272B8940B64}" type="pres">
      <dgm:prSet presAssocID="{F0002C4F-FD73-D54F-AC47-4A23DFF87EE8}" presName="hierRoot4" presStyleCnt="0"/>
      <dgm:spPr/>
    </dgm:pt>
    <dgm:pt modelId="{B13AD5DF-EC05-F14E-885F-21C0B8EA43F8}" type="pres">
      <dgm:prSet presAssocID="{F0002C4F-FD73-D54F-AC47-4A23DFF87EE8}" presName="composite4" presStyleCnt="0"/>
      <dgm:spPr/>
    </dgm:pt>
    <dgm:pt modelId="{BBFA5D83-628D-FA43-BEAC-5731522869C9}" type="pres">
      <dgm:prSet presAssocID="{F0002C4F-FD73-D54F-AC47-4A23DFF87EE8}" presName="background4" presStyleLbl="node4" presStyleIdx="0" presStyleCnt="3"/>
      <dgm:spPr/>
    </dgm:pt>
    <dgm:pt modelId="{01440F9A-D178-8749-A1D0-F14585F9BAA4}" type="pres">
      <dgm:prSet presAssocID="{F0002C4F-FD73-D54F-AC47-4A23DFF87EE8}" presName="text4" presStyleLbl="fgAcc4" presStyleIdx="0" presStyleCnt="3">
        <dgm:presLayoutVars>
          <dgm:chPref val="3"/>
        </dgm:presLayoutVars>
      </dgm:prSet>
      <dgm:spPr/>
    </dgm:pt>
    <dgm:pt modelId="{8AA9E845-4080-C74E-B073-DEEA4A7BCEE4}" type="pres">
      <dgm:prSet presAssocID="{F0002C4F-FD73-D54F-AC47-4A23DFF87EE8}" presName="hierChild5" presStyleCnt="0"/>
      <dgm:spPr/>
    </dgm:pt>
    <dgm:pt modelId="{10AE9E2E-968B-6B4E-9D39-0C227149536D}" type="pres">
      <dgm:prSet presAssocID="{A7475126-7C6C-6E45-BD3B-AAA192B55EF5}" presName="Name23" presStyleLbl="parChTrans1D4" presStyleIdx="1" presStyleCnt="3"/>
      <dgm:spPr/>
    </dgm:pt>
    <dgm:pt modelId="{6EC45599-AA3C-2D41-AB66-49C3100D391D}" type="pres">
      <dgm:prSet presAssocID="{9CE822D6-2927-1A42-90C7-183AC1D5734F}" presName="hierRoot4" presStyleCnt="0"/>
      <dgm:spPr/>
    </dgm:pt>
    <dgm:pt modelId="{F07AB105-74CA-5F48-9050-A9D932DE9C10}" type="pres">
      <dgm:prSet presAssocID="{9CE822D6-2927-1A42-90C7-183AC1D5734F}" presName="composite4" presStyleCnt="0"/>
      <dgm:spPr/>
    </dgm:pt>
    <dgm:pt modelId="{28C3E4BB-BBD1-644B-8998-85DC069BABE1}" type="pres">
      <dgm:prSet presAssocID="{9CE822D6-2927-1A42-90C7-183AC1D5734F}" presName="background4" presStyleLbl="node4" presStyleIdx="1" presStyleCnt="3"/>
      <dgm:spPr/>
    </dgm:pt>
    <dgm:pt modelId="{781780D4-B20E-6748-BC51-4DC21F64A45C}" type="pres">
      <dgm:prSet presAssocID="{9CE822D6-2927-1A42-90C7-183AC1D5734F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0D23DE-ED47-B84C-B3C4-D163589CD201}" type="pres">
      <dgm:prSet presAssocID="{9CE822D6-2927-1A42-90C7-183AC1D5734F}" presName="hierChild5" presStyleCnt="0"/>
      <dgm:spPr/>
    </dgm:pt>
    <dgm:pt modelId="{7DE2AEDF-8B39-2C48-AA95-44BDFE6B61A6}" type="pres">
      <dgm:prSet presAssocID="{3E47AC5C-F48C-E343-9DE7-F973FB198E88}" presName="Name23" presStyleLbl="parChTrans1D4" presStyleIdx="2" presStyleCnt="3"/>
      <dgm:spPr/>
    </dgm:pt>
    <dgm:pt modelId="{1E5FF142-E4C8-1944-876D-6CF11D8C4EB1}" type="pres">
      <dgm:prSet presAssocID="{09898755-2EAC-CD49-9863-4DA61C633B11}" presName="hierRoot4" presStyleCnt="0"/>
      <dgm:spPr/>
    </dgm:pt>
    <dgm:pt modelId="{66F36015-6E1A-2243-BE47-EFA4DFFD45E3}" type="pres">
      <dgm:prSet presAssocID="{09898755-2EAC-CD49-9863-4DA61C633B11}" presName="composite4" presStyleCnt="0"/>
      <dgm:spPr/>
    </dgm:pt>
    <dgm:pt modelId="{69BFF9FC-7FDA-3244-A467-A860B0B24098}" type="pres">
      <dgm:prSet presAssocID="{09898755-2EAC-CD49-9863-4DA61C633B11}" presName="background4" presStyleLbl="node4" presStyleIdx="2" presStyleCnt="3"/>
      <dgm:spPr/>
    </dgm:pt>
    <dgm:pt modelId="{3F994383-EE61-D84A-A0C3-66AF471E5178}" type="pres">
      <dgm:prSet presAssocID="{09898755-2EAC-CD49-9863-4DA61C633B11}" presName="text4" presStyleLbl="fgAcc4" presStyleIdx="2" presStyleCnt="3">
        <dgm:presLayoutVars>
          <dgm:chPref val="3"/>
        </dgm:presLayoutVars>
      </dgm:prSet>
      <dgm:spPr/>
    </dgm:pt>
    <dgm:pt modelId="{B6A7D5C1-FDF7-9348-BA55-6B0203046196}" type="pres">
      <dgm:prSet presAssocID="{09898755-2EAC-CD49-9863-4DA61C633B11}" presName="hierChild5" presStyleCnt="0"/>
      <dgm:spPr/>
    </dgm:pt>
    <dgm:pt modelId="{3742AC6C-4D3A-3F4B-993A-6AAB35FD4033}" type="pres">
      <dgm:prSet presAssocID="{CCAE8E52-BB6B-6A43-BFE2-9E1474C9FE9F}" presName="Name10" presStyleLbl="parChTrans1D2" presStyleIdx="1" presStyleCnt="2"/>
      <dgm:spPr/>
    </dgm:pt>
    <dgm:pt modelId="{0E22C37F-C1B1-5C4A-AFF3-853BBB1C3A68}" type="pres">
      <dgm:prSet presAssocID="{E6C044D8-4E2A-6A4E-A770-3EE03CD95760}" presName="hierRoot2" presStyleCnt="0"/>
      <dgm:spPr/>
    </dgm:pt>
    <dgm:pt modelId="{426D7EC3-CFEE-9143-9173-801C352A0E98}" type="pres">
      <dgm:prSet presAssocID="{E6C044D8-4E2A-6A4E-A770-3EE03CD95760}" presName="composite2" presStyleCnt="0"/>
      <dgm:spPr/>
    </dgm:pt>
    <dgm:pt modelId="{56000615-94DB-3942-97AF-144F6A1BA917}" type="pres">
      <dgm:prSet presAssocID="{E6C044D8-4E2A-6A4E-A770-3EE03CD95760}" presName="background2" presStyleLbl="node2" presStyleIdx="1" presStyleCnt="2"/>
      <dgm:spPr/>
    </dgm:pt>
    <dgm:pt modelId="{81BBFCBD-A0F1-9541-B6D0-F258C0CE74C4}" type="pres">
      <dgm:prSet presAssocID="{E6C044D8-4E2A-6A4E-A770-3EE03CD95760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8633C4-CBE1-9546-B381-1C83FC182435}" type="pres">
      <dgm:prSet presAssocID="{E6C044D8-4E2A-6A4E-A770-3EE03CD95760}" presName="hierChild3" presStyleCnt="0"/>
      <dgm:spPr/>
    </dgm:pt>
  </dgm:ptLst>
  <dgm:cxnLst>
    <dgm:cxn modelId="{A924DC29-5BE0-954D-9185-97F7194C9C69}" type="presOf" srcId="{A7475126-7C6C-6E45-BD3B-AAA192B55EF5}" destId="{10AE9E2E-968B-6B4E-9D39-0C227149536D}" srcOrd="0" destOrd="0" presId="urn:microsoft.com/office/officeart/2005/8/layout/hierarchy1"/>
    <dgm:cxn modelId="{7C62ACB4-E01D-0D4A-B560-BF9FACF9E1EC}" srcId="{E48EF301-C81D-5146-9489-C700256AC9C3}" destId="{ECFB1998-466F-8A4B-AA83-0FA7058BC802}" srcOrd="0" destOrd="0" parTransId="{0CD576E2-E025-4B45-ABBC-EDBE96BCA380}" sibTransId="{85A9EF82-7B40-284D-8C3E-D44818451392}"/>
    <dgm:cxn modelId="{AFF7AB95-AE80-D141-AA75-F8B52792E7F7}" type="presOf" srcId="{7405A332-C260-5247-85CC-40A9D846D77D}" destId="{5F63914E-4382-194D-87FB-F8DAFBBB483E}" srcOrd="0" destOrd="0" presId="urn:microsoft.com/office/officeart/2005/8/layout/hierarchy1"/>
    <dgm:cxn modelId="{54AB07B5-AABA-044A-81FB-A11CDF00404A}" type="presOf" srcId="{F0002C4F-FD73-D54F-AC47-4A23DFF87EE8}" destId="{01440F9A-D178-8749-A1D0-F14585F9BAA4}" srcOrd="0" destOrd="0" presId="urn:microsoft.com/office/officeart/2005/8/layout/hierarchy1"/>
    <dgm:cxn modelId="{A3637403-26D3-CA45-B842-F62C8C11E30E}" srcId="{6439C449-D05F-FD48-ACBD-B599F637C41D}" destId="{7405A332-C260-5247-85CC-40A9D846D77D}" srcOrd="0" destOrd="0" parTransId="{7A95F9F6-A6DF-3F42-8050-27F6EB1C8A96}" sibTransId="{20F06AD3-A9D8-834C-BEE9-553EF5444962}"/>
    <dgm:cxn modelId="{BC7DF368-9286-A743-8749-56F56DCE349C}" type="presOf" srcId="{ECFB1998-466F-8A4B-AA83-0FA7058BC802}" destId="{089E9BE2-B9BC-3D48-93FA-E1AC88348F7E}" srcOrd="0" destOrd="0" presId="urn:microsoft.com/office/officeart/2005/8/layout/hierarchy1"/>
    <dgm:cxn modelId="{5EA0AE51-FB05-A34B-B937-F941F0487105}" srcId="{ECFB1998-466F-8A4B-AA83-0FA7058BC802}" destId="{09898755-2EAC-CD49-9863-4DA61C633B11}" srcOrd="2" destOrd="0" parTransId="{3E47AC5C-F48C-E343-9DE7-F973FB198E88}" sibTransId="{DCE6F57E-02BD-454E-8711-CD1187E949B7}"/>
    <dgm:cxn modelId="{3CF3DF3E-E3A8-514B-8581-4D7CCD8759F4}" srcId="{7405A332-C260-5247-85CC-40A9D846D77D}" destId="{E48EF301-C81D-5146-9489-C700256AC9C3}" srcOrd="0" destOrd="0" parTransId="{6A658BBF-4DE2-AC41-BD18-BEB6D083EB86}" sibTransId="{D69206BC-977B-3D4A-8F1A-E5801F71B064}"/>
    <dgm:cxn modelId="{67C60A87-9488-2048-A566-5542EEA6524D}" type="presOf" srcId="{3E47AC5C-F48C-E343-9DE7-F973FB198E88}" destId="{7DE2AEDF-8B39-2C48-AA95-44BDFE6B61A6}" srcOrd="0" destOrd="0" presId="urn:microsoft.com/office/officeart/2005/8/layout/hierarchy1"/>
    <dgm:cxn modelId="{3CA5DA17-3B50-0C48-8EDE-524E0AC705A5}" type="presOf" srcId="{883A2B9D-9D71-0A4C-AD84-0C5F35421D53}" destId="{A96F2E99-2F7B-1B42-A444-1A9C900B3D66}" srcOrd="0" destOrd="0" presId="urn:microsoft.com/office/officeart/2005/8/layout/hierarchy1"/>
    <dgm:cxn modelId="{8F10CB78-60D0-454D-BD30-9FEA84F3ABCD}" type="presOf" srcId="{9CE822D6-2927-1A42-90C7-183AC1D5734F}" destId="{781780D4-B20E-6748-BC51-4DC21F64A45C}" srcOrd="0" destOrd="0" presId="urn:microsoft.com/office/officeart/2005/8/layout/hierarchy1"/>
    <dgm:cxn modelId="{DBB06A87-7386-2B4B-B9D7-08ADCFEDB0CD}" type="presOf" srcId="{E6C044D8-4E2A-6A4E-A770-3EE03CD95760}" destId="{81BBFCBD-A0F1-9541-B6D0-F258C0CE74C4}" srcOrd="0" destOrd="0" presId="urn:microsoft.com/office/officeart/2005/8/layout/hierarchy1"/>
    <dgm:cxn modelId="{8ADD1289-C110-504E-B7F8-54BB09D84E1A}" type="presOf" srcId="{E48EF301-C81D-5146-9489-C700256AC9C3}" destId="{3FB324A5-0A4D-854C-B2C2-06ED2797A5F2}" srcOrd="0" destOrd="0" presId="urn:microsoft.com/office/officeart/2005/8/layout/hierarchy1"/>
    <dgm:cxn modelId="{7D9114F7-2247-204B-B94E-51674162DC8E}" type="presOf" srcId="{6A658BBF-4DE2-AC41-BD18-BEB6D083EB86}" destId="{AE26B1C1-06FD-D540-885B-54E4CCCDC902}" srcOrd="0" destOrd="0" presId="urn:microsoft.com/office/officeart/2005/8/layout/hierarchy1"/>
    <dgm:cxn modelId="{07E9BE00-5029-7145-93DB-E7964914E260}" type="presOf" srcId="{0CD576E2-E025-4B45-ABBC-EDBE96BCA380}" destId="{A6373342-4BCF-5F40-A60D-5C3E95CE45BD}" srcOrd="0" destOrd="0" presId="urn:microsoft.com/office/officeart/2005/8/layout/hierarchy1"/>
    <dgm:cxn modelId="{C48FF6BC-7A8E-D946-A073-F7108D05295D}" type="presOf" srcId="{6439C449-D05F-FD48-ACBD-B599F637C41D}" destId="{389EE862-E133-894E-BE81-1D7FE0107C76}" srcOrd="0" destOrd="0" presId="urn:microsoft.com/office/officeart/2005/8/layout/hierarchy1"/>
    <dgm:cxn modelId="{4A6F6931-5752-BC48-B761-2B7AA78968EF}" type="presOf" srcId="{CCAE8E52-BB6B-6A43-BFE2-9E1474C9FE9F}" destId="{3742AC6C-4D3A-3F4B-993A-6AAB35FD4033}" srcOrd="0" destOrd="0" presId="urn:microsoft.com/office/officeart/2005/8/layout/hierarchy1"/>
    <dgm:cxn modelId="{C7B67BDC-42AA-B247-AA4B-FB8275E4810F}" srcId="{7405A332-C260-5247-85CC-40A9D846D77D}" destId="{E6C044D8-4E2A-6A4E-A770-3EE03CD95760}" srcOrd="1" destOrd="0" parTransId="{CCAE8E52-BB6B-6A43-BFE2-9E1474C9FE9F}" sibTransId="{8513DDFD-21AD-AA48-A4E8-AAC204F5C844}"/>
    <dgm:cxn modelId="{2B0F4478-42B1-424E-83A9-DF8753840CA2}" srcId="{ECFB1998-466F-8A4B-AA83-0FA7058BC802}" destId="{F0002C4F-FD73-D54F-AC47-4A23DFF87EE8}" srcOrd="0" destOrd="0" parTransId="{883A2B9D-9D71-0A4C-AD84-0C5F35421D53}" sibTransId="{653F1A45-60F1-1A4E-B77F-737321152C70}"/>
    <dgm:cxn modelId="{81A1D901-CF2C-1047-A8A3-8952973F9A2F}" type="presOf" srcId="{09898755-2EAC-CD49-9863-4DA61C633B11}" destId="{3F994383-EE61-D84A-A0C3-66AF471E5178}" srcOrd="0" destOrd="0" presId="urn:microsoft.com/office/officeart/2005/8/layout/hierarchy1"/>
    <dgm:cxn modelId="{E0FBE2C4-735D-BD40-A166-3358D5B7C558}" srcId="{ECFB1998-466F-8A4B-AA83-0FA7058BC802}" destId="{9CE822D6-2927-1A42-90C7-183AC1D5734F}" srcOrd="1" destOrd="0" parTransId="{A7475126-7C6C-6E45-BD3B-AAA192B55EF5}" sibTransId="{E5A3EDA4-1A79-B041-B2E2-AE12D32F2E64}"/>
    <dgm:cxn modelId="{667E1808-03D4-1F46-AD45-C267A543187C}" type="presParOf" srcId="{389EE862-E133-894E-BE81-1D7FE0107C76}" destId="{281576E7-A8CD-594D-9B1D-20E62A589076}" srcOrd="0" destOrd="0" presId="urn:microsoft.com/office/officeart/2005/8/layout/hierarchy1"/>
    <dgm:cxn modelId="{61EEBC17-49A6-0848-936A-45D518377811}" type="presParOf" srcId="{281576E7-A8CD-594D-9B1D-20E62A589076}" destId="{E96B03A0-9B89-D84E-A87A-90E310F023DA}" srcOrd="0" destOrd="0" presId="urn:microsoft.com/office/officeart/2005/8/layout/hierarchy1"/>
    <dgm:cxn modelId="{FA85E06B-B1EB-7443-85F1-99BA0D2B7969}" type="presParOf" srcId="{E96B03A0-9B89-D84E-A87A-90E310F023DA}" destId="{E7CAF1B8-A489-B942-BF46-58B59CB8FF4C}" srcOrd="0" destOrd="0" presId="urn:microsoft.com/office/officeart/2005/8/layout/hierarchy1"/>
    <dgm:cxn modelId="{260ED3BC-6B2D-2945-9DEA-00EADA45FC04}" type="presParOf" srcId="{E96B03A0-9B89-D84E-A87A-90E310F023DA}" destId="{5F63914E-4382-194D-87FB-F8DAFBBB483E}" srcOrd="1" destOrd="0" presId="urn:microsoft.com/office/officeart/2005/8/layout/hierarchy1"/>
    <dgm:cxn modelId="{865FA68D-C770-1E48-AE47-333A6790FF5C}" type="presParOf" srcId="{281576E7-A8CD-594D-9B1D-20E62A589076}" destId="{F76419A7-F779-B142-B8DF-62993E6FC3A2}" srcOrd="1" destOrd="0" presId="urn:microsoft.com/office/officeart/2005/8/layout/hierarchy1"/>
    <dgm:cxn modelId="{96280E57-6842-CB41-A5BF-574E3BEBC4CD}" type="presParOf" srcId="{F76419A7-F779-B142-B8DF-62993E6FC3A2}" destId="{AE26B1C1-06FD-D540-885B-54E4CCCDC902}" srcOrd="0" destOrd="0" presId="urn:microsoft.com/office/officeart/2005/8/layout/hierarchy1"/>
    <dgm:cxn modelId="{5C169B4B-9206-6146-A24A-0013DBF49DAA}" type="presParOf" srcId="{F76419A7-F779-B142-B8DF-62993E6FC3A2}" destId="{D0E21142-FAC8-6749-A809-900219F024F0}" srcOrd="1" destOrd="0" presId="urn:microsoft.com/office/officeart/2005/8/layout/hierarchy1"/>
    <dgm:cxn modelId="{14ED3CE1-5CF3-DF42-A79C-63C3209D23C5}" type="presParOf" srcId="{D0E21142-FAC8-6749-A809-900219F024F0}" destId="{FD727241-6974-4440-916F-C45B9240C39C}" srcOrd="0" destOrd="0" presId="urn:microsoft.com/office/officeart/2005/8/layout/hierarchy1"/>
    <dgm:cxn modelId="{9C1275B0-FFFC-BA48-9EC4-19FE7EAA8E19}" type="presParOf" srcId="{FD727241-6974-4440-916F-C45B9240C39C}" destId="{D3163E04-4669-F649-A4F5-0CF9CADD9ACB}" srcOrd="0" destOrd="0" presId="urn:microsoft.com/office/officeart/2005/8/layout/hierarchy1"/>
    <dgm:cxn modelId="{3B1AF0F6-7D2F-424A-ADE0-034DFB9591EE}" type="presParOf" srcId="{FD727241-6974-4440-916F-C45B9240C39C}" destId="{3FB324A5-0A4D-854C-B2C2-06ED2797A5F2}" srcOrd="1" destOrd="0" presId="urn:microsoft.com/office/officeart/2005/8/layout/hierarchy1"/>
    <dgm:cxn modelId="{3C19E7A8-D69D-5F44-9937-8BB3F01081F0}" type="presParOf" srcId="{D0E21142-FAC8-6749-A809-900219F024F0}" destId="{A7CADCEE-633E-C841-92A5-BA82B364C769}" srcOrd="1" destOrd="0" presId="urn:microsoft.com/office/officeart/2005/8/layout/hierarchy1"/>
    <dgm:cxn modelId="{327DE775-FC1F-A44B-A1EA-E74F2C03B9CF}" type="presParOf" srcId="{A7CADCEE-633E-C841-92A5-BA82B364C769}" destId="{A6373342-4BCF-5F40-A60D-5C3E95CE45BD}" srcOrd="0" destOrd="0" presId="urn:microsoft.com/office/officeart/2005/8/layout/hierarchy1"/>
    <dgm:cxn modelId="{A6F5D12A-0413-894F-A918-4F0E48838DDA}" type="presParOf" srcId="{A7CADCEE-633E-C841-92A5-BA82B364C769}" destId="{47EA5D42-86D7-1640-8A1F-661C7E938E58}" srcOrd="1" destOrd="0" presId="urn:microsoft.com/office/officeart/2005/8/layout/hierarchy1"/>
    <dgm:cxn modelId="{2BBDE1CF-CC71-764F-8587-6C4A7A2BFBDC}" type="presParOf" srcId="{47EA5D42-86D7-1640-8A1F-661C7E938E58}" destId="{A9E0E18B-062F-3249-ADDB-A8EEE134D6A8}" srcOrd="0" destOrd="0" presId="urn:microsoft.com/office/officeart/2005/8/layout/hierarchy1"/>
    <dgm:cxn modelId="{CB215B12-40D5-E24B-A6EE-73FAA0C8E5AC}" type="presParOf" srcId="{A9E0E18B-062F-3249-ADDB-A8EEE134D6A8}" destId="{E06C945C-0E17-FC4C-833B-174F62C51FD4}" srcOrd="0" destOrd="0" presId="urn:microsoft.com/office/officeart/2005/8/layout/hierarchy1"/>
    <dgm:cxn modelId="{008580A5-E9E3-C244-BC7B-2278569F89FA}" type="presParOf" srcId="{A9E0E18B-062F-3249-ADDB-A8EEE134D6A8}" destId="{089E9BE2-B9BC-3D48-93FA-E1AC88348F7E}" srcOrd="1" destOrd="0" presId="urn:microsoft.com/office/officeart/2005/8/layout/hierarchy1"/>
    <dgm:cxn modelId="{00903A6A-AA0E-9A44-B037-B0DDA45AF505}" type="presParOf" srcId="{47EA5D42-86D7-1640-8A1F-661C7E938E58}" destId="{2D660B45-70AC-6C45-A6FA-A30053B48F8A}" srcOrd="1" destOrd="0" presId="urn:microsoft.com/office/officeart/2005/8/layout/hierarchy1"/>
    <dgm:cxn modelId="{52C3D47F-3A69-A84B-BEEB-40EAA0C943A4}" type="presParOf" srcId="{2D660B45-70AC-6C45-A6FA-A30053B48F8A}" destId="{A96F2E99-2F7B-1B42-A444-1A9C900B3D66}" srcOrd="0" destOrd="0" presId="urn:microsoft.com/office/officeart/2005/8/layout/hierarchy1"/>
    <dgm:cxn modelId="{3E4EDB02-9C9B-8A49-953F-695F4B9DF560}" type="presParOf" srcId="{2D660B45-70AC-6C45-A6FA-A30053B48F8A}" destId="{EABF5A03-874D-454D-BBF4-1272B8940B64}" srcOrd="1" destOrd="0" presId="urn:microsoft.com/office/officeart/2005/8/layout/hierarchy1"/>
    <dgm:cxn modelId="{DA4091E6-986C-C94B-B6E9-7BF89CF92F15}" type="presParOf" srcId="{EABF5A03-874D-454D-BBF4-1272B8940B64}" destId="{B13AD5DF-EC05-F14E-885F-21C0B8EA43F8}" srcOrd="0" destOrd="0" presId="urn:microsoft.com/office/officeart/2005/8/layout/hierarchy1"/>
    <dgm:cxn modelId="{595CF251-6CCF-DD49-99F5-09FE4A190D63}" type="presParOf" srcId="{B13AD5DF-EC05-F14E-885F-21C0B8EA43F8}" destId="{BBFA5D83-628D-FA43-BEAC-5731522869C9}" srcOrd="0" destOrd="0" presId="urn:microsoft.com/office/officeart/2005/8/layout/hierarchy1"/>
    <dgm:cxn modelId="{DBD6EB11-6DBC-8841-877A-F9130654332A}" type="presParOf" srcId="{B13AD5DF-EC05-F14E-885F-21C0B8EA43F8}" destId="{01440F9A-D178-8749-A1D0-F14585F9BAA4}" srcOrd="1" destOrd="0" presId="urn:microsoft.com/office/officeart/2005/8/layout/hierarchy1"/>
    <dgm:cxn modelId="{A113B300-F0F0-7B4B-B0F8-E18F32300665}" type="presParOf" srcId="{EABF5A03-874D-454D-BBF4-1272B8940B64}" destId="{8AA9E845-4080-C74E-B073-DEEA4A7BCEE4}" srcOrd="1" destOrd="0" presId="urn:microsoft.com/office/officeart/2005/8/layout/hierarchy1"/>
    <dgm:cxn modelId="{F2F89C42-A05F-9C41-925F-5F55A4813DAB}" type="presParOf" srcId="{2D660B45-70AC-6C45-A6FA-A30053B48F8A}" destId="{10AE9E2E-968B-6B4E-9D39-0C227149536D}" srcOrd="2" destOrd="0" presId="urn:microsoft.com/office/officeart/2005/8/layout/hierarchy1"/>
    <dgm:cxn modelId="{011D9DD5-5348-864E-B240-5614679B30A8}" type="presParOf" srcId="{2D660B45-70AC-6C45-A6FA-A30053B48F8A}" destId="{6EC45599-AA3C-2D41-AB66-49C3100D391D}" srcOrd="3" destOrd="0" presId="urn:microsoft.com/office/officeart/2005/8/layout/hierarchy1"/>
    <dgm:cxn modelId="{13B0C1DF-9669-7A46-9785-D2DA40D464DE}" type="presParOf" srcId="{6EC45599-AA3C-2D41-AB66-49C3100D391D}" destId="{F07AB105-74CA-5F48-9050-A9D932DE9C10}" srcOrd="0" destOrd="0" presId="urn:microsoft.com/office/officeart/2005/8/layout/hierarchy1"/>
    <dgm:cxn modelId="{1BF99925-FFB6-0243-BDE7-192954E22FEB}" type="presParOf" srcId="{F07AB105-74CA-5F48-9050-A9D932DE9C10}" destId="{28C3E4BB-BBD1-644B-8998-85DC069BABE1}" srcOrd="0" destOrd="0" presId="urn:microsoft.com/office/officeart/2005/8/layout/hierarchy1"/>
    <dgm:cxn modelId="{CAAFAB5C-6E71-EA4A-933D-FAA2680A52D5}" type="presParOf" srcId="{F07AB105-74CA-5F48-9050-A9D932DE9C10}" destId="{781780D4-B20E-6748-BC51-4DC21F64A45C}" srcOrd="1" destOrd="0" presId="urn:microsoft.com/office/officeart/2005/8/layout/hierarchy1"/>
    <dgm:cxn modelId="{3FA5B53B-BDFE-374E-B8DE-C2380870F63C}" type="presParOf" srcId="{6EC45599-AA3C-2D41-AB66-49C3100D391D}" destId="{EE0D23DE-ED47-B84C-B3C4-D163589CD201}" srcOrd="1" destOrd="0" presId="urn:microsoft.com/office/officeart/2005/8/layout/hierarchy1"/>
    <dgm:cxn modelId="{A0731E81-4883-6942-AF64-8CCB99666E4F}" type="presParOf" srcId="{2D660B45-70AC-6C45-A6FA-A30053B48F8A}" destId="{7DE2AEDF-8B39-2C48-AA95-44BDFE6B61A6}" srcOrd="4" destOrd="0" presId="urn:microsoft.com/office/officeart/2005/8/layout/hierarchy1"/>
    <dgm:cxn modelId="{A07F3F69-20E1-4341-94F1-BC85E2E7FD8D}" type="presParOf" srcId="{2D660B45-70AC-6C45-A6FA-A30053B48F8A}" destId="{1E5FF142-E4C8-1944-876D-6CF11D8C4EB1}" srcOrd="5" destOrd="0" presId="urn:microsoft.com/office/officeart/2005/8/layout/hierarchy1"/>
    <dgm:cxn modelId="{DFEFF5B3-C8D5-604F-9E36-6C7CB1ADA302}" type="presParOf" srcId="{1E5FF142-E4C8-1944-876D-6CF11D8C4EB1}" destId="{66F36015-6E1A-2243-BE47-EFA4DFFD45E3}" srcOrd="0" destOrd="0" presId="urn:microsoft.com/office/officeart/2005/8/layout/hierarchy1"/>
    <dgm:cxn modelId="{D8535B0E-EBB6-CD48-B22D-1BD6AF0409CF}" type="presParOf" srcId="{66F36015-6E1A-2243-BE47-EFA4DFFD45E3}" destId="{69BFF9FC-7FDA-3244-A467-A860B0B24098}" srcOrd="0" destOrd="0" presId="urn:microsoft.com/office/officeart/2005/8/layout/hierarchy1"/>
    <dgm:cxn modelId="{008610E1-088B-3240-91B4-2814727641A3}" type="presParOf" srcId="{66F36015-6E1A-2243-BE47-EFA4DFFD45E3}" destId="{3F994383-EE61-D84A-A0C3-66AF471E5178}" srcOrd="1" destOrd="0" presId="urn:microsoft.com/office/officeart/2005/8/layout/hierarchy1"/>
    <dgm:cxn modelId="{A4632A83-75D8-304C-9584-475A23909512}" type="presParOf" srcId="{1E5FF142-E4C8-1944-876D-6CF11D8C4EB1}" destId="{B6A7D5C1-FDF7-9348-BA55-6B0203046196}" srcOrd="1" destOrd="0" presId="urn:microsoft.com/office/officeart/2005/8/layout/hierarchy1"/>
    <dgm:cxn modelId="{CE03C383-CCF0-9B48-8657-8C287D945036}" type="presParOf" srcId="{F76419A7-F779-B142-B8DF-62993E6FC3A2}" destId="{3742AC6C-4D3A-3F4B-993A-6AAB35FD4033}" srcOrd="2" destOrd="0" presId="urn:microsoft.com/office/officeart/2005/8/layout/hierarchy1"/>
    <dgm:cxn modelId="{87299ED3-BC28-3848-95D2-2E35025E574F}" type="presParOf" srcId="{F76419A7-F779-B142-B8DF-62993E6FC3A2}" destId="{0E22C37F-C1B1-5C4A-AFF3-853BBB1C3A68}" srcOrd="3" destOrd="0" presId="urn:microsoft.com/office/officeart/2005/8/layout/hierarchy1"/>
    <dgm:cxn modelId="{C668E71B-6167-7840-8B79-508DC34CEBEE}" type="presParOf" srcId="{0E22C37F-C1B1-5C4A-AFF3-853BBB1C3A68}" destId="{426D7EC3-CFEE-9143-9173-801C352A0E98}" srcOrd="0" destOrd="0" presId="urn:microsoft.com/office/officeart/2005/8/layout/hierarchy1"/>
    <dgm:cxn modelId="{DB193DDD-6CC8-404B-AB2C-F1A33DB4D3EC}" type="presParOf" srcId="{426D7EC3-CFEE-9143-9173-801C352A0E98}" destId="{56000615-94DB-3942-97AF-144F6A1BA917}" srcOrd="0" destOrd="0" presId="urn:microsoft.com/office/officeart/2005/8/layout/hierarchy1"/>
    <dgm:cxn modelId="{E59B978E-8BB2-5C4B-92C9-13D943E85EA9}" type="presParOf" srcId="{426D7EC3-CFEE-9143-9173-801C352A0E98}" destId="{81BBFCBD-A0F1-9541-B6D0-F258C0CE74C4}" srcOrd="1" destOrd="0" presId="urn:microsoft.com/office/officeart/2005/8/layout/hierarchy1"/>
    <dgm:cxn modelId="{8DF12260-6665-8A48-8F1B-A7E9C403A5C6}" type="presParOf" srcId="{0E22C37F-C1B1-5C4A-AFF3-853BBB1C3A68}" destId="{9A8633C4-CBE1-9546-B381-1C83FC18243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D736CE-EE3E-274A-884E-CA04529604E4}" type="doc">
      <dgm:prSet loTypeId="urn:microsoft.com/office/officeart/2005/8/layout/lProcess2" loCatId="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7B7847-8136-7D4A-8E82-5890A123CBC8}">
      <dgm:prSet phldrT="[Text]"/>
      <dgm:spPr/>
      <dgm:t>
        <a:bodyPr/>
        <a:lstStyle/>
        <a:p>
          <a:r>
            <a:rPr lang="en-US" dirty="0" smtClean="0"/>
            <a:t>Employee</a:t>
          </a:r>
          <a:endParaRPr lang="en-US" dirty="0"/>
        </a:p>
      </dgm:t>
    </dgm:pt>
    <dgm:pt modelId="{82D552DF-A591-8045-A2E1-D8C5B574170E}" type="parTrans" cxnId="{38474EA3-398B-1148-8B9A-2C9168EC03E5}">
      <dgm:prSet/>
      <dgm:spPr/>
      <dgm:t>
        <a:bodyPr/>
        <a:lstStyle/>
        <a:p>
          <a:endParaRPr lang="en-US"/>
        </a:p>
      </dgm:t>
    </dgm:pt>
    <dgm:pt modelId="{D15F532D-DE17-7242-BFFC-A1FE7159016B}" type="sibTrans" cxnId="{38474EA3-398B-1148-8B9A-2C9168EC03E5}">
      <dgm:prSet/>
      <dgm:spPr/>
      <dgm:t>
        <a:bodyPr/>
        <a:lstStyle/>
        <a:p>
          <a:endParaRPr lang="en-US"/>
        </a:p>
      </dgm:t>
    </dgm:pt>
    <dgm:pt modelId="{EAD60547-DCCA-2B40-8DEB-DE8847B01994}">
      <dgm:prSet phldrT="[Text]"/>
      <dgm:spPr/>
      <dgm:t>
        <a:bodyPr/>
        <a:lstStyle/>
        <a:p>
          <a:r>
            <a:rPr lang="en-US" dirty="0" smtClean="0"/>
            <a:t> Name Hourly Time</a:t>
          </a:r>
          <a:endParaRPr lang="en-US" dirty="0"/>
        </a:p>
      </dgm:t>
    </dgm:pt>
    <dgm:pt modelId="{B35139E5-FB90-2940-AC5D-C58CF3D4C6EA}" type="parTrans" cxnId="{EB8D5190-397A-7B49-9C97-1052F260BA49}">
      <dgm:prSet/>
      <dgm:spPr/>
      <dgm:t>
        <a:bodyPr/>
        <a:lstStyle/>
        <a:p>
          <a:endParaRPr lang="en-US"/>
        </a:p>
      </dgm:t>
    </dgm:pt>
    <dgm:pt modelId="{FBF5CAEF-F9F5-1046-9DA7-0D2782BB36C6}" type="sibTrans" cxnId="{EB8D5190-397A-7B49-9C97-1052F260BA49}">
      <dgm:prSet/>
      <dgm:spPr/>
      <dgm:t>
        <a:bodyPr/>
        <a:lstStyle/>
        <a:p>
          <a:endParaRPr lang="en-US"/>
        </a:p>
      </dgm:t>
    </dgm:pt>
    <dgm:pt modelId="{3E00D714-0151-0349-8C08-CCE712AB004B}">
      <dgm:prSet phldrT="[Text]"/>
      <dgm:spPr/>
      <dgm:t>
        <a:bodyPr/>
        <a:lstStyle/>
        <a:p>
          <a:r>
            <a:rPr lang="en-US" dirty="0" smtClean="0"/>
            <a:t>Calculate</a:t>
          </a:r>
          <a:endParaRPr lang="en-US" dirty="0"/>
        </a:p>
      </dgm:t>
    </dgm:pt>
    <dgm:pt modelId="{2D7985EE-07D2-3741-8A71-0221900605D9}" type="parTrans" cxnId="{7988B2C4-281C-CB45-A46F-7C26DBF0EC78}">
      <dgm:prSet/>
      <dgm:spPr/>
      <dgm:t>
        <a:bodyPr/>
        <a:lstStyle/>
        <a:p>
          <a:endParaRPr lang="en-US"/>
        </a:p>
      </dgm:t>
    </dgm:pt>
    <dgm:pt modelId="{3A769924-1F3D-4D4B-9BE8-D9AF42B80F4D}" type="sibTrans" cxnId="{7988B2C4-281C-CB45-A46F-7C26DBF0EC78}">
      <dgm:prSet/>
      <dgm:spPr/>
      <dgm:t>
        <a:bodyPr/>
        <a:lstStyle/>
        <a:p>
          <a:endParaRPr lang="en-US"/>
        </a:p>
      </dgm:t>
    </dgm:pt>
    <dgm:pt modelId="{32334F34-4405-B342-BA45-CF2EAEFEC651}">
      <dgm:prSet phldrT="[Text]"/>
      <dgm:spPr/>
      <dgm:t>
        <a:bodyPr/>
        <a:lstStyle/>
        <a:p>
          <a:r>
            <a:rPr lang="en-US" dirty="0" smtClean="0"/>
            <a:t>Pay</a:t>
          </a:r>
          <a:endParaRPr lang="en-US" dirty="0"/>
        </a:p>
      </dgm:t>
    </dgm:pt>
    <dgm:pt modelId="{7D4D8A44-5373-FD4C-984A-E9D9EE29AA4A}" type="parTrans" cxnId="{5FEBB2A5-A95C-7D4E-A9BF-AFC5FBFBAED1}">
      <dgm:prSet/>
      <dgm:spPr/>
      <dgm:t>
        <a:bodyPr/>
        <a:lstStyle/>
        <a:p>
          <a:endParaRPr lang="en-US"/>
        </a:p>
      </dgm:t>
    </dgm:pt>
    <dgm:pt modelId="{4D3C273D-A226-1C40-88E5-06D0B4B5489A}" type="sibTrans" cxnId="{5FEBB2A5-A95C-7D4E-A9BF-AFC5FBFBAED1}">
      <dgm:prSet/>
      <dgm:spPr/>
      <dgm:t>
        <a:bodyPr/>
        <a:lstStyle/>
        <a:p>
          <a:endParaRPr lang="en-US"/>
        </a:p>
      </dgm:t>
    </dgm:pt>
    <dgm:pt modelId="{D9B99BAE-B9F0-D845-B314-AAB427ACAE8B}">
      <dgm:prSet phldrT="[Text]"/>
      <dgm:spPr/>
      <dgm:t>
        <a:bodyPr/>
        <a:lstStyle/>
        <a:p>
          <a:r>
            <a:rPr lang="en-US" dirty="0" err="1" smtClean="0"/>
            <a:t>getPay</a:t>
          </a:r>
          <a:r>
            <a:rPr lang="en-US" dirty="0" smtClean="0"/>
            <a:t>()</a:t>
          </a:r>
          <a:endParaRPr lang="en-US" dirty="0"/>
        </a:p>
      </dgm:t>
    </dgm:pt>
    <dgm:pt modelId="{9F523807-9C69-B94C-B29E-746CEE5A6E45}" type="parTrans" cxnId="{4C4679B9-3616-0D48-998C-72E69FB70612}">
      <dgm:prSet/>
      <dgm:spPr/>
      <dgm:t>
        <a:bodyPr/>
        <a:lstStyle/>
        <a:p>
          <a:endParaRPr lang="en-US"/>
        </a:p>
      </dgm:t>
    </dgm:pt>
    <dgm:pt modelId="{124F2528-050D-0946-8DE4-34C473985778}" type="sibTrans" cxnId="{4C4679B9-3616-0D48-998C-72E69FB70612}">
      <dgm:prSet/>
      <dgm:spPr/>
      <dgm:t>
        <a:bodyPr/>
        <a:lstStyle/>
        <a:p>
          <a:endParaRPr lang="en-US"/>
        </a:p>
      </dgm:t>
    </dgm:pt>
    <dgm:pt modelId="{CBC1A723-EEE4-894A-B1FD-AC8CEB6C9EA9}">
      <dgm:prSet phldrT="[Text]"/>
      <dgm:spPr/>
      <dgm:t>
        <a:bodyPr/>
        <a:lstStyle/>
        <a:p>
          <a:r>
            <a:rPr lang="en-US" dirty="0" smtClean="0"/>
            <a:t>Display</a:t>
          </a:r>
          <a:endParaRPr lang="en-US" dirty="0"/>
        </a:p>
      </dgm:t>
    </dgm:pt>
    <dgm:pt modelId="{9D6D7AD5-D0C8-9B49-BC46-DC680511FE2F}" type="parTrans" cxnId="{5FEFEBC6-F20D-A649-ADBC-3CDAA0F97BA8}">
      <dgm:prSet/>
      <dgm:spPr/>
      <dgm:t>
        <a:bodyPr/>
        <a:lstStyle/>
        <a:p>
          <a:endParaRPr lang="en-US"/>
        </a:p>
      </dgm:t>
    </dgm:pt>
    <dgm:pt modelId="{D97F9B34-F8FA-654F-9F86-DE4769C6C301}" type="sibTrans" cxnId="{5FEFEBC6-F20D-A649-ADBC-3CDAA0F97BA8}">
      <dgm:prSet/>
      <dgm:spPr/>
      <dgm:t>
        <a:bodyPr/>
        <a:lstStyle/>
        <a:p>
          <a:endParaRPr lang="en-US"/>
        </a:p>
      </dgm:t>
    </dgm:pt>
    <dgm:pt modelId="{77E228D5-D5CE-F745-93EE-32D494A87B0D}">
      <dgm:prSet phldrT="[Text]"/>
      <dgm:spPr/>
      <dgm:t>
        <a:bodyPr/>
        <a:lstStyle/>
        <a:p>
          <a:r>
            <a:rPr lang="en-US" dirty="0" smtClean="0"/>
            <a:t>Payroll</a:t>
          </a:r>
          <a:endParaRPr lang="en-US" dirty="0"/>
        </a:p>
      </dgm:t>
    </dgm:pt>
    <dgm:pt modelId="{ED055837-0634-4148-B944-95B2FBBB7964}" type="parTrans" cxnId="{B7938303-F203-764A-9D08-AAE52DE8AA62}">
      <dgm:prSet/>
      <dgm:spPr/>
      <dgm:t>
        <a:bodyPr/>
        <a:lstStyle/>
        <a:p>
          <a:endParaRPr lang="en-US"/>
        </a:p>
      </dgm:t>
    </dgm:pt>
    <dgm:pt modelId="{8F364783-9DDF-9E43-A33C-324348F2EF3F}" type="sibTrans" cxnId="{B7938303-F203-764A-9D08-AAE52DE8AA62}">
      <dgm:prSet/>
      <dgm:spPr/>
      <dgm:t>
        <a:bodyPr/>
        <a:lstStyle/>
        <a:p>
          <a:endParaRPr lang="en-US"/>
        </a:p>
      </dgm:t>
    </dgm:pt>
    <dgm:pt modelId="{C01F6D15-EA4C-8349-A302-1252E9B30E77}">
      <dgm:prSet phldrT="[Text]"/>
      <dgm:spPr/>
      <dgm:t>
        <a:bodyPr/>
        <a:lstStyle/>
        <a:p>
          <a:r>
            <a:rPr lang="en-US" dirty="0" err="1" smtClean="0"/>
            <a:t>getPayroll</a:t>
          </a:r>
          <a:r>
            <a:rPr lang="en-US" dirty="0" smtClean="0"/>
            <a:t>()</a:t>
          </a:r>
          <a:endParaRPr lang="en-US" dirty="0"/>
        </a:p>
      </dgm:t>
    </dgm:pt>
    <dgm:pt modelId="{79A52D5C-2C3E-5140-B183-63F72FAAF24D}" type="parTrans" cxnId="{B634B876-D804-E244-9AFF-284668DE3AD8}">
      <dgm:prSet/>
      <dgm:spPr/>
      <dgm:t>
        <a:bodyPr/>
        <a:lstStyle/>
        <a:p>
          <a:endParaRPr lang="en-US"/>
        </a:p>
      </dgm:t>
    </dgm:pt>
    <dgm:pt modelId="{7C3D89D0-04AC-7343-B8C1-5698CC939194}" type="sibTrans" cxnId="{B634B876-D804-E244-9AFF-284668DE3AD8}">
      <dgm:prSet/>
      <dgm:spPr/>
      <dgm:t>
        <a:bodyPr/>
        <a:lstStyle/>
        <a:p>
          <a:endParaRPr lang="en-US"/>
        </a:p>
      </dgm:t>
    </dgm:pt>
    <dgm:pt modelId="{7C11E9CB-2BF5-7A42-88FF-676CD1149C7C}">
      <dgm:prSet phldrT="[Text]"/>
      <dgm:spPr/>
      <dgm:t>
        <a:bodyPr/>
        <a:lstStyle/>
        <a:p>
          <a:r>
            <a:rPr lang="en-US" dirty="0" err="1" smtClean="0"/>
            <a:t>getName</a:t>
          </a:r>
          <a:r>
            <a:rPr lang="en-US" dirty="0" smtClean="0"/>
            <a:t>() </a:t>
          </a:r>
          <a:r>
            <a:rPr lang="en-US" dirty="0" err="1" smtClean="0"/>
            <a:t>getHourly</a:t>
          </a:r>
          <a:r>
            <a:rPr lang="en-US" dirty="0" smtClean="0"/>
            <a:t>() </a:t>
          </a:r>
          <a:r>
            <a:rPr lang="en-US" dirty="0" err="1" smtClean="0"/>
            <a:t>getTime</a:t>
          </a:r>
          <a:r>
            <a:rPr lang="en-US" dirty="0" smtClean="0"/>
            <a:t>()</a:t>
          </a:r>
          <a:endParaRPr lang="en-US" dirty="0"/>
        </a:p>
      </dgm:t>
    </dgm:pt>
    <dgm:pt modelId="{5B09A937-B2C2-4A44-BBE5-582801E1F19D}" type="parTrans" cxnId="{D2434D87-72E4-E54D-A4E6-F5EDC1DBA572}">
      <dgm:prSet/>
      <dgm:spPr/>
      <dgm:t>
        <a:bodyPr/>
        <a:lstStyle/>
        <a:p>
          <a:endParaRPr lang="en-US"/>
        </a:p>
      </dgm:t>
    </dgm:pt>
    <dgm:pt modelId="{1C2D8C92-B60C-8647-A277-B211F877D2A8}" type="sibTrans" cxnId="{D2434D87-72E4-E54D-A4E6-F5EDC1DBA572}">
      <dgm:prSet/>
      <dgm:spPr/>
      <dgm:t>
        <a:bodyPr/>
        <a:lstStyle/>
        <a:p>
          <a:endParaRPr lang="en-US"/>
        </a:p>
      </dgm:t>
    </dgm:pt>
    <dgm:pt modelId="{D38D1A51-ED37-604D-9545-A44B5B224FA2}" type="pres">
      <dgm:prSet presAssocID="{A1D736CE-EE3E-274A-884E-CA04529604E4}" presName="theList" presStyleCnt="0">
        <dgm:presLayoutVars>
          <dgm:dir/>
          <dgm:animLvl val="lvl"/>
          <dgm:resizeHandles val="exact"/>
        </dgm:presLayoutVars>
      </dgm:prSet>
      <dgm:spPr/>
    </dgm:pt>
    <dgm:pt modelId="{099D6E16-FD13-2E45-94FC-BD8D915A940E}" type="pres">
      <dgm:prSet presAssocID="{787B7847-8136-7D4A-8E82-5890A123CBC8}" presName="compNode" presStyleCnt="0"/>
      <dgm:spPr/>
    </dgm:pt>
    <dgm:pt modelId="{ABFC8EBC-B12B-D448-82A9-6B7064CD18A9}" type="pres">
      <dgm:prSet presAssocID="{787B7847-8136-7D4A-8E82-5890A123CBC8}" presName="aNode" presStyleLbl="bgShp" presStyleIdx="0" presStyleCnt="3"/>
      <dgm:spPr/>
      <dgm:t>
        <a:bodyPr/>
        <a:lstStyle/>
        <a:p>
          <a:endParaRPr lang="en-US"/>
        </a:p>
      </dgm:t>
    </dgm:pt>
    <dgm:pt modelId="{D7361607-B4A4-254F-B572-B23B1AC4AB32}" type="pres">
      <dgm:prSet presAssocID="{787B7847-8136-7D4A-8E82-5890A123CBC8}" presName="textNode" presStyleLbl="bgShp" presStyleIdx="0" presStyleCnt="3"/>
      <dgm:spPr/>
      <dgm:t>
        <a:bodyPr/>
        <a:lstStyle/>
        <a:p>
          <a:endParaRPr lang="en-US"/>
        </a:p>
      </dgm:t>
    </dgm:pt>
    <dgm:pt modelId="{CEA57FF7-CCC8-6241-BC09-118755567B00}" type="pres">
      <dgm:prSet presAssocID="{787B7847-8136-7D4A-8E82-5890A123CBC8}" presName="compChildNode" presStyleCnt="0"/>
      <dgm:spPr/>
    </dgm:pt>
    <dgm:pt modelId="{104567CD-12B0-AC45-A038-9CB5F3A72A66}" type="pres">
      <dgm:prSet presAssocID="{787B7847-8136-7D4A-8E82-5890A123CBC8}" presName="theInnerList" presStyleCnt="0"/>
      <dgm:spPr/>
    </dgm:pt>
    <dgm:pt modelId="{395A5B97-E3A3-A14C-8454-8723CAFC78F3}" type="pres">
      <dgm:prSet presAssocID="{EAD60547-DCCA-2B40-8DEB-DE8847B01994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5EB5E6-6E7C-A842-8333-BC52AFB8D176}" type="pres">
      <dgm:prSet presAssocID="{EAD60547-DCCA-2B40-8DEB-DE8847B01994}" presName="aSpace2" presStyleCnt="0"/>
      <dgm:spPr/>
    </dgm:pt>
    <dgm:pt modelId="{DCDC327C-DB11-F141-BFC6-902843D03200}" type="pres">
      <dgm:prSet presAssocID="{7C11E9CB-2BF5-7A42-88FF-676CD1149C7C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4454C4-30D4-9644-A724-73727A88D978}" type="pres">
      <dgm:prSet presAssocID="{787B7847-8136-7D4A-8E82-5890A123CBC8}" presName="aSpace" presStyleCnt="0"/>
      <dgm:spPr/>
    </dgm:pt>
    <dgm:pt modelId="{06024690-45C8-8641-9FC8-67D3C5CAC4E2}" type="pres">
      <dgm:prSet presAssocID="{3E00D714-0151-0349-8C08-CCE712AB004B}" presName="compNode" presStyleCnt="0"/>
      <dgm:spPr/>
    </dgm:pt>
    <dgm:pt modelId="{30979034-3F0D-F948-98FC-62B509DA8442}" type="pres">
      <dgm:prSet presAssocID="{3E00D714-0151-0349-8C08-CCE712AB004B}" presName="aNode" presStyleLbl="bgShp" presStyleIdx="1" presStyleCnt="3"/>
      <dgm:spPr/>
    </dgm:pt>
    <dgm:pt modelId="{02A65778-B615-174C-B5C8-954E989B4572}" type="pres">
      <dgm:prSet presAssocID="{3E00D714-0151-0349-8C08-CCE712AB004B}" presName="textNode" presStyleLbl="bgShp" presStyleIdx="1" presStyleCnt="3"/>
      <dgm:spPr/>
    </dgm:pt>
    <dgm:pt modelId="{C8B102FA-5BB2-0249-B1E6-396ADF948DC6}" type="pres">
      <dgm:prSet presAssocID="{3E00D714-0151-0349-8C08-CCE712AB004B}" presName="compChildNode" presStyleCnt="0"/>
      <dgm:spPr/>
    </dgm:pt>
    <dgm:pt modelId="{2D0A6F7E-9A23-CE48-A29E-CD4A5E0865B8}" type="pres">
      <dgm:prSet presAssocID="{3E00D714-0151-0349-8C08-CCE712AB004B}" presName="theInnerList" presStyleCnt="0"/>
      <dgm:spPr/>
    </dgm:pt>
    <dgm:pt modelId="{FC50E7B5-1704-4747-B74C-49E75FDFC55D}" type="pres">
      <dgm:prSet presAssocID="{32334F34-4405-B342-BA45-CF2EAEFEC651}" presName="childNode" presStyleLbl="node1" presStyleIdx="2" presStyleCnt="6">
        <dgm:presLayoutVars>
          <dgm:bulletEnabled val="1"/>
        </dgm:presLayoutVars>
      </dgm:prSet>
      <dgm:spPr/>
    </dgm:pt>
    <dgm:pt modelId="{7F4396B4-D639-E641-B99E-5FE8DB102987}" type="pres">
      <dgm:prSet presAssocID="{32334F34-4405-B342-BA45-CF2EAEFEC651}" presName="aSpace2" presStyleCnt="0"/>
      <dgm:spPr/>
    </dgm:pt>
    <dgm:pt modelId="{6C3BB6BE-720F-1841-98B9-68E757B3B45D}" type="pres">
      <dgm:prSet presAssocID="{D9B99BAE-B9F0-D845-B314-AAB427ACAE8B}" presName="childNode" presStyleLbl="node1" presStyleIdx="3" presStyleCnt="6">
        <dgm:presLayoutVars>
          <dgm:bulletEnabled val="1"/>
        </dgm:presLayoutVars>
      </dgm:prSet>
      <dgm:spPr/>
    </dgm:pt>
    <dgm:pt modelId="{9BBB3A28-06DE-9A42-9B91-63C29F787321}" type="pres">
      <dgm:prSet presAssocID="{3E00D714-0151-0349-8C08-CCE712AB004B}" presName="aSpace" presStyleCnt="0"/>
      <dgm:spPr/>
    </dgm:pt>
    <dgm:pt modelId="{1EAD6D68-3587-4D4A-B703-2F076FAEFB4E}" type="pres">
      <dgm:prSet presAssocID="{CBC1A723-EEE4-894A-B1FD-AC8CEB6C9EA9}" presName="compNode" presStyleCnt="0"/>
      <dgm:spPr/>
    </dgm:pt>
    <dgm:pt modelId="{5196C7C5-F410-1D46-A6F3-7ACD7AE30905}" type="pres">
      <dgm:prSet presAssocID="{CBC1A723-EEE4-894A-B1FD-AC8CEB6C9EA9}" presName="aNode" presStyleLbl="bgShp" presStyleIdx="2" presStyleCnt="3"/>
      <dgm:spPr/>
    </dgm:pt>
    <dgm:pt modelId="{324C2717-3B82-2744-B850-F737AF630A69}" type="pres">
      <dgm:prSet presAssocID="{CBC1A723-EEE4-894A-B1FD-AC8CEB6C9EA9}" presName="textNode" presStyleLbl="bgShp" presStyleIdx="2" presStyleCnt="3"/>
      <dgm:spPr/>
    </dgm:pt>
    <dgm:pt modelId="{7F38602E-201D-574B-8F3B-FCB632CC4FEF}" type="pres">
      <dgm:prSet presAssocID="{CBC1A723-EEE4-894A-B1FD-AC8CEB6C9EA9}" presName="compChildNode" presStyleCnt="0"/>
      <dgm:spPr/>
    </dgm:pt>
    <dgm:pt modelId="{2EE7A7E3-205C-F04C-8E54-EB72376BA91E}" type="pres">
      <dgm:prSet presAssocID="{CBC1A723-EEE4-894A-B1FD-AC8CEB6C9EA9}" presName="theInnerList" presStyleCnt="0"/>
      <dgm:spPr/>
    </dgm:pt>
    <dgm:pt modelId="{989938B7-E610-C14D-9EA5-184409824A7B}" type="pres">
      <dgm:prSet presAssocID="{77E228D5-D5CE-F745-93EE-32D494A87B0D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2E09F6-7ED7-A44B-86D5-0BD174190588}" type="pres">
      <dgm:prSet presAssocID="{77E228D5-D5CE-F745-93EE-32D494A87B0D}" presName="aSpace2" presStyleCnt="0"/>
      <dgm:spPr/>
    </dgm:pt>
    <dgm:pt modelId="{EBEA538A-24F0-9346-971D-3E4ED119E222}" type="pres">
      <dgm:prSet presAssocID="{C01F6D15-EA4C-8349-A302-1252E9B30E77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164313C0-C246-B649-B7B2-A6B45DB7CB2D}" type="presOf" srcId="{D9B99BAE-B9F0-D845-B314-AAB427ACAE8B}" destId="{6C3BB6BE-720F-1841-98B9-68E757B3B45D}" srcOrd="0" destOrd="0" presId="urn:microsoft.com/office/officeart/2005/8/layout/lProcess2"/>
    <dgm:cxn modelId="{EB8D5190-397A-7B49-9C97-1052F260BA49}" srcId="{787B7847-8136-7D4A-8E82-5890A123CBC8}" destId="{EAD60547-DCCA-2B40-8DEB-DE8847B01994}" srcOrd="0" destOrd="0" parTransId="{B35139E5-FB90-2940-AC5D-C58CF3D4C6EA}" sibTransId="{FBF5CAEF-F9F5-1046-9DA7-0D2782BB36C6}"/>
    <dgm:cxn modelId="{B7938303-F203-764A-9D08-AAE52DE8AA62}" srcId="{CBC1A723-EEE4-894A-B1FD-AC8CEB6C9EA9}" destId="{77E228D5-D5CE-F745-93EE-32D494A87B0D}" srcOrd="0" destOrd="0" parTransId="{ED055837-0634-4148-B944-95B2FBBB7964}" sibTransId="{8F364783-9DDF-9E43-A33C-324348F2EF3F}"/>
    <dgm:cxn modelId="{DBF3CB8D-1A65-5E41-B72D-415AF51DD503}" type="presOf" srcId="{CBC1A723-EEE4-894A-B1FD-AC8CEB6C9EA9}" destId="{5196C7C5-F410-1D46-A6F3-7ACD7AE30905}" srcOrd="0" destOrd="0" presId="urn:microsoft.com/office/officeart/2005/8/layout/lProcess2"/>
    <dgm:cxn modelId="{844F3276-0554-BD40-9B16-D94591AFEA52}" type="presOf" srcId="{7C11E9CB-2BF5-7A42-88FF-676CD1149C7C}" destId="{DCDC327C-DB11-F141-BFC6-902843D03200}" srcOrd="0" destOrd="0" presId="urn:microsoft.com/office/officeart/2005/8/layout/lProcess2"/>
    <dgm:cxn modelId="{7988B2C4-281C-CB45-A46F-7C26DBF0EC78}" srcId="{A1D736CE-EE3E-274A-884E-CA04529604E4}" destId="{3E00D714-0151-0349-8C08-CCE712AB004B}" srcOrd="1" destOrd="0" parTransId="{2D7985EE-07D2-3741-8A71-0221900605D9}" sibTransId="{3A769924-1F3D-4D4B-9BE8-D9AF42B80F4D}"/>
    <dgm:cxn modelId="{3866514B-B7E9-6747-A1FC-6FCFF18BA84C}" type="presOf" srcId="{3E00D714-0151-0349-8C08-CCE712AB004B}" destId="{02A65778-B615-174C-B5C8-954E989B4572}" srcOrd="1" destOrd="0" presId="urn:microsoft.com/office/officeart/2005/8/layout/lProcess2"/>
    <dgm:cxn modelId="{38474EA3-398B-1148-8B9A-2C9168EC03E5}" srcId="{A1D736CE-EE3E-274A-884E-CA04529604E4}" destId="{787B7847-8136-7D4A-8E82-5890A123CBC8}" srcOrd="0" destOrd="0" parTransId="{82D552DF-A591-8045-A2E1-D8C5B574170E}" sibTransId="{D15F532D-DE17-7242-BFFC-A1FE7159016B}"/>
    <dgm:cxn modelId="{43957378-7DC0-D140-8629-87260F75C3AF}" type="presOf" srcId="{77E228D5-D5CE-F745-93EE-32D494A87B0D}" destId="{989938B7-E610-C14D-9EA5-184409824A7B}" srcOrd="0" destOrd="0" presId="urn:microsoft.com/office/officeart/2005/8/layout/lProcess2"/>
    <dgm:cxn modelId="{41D43517-6974-1645-B955-56FEE6EC9BF1}" type="presOf" srcId="{787B7847-8136-7D4A-8E82-5890A123CBC8}" destId="{ABFC8EBC-B12B-D448-82A9-6B7064CD18A9}" srcOrd="0" destOrd="0" presId="urn:microsoft.com/office/officeart/2005/8/layout/lProcess2"/>
    <dgm:cxn modelId="{36D569C8-9C05-FC49-8918-12902E893359}" type="presOf" srcId="{A1D736CE-EE3E-274A-884E-CA04529604E4}" destId="{D38D1A51-ED37-604D-9545-A44B5B224FA2}" srcOrd="0" destOrd="0" presId="urn:microsoft.com/office/officeart/2005/8/layout/lProcess2"/>
    <dgm:cxn modelId="{8E22F8CE-B032-A34E-8CA0-A166761C1E2A}" type="presOf" srcId="{C01F6D15-EA4C-8349-A302-1252E9B30E77}" destId="{EBEA538A-24F0-9346-971D-3E4ED119E222}" srcOrd="0" destOrd="0" presId="urn:microsoft.com/office/officeart/2005/8/layout/lProcess2"/>
    <dgm:cxn modelId="{28BD22EF-EB81-7247-9CFB-A724EAF19541}" type="presOf" srcId="{3E00D714-0151-0349-8C08-CCE712AB004B}" destId="{30979034-3F0D-F948-98FC-62B509DA8442}" srcOrd="0" destOrd="0" presId="urn:microsoft.com/office/officeart/2005/8/layout/lProcess2"/>
    <dgm:cxn modelId="{A442244B-B3DF-434E-AB37-602B744A3E68}" type="presOf" srcId="{CBC1A723-EEE4-894A-B1FD-AC8CEB6C9EA9}" destId="{324C2717-3B82-2744-B850-F737AF630A69}" srcOrd="1" destOrd="0" presId="urn:microsoft.com/office/officeart/2005/8/layout/lProcess2"/>
    <dgm:cxn modelId="{23175EDE-7A1C-AB40-8D61-302DA54C1550}" type="presOf" srcId="{32334F34-4405-B342-BA45-CF2EAEFEC651}" destId="{FC50E7B5-1704-4747-B74C-49E75FDFC55D}" srcOrd="0" destOrd="0" presId="urn:microsoft.com/office/officeart/2005/8/layout/lProcess2"/>
    <dgm:cxn modelId="{5FEBB2A5-A95C-7D4E-A9BF-AFC5FBFBAED1}" srcId="{3E00D714-0151-0349-8C08-CCE712AB004B}" destId="{32334F34-4405-B342-BA45-CF2EAEFEC651}" srcOrd="0" destOrd="0" parTransId="{7D4D8A44-5373-FD4C-984A-E9D9EE29AA4A}" sibTransId="{4D3C273D-A226-1C40-88E5-06D0B4B5489A}"/>
    <dgm:cxn modelId="{5FEFEBC6-F20D-A649-ADBC-3CDAA0F97BA8}" srcId="{A1D736CE-EE3E-274A-884E-CA04529604E4}" destId="{CBC1A723-EEE4-894A-B1FD-AC8CEB6C9EA9}" srcOrd="2" destOrd="0" parTransId="{9D6D7AD5-D0C8-9B49-BC46-DC680511FE2F}" sibTransId="{D97F9B34-F8FA-654F-9F86-DE4769C6C301}"/>
    <dgm:cxn modelId="{27FF29A9-EEB0-6142-BD5F-D25896C67882}" type="presOf" srcId="{787B7847-8136-7D4A-8E82-5890A123CBC8}" destId="{D7361607-B4A4-254F-B572-B23B1AC4AB32}" srcOrd="1" destOrd="0" presId="urn:microsoft.com/office/officeart/2005/8/layout/lProcess2"/>
    <dgm:cxn modelId="{D2434D87-72E4-E54D-A4E6-F5EDC1DBA572}" srcId="{787B7847-8136-7D4A-8E82-5890A123CBC8}" destId="{7C11E9CB-2BF5-7A42-88FF-676CD1149C7C}" srcOrd="1" destOrd="0" parTransId="{5B09A937-B2C2-4A44-BBE5-582801E1F19D}" sibTransId="{1C2D8C92-B60C-8647-A277-B211F877D2A8}"/>
    <dgm:cxn modelId="{25CBC349-EA27-7D42-9D0B-094AE310CCB0}" type="presOf" srcId="{EAD60547-DCCA-2B40-8DEB-DE8847B01994}" destId="{395A5B97-E3A3-A14C-8454-8723CAFC78F3}" srcOrd="0" destOrd="0" presId="urn:microsoft.com/office/officeart/2005/8/layout/lProcess2"/>
    <dgm:cxn modelId="{4C4679B9-3616-0D48-998C-72E69FB70612}" srcId="{3E00D714-0151-0349-8C08-CCE712AB004B}" destId="{D9B99BAE-B9F0-D845-B314-AAB427ACAE8B}" srcOrd="1" destOrd="0" parTransId="{9F523807-9C69-B94C-B29E-746CEE5A6E45}" sibTransId="{124F2528-050D-0946-8DE4-34C473985778}"/>
    <dgm:cxn modelId="{B634B876-D804-E244-9AFF-284668DE3AD8}" srcId="{CBC1A723-EEE4-894A-B1FD-AC8CEB6C9EA9}" destId="{C01F6D15-EA4C-8349-A302-1252E9B30E77}" srcOrd="1" destOrd="0" parTransId="{79A52D5C-2C3E-5140-B183-63F72FAAF24D}" sibTransId="{7C3D89D0-04AC-7343-B8C1-5698CC939194}"/>
    <dgm:cxn modelId="{AE193BC9-12D0-BC4E-8DDC-29313B52BC23}" type="presParOf" srcId="{D38D1A51-ED37-604D-9545-A44B5B224FA2}" destId="{099D6E16-FD13-2E45-94FC-BD8D915A940E}" srcOrd="0" destOrd="0" presId="urn:microsoft.com/office/officeart/2005/8/layout/lProcess2"/>
    <dgm:cxn modelId="{EA64B147-DE2D-1C4D-B3E3-7C0660415A5F}" type="presParOf" srcId="{099D6E16-FD13-2E45-94FC-BD8D915A940E}" destId="{ABFC8EBC-B12B-D448-82A9-6B7064CD18A9}" srcOrd="0" destOrd="0" presId="urn:microsoft.com/office/officeart/2005/8/layout/lProcess2"/>
    <dgm:cxn modelId="{3DF43EB7-81D1-8447-90A1-2031DE67B191}" type="presParOf" srcId="{099D6E16-FD13-2E45-94FC-BD8D915A940E}" destId="{D7361607-B4A4-254F-B572-B23B1AC4AB32}" srcOrd="1" destOrd="0" presId="urn:microsoft.com/office/officeart/2005/8/layout/lProcess2"/>
    <dgm:cxn modelId="{7253085C-F41E-A546-BD74-3E4DAE926E7B}" type="presParOf" srcId="{099D6E16-FD13-2E45-94FC-BD8D915A940E}" destId="{CEA57FF7-CCC8-6241-BC09-118755567B00}" srcOrd="2" destOrd="0" presId="urn:microsoft.com/office/officeart/2005/8/layout/lProcess2"/>
    <dgm:cxn modelId="{2CDEBA7E-03B6-8E43-BC70-2DAC9996368B}" type="presParOf" srcId="{CEA57FF7-CCC8-6241-BC09-118755567B00}" destId="{104567CD-12B0-AC45-A038-9CB5F3A72A66}" srcOrd="0" destOrd="0" presId="urn:microsoft.com/office/officeart/2005/8/layout/lProcess2"/>
    <dgm:cxn modelId="{5F6D5807-6A6A-FA46-A463-A30A91C7487D}" type="presParOf" srcId="{104567CD-12B0-AC45-A038-9CB5F3A72A66}" destId="{395A5B97-E3A3-A14C-8454-8723CAFC78F3}" srcOrd="0" destOrd="0" presId="urn:microsoft.com/office/officeart/2005/8/layout/lProcess2"/>
    <dgm:cxn modelId="{BC9865C1-4447-A345-994F-F2B0816E2C5D}" type="presParOf" srcId="{104567CD-12B0-AC45-A038-9CB5F3A72A66}" destId="{7F5EB5E6-6E7C-A842-8333-BC52AFB8D176}" srcOrd="1" destOrd="0" presId="urn:microsoft.com/office/officeart/2005/8/layout/lProcess2"/>
    <dgm:cxn modelId="{D9389B5D-F318-A048-84C7-AC7037B03435}" type="presParOf" srcId="{104567CD-12B0-AC45-A038-9CB5F3A72A66}" destId="{DCDC327C-DB11-F141-BFC6-902843D03200}" srcOrd="2" destOrd="0" presId="urn:microsoft.com/office/officeart/2005/8/layout/lProcess2"/>
    <dgm:cxn modelId="{9D617156-5AB9-6848-96F8-B4C08FB51C92}" type="presParOf" srcId="{D38D1A51-ED37-604D-9545-A44B5B224FA2}" destId="{E74454C4-30D4-9644-A724-73727A88D978}" srcOrd="1" destOrd="0" presId="urn:microsoft.com/office/officeart/2005/8/layout/lProcess2"/>
    <dgm:cxn modelId="{438B40F5-C159-6F44-9938-55D3A92E4C0A}" type="presParOf" srcId="{D38D1A51-ED37-604D-9545-A44B5B224FA2}" destId="{06024690-45C8-8641-9FC8-67D3C5CAC4E2}" srcOrd="2" destOrd="0" presId="urn:microsoft.com/office/officeart/2005/8/layout/lProcess2"/>
    <dgm:cxn modelId="{4C615210-9319-A541-B60A-60F6335BC16B}" type="presParOf" srcId="{06024690-45C8-8641-9FC8-67D3C5CAC4E2}" destId="{30979034-3F0D-F948-98FC-62B509DA8442}" srcOrd="0" destOrd="0" presId="urn:microsoft.com/office/officeart/2005/8/layout/lProcess2"/>
    <dgm:cxn modelId="{A760637E-C243-DD41-AD17-C55514C98B34}" type="presParOf" srcId="{06024690-45C8-8641-9FC8-67D3C5CAC4E2}" destId="{02A65778-B615-174C-B5C8-954E989B4572}" srcOrd="1" destOrd="0" presId="urn:microsoft.com/office/officeart/2005/8/layout/lProcess2"/>
    <dgm:cxn modelId="{763BDB37-8C69-7547-9010-4C957D3493E7}" type="presParOf" srcId="{06024690-45C8-8641-9FC8-67D3C5CAC4E2}" destId="{C8B102FA-5BB2-0249-B1E6-396ADF948DC6}" srcOrd="2" destOrd="0" presId="urn:microsoft.com/office/officeart/2005/8/layout/lProcess2"/>
    <dgm:cxn modelId="{B5C0D11B-9F58-8D49-BAC6-14C600C40028}" type="presParOf" srcId="{C8B102FA-5BB2-0249-B1E6-396ADF948DC6}" destId="{2D0A6F7E-9A23-CE48-A29E-CD4A5E0865B8}" srcOrd="0" destOrd="0" presId="urn:microsoft.com/office/officeart/2005/8/layout/lProcess2"/>
    <dgm:cxn modelId="{6407A87A-B867-CE4D-9C8F-5630585313B9}" type="presParOf" srcId="{2D0A6F7E-9A23-CE48-A29E-CD4A5E0865B8}" destId="{FC50E7B5-1704-4747-B74C-49E75FDFC55D}" srcOrd="0" destOrd="0" presId="urn:microsoft.com/office/officeart/2005/8/layout/lProcess2"/>
    <dgm:cxn modelId="{62683F79-8AB7-9347-93A3-7C0099553576}" type="presParOf" srcId="{2D0A6F7E-9A23-CE48-A29E-CD4A5E0865B8}" destId="{7F4396B4-D639-E641-B99E-5FE8DB102987}" srcOrd="1" destOrd="0" presId="urn:microsoft.com/office/officeart/2005/8/layout/lProcess2"/>
    <dgm:cxn modelId="{8DBE66E4-4079-F54B-B5A3-B83E6425F3B5}" type="presParOf" srcId="{2D0A6F7E-9A23-CE48-A29E-CD4A5E0865B8}" destId="{6C3BB6BE-720F-1841-98B9-68E757B3B45D}" srcOrd="2" destOrd="0" presId="urn:microsoft.com/office/officeart/2005/8/layout/lProcess2"/>
    <dgm:cxn modelId="{17A584A5-F261-F441-8207-17EE64DD8D8B}" type="presParOf" srcId="{D38D1A51-ED37-604D-9545-A44B5B224FA2}" destId="{9BBB3A28-06DE-9A42-9B91-63C29F787321}" srcOrd="3" destOrd="0" presId="urn:microsoft.com/office/officeart/2005/8/layout/lProcess2"/>
    <dgm:cxn modelId="{07335FEF-299E-6541-A4DC-E188620688E4}" type="presParOf" srcId="{D38D1A51-ED37-604D-9545-A44B5B224FA2}" destId="{1EAD6D68-3587-4D4A-B703-2F076FAEFB4E}" srcOrd="4" destOrd="0" presId="urn:microsoft.com/office/officeart/2005/8/layout/lProcess2"/>
    <dgm:cxn modelId="{F3EB7BB1-C2FA-BA4B-9581-8FD17E276AE9}" type="presParOf" srcId="{1EAD6D68-3587-4D4A-B703-2F076FAEFB4E}" destId="{5196C7C5-F410-1D46-A6F3-7ACD7AE30905}" srcOrd="0" destOrd="0" presId="urn:microsoft.com/office/officeart/2005/8/layout/lProcess2"/>
    <dgm:cxn modelId="{00854CF6-4F1C-F24C-9691-B1267DD66271}" type="presParOf" srcId="{1EAD6D68-3587-4D4A-B703-2F076FAEFB4E}" destId="{324C2717-3B82-2744-B850-F737AF630A69}" srcOrd="1" destOrd="0" presId="urn:microsoft.com/office/officeart/2005/8/layout/lProcess2"/>
    <dgm:cxn modelId="{2DD8B017-B7E4-BF40-862F-14FD000EDF72}" type="presParOf" srcId="{1EAD6D68-3587-4D4A-B703-2F076FAEFB4E}" destId="{7F38602E-201D-574B-8F3B-FCB632CC4FEF}" srcOrd="2" destOrd="0" presId="urn:microsoft.com/office/officeart/2005/8/layout/lProcess2"/>
    <dgm:cxn modelId="{5D482E33-A8C4-0247-A8ED-2D3EA298B35E}" type="presParOf" srcId="{7F38602E-201D-574B-8F3B-FCB632CC4FEF}" destId="{2EE7A7E3-205C-F04C-8E54-EB72376BA91E}" srcOrd="0" destOrd="0" presId="urn:microsoft.com/office/officeart/2005/8/layout/lProcess2"/>
    <dgm:cxn modelId="{B832B15B-C6E8-6440-AE80-92064DDBF20E}" type="presParOf" srcId="{2EE7A7E3-205C-F04C-8E54-EB72376BA91E}" destId="{989938B7-E610-C14D-9EA5-184409824A7B}" srcOrd="0" destOrd="0" presId="urn:microsoft.com/office/officeart/2005/8/layout/lProcess2"/>
    <dgm:cxn modelId="{D2696DB4-E05D-894C-BCF1-6BC292C0EA51}" type="presParOf" srcId="{2EE7A7E3-205C-F04C-8E54-EB72376BA91E}" destId="{F12E09F6-7ED7-A44B-86D5-0BD174190588}" srcOrd="1" destOrd="0" presId="urn:microsoft.com/office/officeart/2005/8/layout/lProcess2"/>
    <dgm:cxn modelId="{7D682D7A-8EA9-524B-82F2-9B4DA6751535}" type="presParOf" srcId="{2EE7A7E3-205C-F04C-8E54-EB72376BA91E}" destId="{EBEA538A-24F0-9346-971D-3E4ED119E222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4FF713-8D7D-1B47-A30E-791391F68B12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64772C-B5BE-B740-9F30-CF4837B4F9CB}">
      <dgm:prSet phldrT="[Text]"/>
      <dgm:spPr/>
      <dgm:t>
        <a:bodyPr/>
        <a:lstStyle/>
        <a:p>
          <a:r>
            <a:rPr lang="en-US" dirty="0" smtClean="0"/>
            <a:t>Employee ------------------------------------- name         --------------------------------  </a:t>
          </a:r>
          <a:r>
            <a:rPr lang="en-US" dirty="0" err="1" smtClean="0"/>
            <a:t>getName</a:t>
          </a:r>
          <a:r>
            <a:rPr lang="en-US" dirty="0" smtClean="0"/>
            <a:t>                           </a:t>
          </a:r>
          <a:r>
            <a:rPr lang="en-US" dirty="0" err="1" smtClean="0"/>
            <a:t>calcSalary</a:t>
          </a:r>
          <a:endParaRPr lang="en-US" dirty="0"/>
        </a:p>
      </dgm:t>
    </dgm:pt>
    <dgm:pt modelId="{6AA07DA7-4D25-3044-BDCB-07E5DDFBBC82}" type="parTrans" cxnId="{59B8207E-FEC7-DB47-8AA5-7F9B9DDAE708}">
      <dgm:prSet/>
      <dgm:spPr/>
      <dgm:t>
        <a:bodyPr/>
        <a:lstStyle/>
        <a:p>
          <a:endParaRPr lang="en-US"/>
        </a:p>
      </dgm:t>
    </dgm:pt>
    <dgm:pt modelId="{72DC3E4C-29BD-014D-A908-FB7089DFF24D}" type="sibTrans" cxnId="{59B8207E-FEC7-DB47-8AA5-7F9B9DDAE708}">
      <dgm:prSet/>
      <dgm:spPr/>
      <dgm:t>
        <a:bodyPr/>
        <a:lstStyle/>
        <a:p>
          <a:endParaRPr lang="en-US"/>
        </a:p>
      </dgm:t>
    </dgm:pt>
    <dgm:pt modelId="{D4E724D7-2C7F-8D45-9235-7652D68A1E72}">
      <dgm:prSet phldrT="[Text]"/>
      <dgm:spPr/>
      <dgm:t>
        <a:bodyPr/>
        <a:lstStyle/>
        <a:p>
          <a:r>
            <a:rPr lang="en-US" dirty="0" err="1" smtClean="0"/>
            <a:t>hourlyEmp</a:t>
          </a:r>
          <a:r>
            <a:rPr lang="en-US" dirty="0" smtClean="0"/>
            <a:t> ----------------------------------         hours                                              rate      -------------------------------------</a:t>
          </a:r>
          <a:r>
            <a:rPr lang="en-US" dirty="0" err="1" smtClean="0"/>
            <a:t>calcSalary</a:t>
          </a:r>
          <a:endParaRPr lang="en-US" dirty="0"/>
        </a:p>
      </dgm:t>
    </dgm:pt>
    <dgm:pt modelId="{161258C8-E1CD-7E49-B45C-CCD9C7614337}" type="parTrans" cxnId="{34D00672-C12A-B44E-BBD6-7DEE960A85A6}">
      <dgm:prSet/>
      <dgm:spPr/>
      <dgm:t>
        <a:bodyPr/>
        <a:lstStyle/>
        <a:p>
          <a:endParaRPr lang="en-US"/>
        </a:p>
      </dgm:t>
    </dgm:pt>
    <dgm:pt modelId="{760823EB-28EC-FE45-9D73-06A9C645B395}" type="sibTrans" cxnId="{34D00672-C12A-B44E-BBD6-7DEE960A85A6}">
      <dgm:prSet/>
      <dgm:spPr/>
      <dgm:t>
        <a:bodyPr/>
        <a:lstStyle/>
        <a:p>
          <a:endParaRPr lang="en-US"/>
        </a:p>
      </dgm:t>
    </dgm:pt>
    <dgm:pt modelId="{3AD15BCC-DF3E-E94D-9981-8D25B8504B10}" type="asst">
      <dgm:prSet phldrT="[Text]"/>
      <dgm:spPr/>
      <dgm:t>
        <a:bodyPr/>
        <a:lstStyle/>
        <a:p>
          <a:r>
            <a:rPr lang="en-US" dirty="0" smtClean="0"/>
            <a:t>Display          -----------------------------           </a:t>
          </a:r>
          <a:r>
            <a:rPr lang="en-US" dirty="0" err="1" smtClean="0"/>
            <a:t>pDisplay</a:t>
          </a:r>
          <a:endParaRPr lang="en-US" dirty="0"/>
        </a:p>
      </dgm:t>
    </dgm:pt>
    <dgm:pt modelId="{EEF86A19-13BC-C848-B30A-EA9ACD5C3B73}" type="parTrans" cxnId="{48520834-3554-FB47-A2B2-BFAD514243AA}">
      <dgm:prSet/>
      <dgm:spPr/>
      <dgm:t>
        <a:bodyPr/>
        <a:lstStyle/>
        <a:p>
          <a:endParaRPr lang="en-US"/>
        </a:p>
      </dgm:t>
    </dgm:pt>
    <dgm:pt modelId="{40B0555D-5103-5F47-AC18-295CA8FCBB59}" type="sibTrans" cxnId="{48520834-3554-FB47-A2B2-BFAD514243AA}">
      <dgm:prSet/>
      <dgm:spPr/>
      <dgm:t>
        <a:bodyPr/>
        <a:lstStyle/>
        <a:p>
          <a:endParaRPr lang="en-US"/>
        </a:p>
      </dgm:t>
    </dgm:pt>
    <dgm:pt modelId="{2ECE3116-5A19-4B47-8E17-643EF94A73B5}">
      <dgm:prSet phldrT="[Text]"/>
      <dgm:spPr/>
      <dgm:t>
        <a:bodyPr/>
        <a:lstStyle/>
        <a:p>
          <a:r>
            <a:rPr lang="en-US" dirty="0" err="1" smtClean="0"/>
            <a:t>salarlyEmp</a:t>
          </a:r>
          <a:r>
            <a:rPr lang="en-US" dirty="0" smtClean="0"/>
            <a:t> ------------------------------------ </a:t>
          </a:r>
          <a:r>
            <a:rPr lang="en-US" dirty="0" err="1" smtClean="0"/>
            <a:t>salarly</a:t>
          </a:r>
          <a:r>
            <a:rPr lang="en-US" dirty="0" smtClean="0"/>
            <a:t>     ---------------------------------</a:t>
          </a:r>
          <a:r>
            <a:rPr lang="en-US" dirty="0" err="1" smtClean="0"/>
            <a:t>calcSalary</a:t>
          </a:r>
          <a:endParaRPr lang="en-US" dirty="0"/>
        </a:p>
      </dgm:t>
    </dgm:pt>
    <dgm:pt modelId="{1EC3FC5E-624D-DE48-9C74-AA38F4BE8524}" type="parTrans" cxnId="{8056CA6F-52BB-D548-85CB-47E1390C91E5}">
      <dgm:prSet/>
      <dgm:spPr/>
      <dgm:t>
        <a:bodyPr/>
        <a:lstStyle/>
        <a:p>
          <a:endParaRPr lang="en-US"/>
        </a:p>
      </dgm:t>
    </dgm:pt>
    <dgm:pt modelId="{85B1F651-54EF-0144-A9F7-5F14EB302106}" type="sibTrans" cxnId="{8056CA6F-52BB-D548-85CB-47E1390C91E5}">
      <dgm:prSet/>
      <dgm:spPr/>
      <dgm:t>
        <a:bodyPr/>
        <a:lstStyle/>
        <a:p>
          <a:endParaRPr lang="en-US"/>
        </a:p>
      </dgm:t>
    </dgm:pt>
    <dgm:pt modelId="{8592AD92-3200-0749-834D-AB61A683F938}" type="pres">
      <dgm:prSet presAssocID="{F24FF713-8D7D-1B47-A30E-791391F68B1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2863EB8-6F6D-9549-8D23-87C7701F04A1}" type="pres">
      <dgm:prSet presAssocID="{3E64772C-B5BE-B740-9F30-CF4837B4F9CB}" presName="hierRoot1" presStyleCnt="0">
        <dgm:presLayoutVars>
          <dgm:hierBranch val="init"/>
        </dgm:presLayoutVars>
      </dgm:prSet>
      <dgm:spPr/>
    </dgm:pt>
    <dgm:pt modelId="{757513EE-79F4-5149-89DC-BA7EE0A1586B}" type="pres">
      <dgm:prSet presAssocID="{3E64772C-B5BE-B740-9F30-CF4837B4F9CB}" presName="rootComposite1" presStyleCnt="0"/>
      <dgm:spPr/>
    </dgm:pt>
    <dgm:pt modelId="{F89CE758-18E7-934D-A196-E0D7E7672B36}" type="pres">
      <dgm:prSet presAssocID="{3E64772C-B5BE-B740-9F30-CF4837B4F9C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CB7E9A-A932-3A40-9DE1-B5624130223B}" type="pres">
      <dgm:prSet presAssocID="{3E64772C-B5BE-B740-9F30-CF4837B4F9CB}" presName="rootConnector1" presStyleLbl="node1" presStyleIdx="0" presStyleCnt="0"/>
      <dgm:spPr/>
    </dgm:pt>
    <dgm:pt modelId="{6B0C38B3-2F17-8143-90FC-BD9627CCAEE7}" type="pres">
      <dgm:prSet presAssocID="{3E64772C-B5BE-B740-9F30-CF4837B4F9CB}" presName="hierChild2" presStyleCnt="0"/>
      <dgm:spPr/>
    </dgm:pt>
    <dgm:pt modelId="{7F030E09-ADBF-2148-849C-D9419BD65CE3}" type="pres">
      <dgm:prSet presAssocID="{1EC3FC5E-624D-DE48-9C74-AA38F4BE8524}" presName="Name37" presStyleLbl="parChTrans1D2" presStyleIdx="0" presStyleCnt="3"/>
      <dgm:spPr/>
    </dgm:pt>
    <dgm:pt modelId="{A3959ABA-3DED-8241-9DCE-C29FCA01A92D}" type="pres">
      <dgm:prSet presAssocID="{2ECE3116-5A19-4B47-8E17-643EF94A73B5}" presName="hierRoot2" presStyleCnt="0">
        <dgm:presLayoutVars>
          <dgm:hierBranch val="init"/>
        </dgm:presLayoutVars>
      </dgm:prSet>
      <dgm:spPr/>
    </dgm:pt>
    <dgm:pt modelId="{D23A002E-4455-5549-9723-B9ED834392F7}" type="pres">
      <dgm:prSet presAssocID="{2ECE3116-5A19-4B47-8E17-643EF94A73B5}" presName="rootComposite" presStyleCnt="0"/>
      <dgm:spPr/>
    </dgm:pt>
    <dgm:pt modelId="{3C0067B5-A325-DD48-8EDA-6F383C4DF590}" type="pres">
      <dgm:prSet presAssocID="{2ECE3116-5A19-4B47-8E17-643EF94A73B5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E5B5CC-3580-4C41-8286-D5E50ED2DAC8}" type="pres">
      <dgm:prSet presAssocID="{2ECE3116-5A19-4B47-8E17-643EF94A73B5}" presName="rootConnector" presStyleLbl="node2" presStyleIdx="0" presStyleCnt="2"/>
      <dgm:spPr/>
    </dgm:pt>
    <dgm:pt modelId="{8E3F87E2-CC0F-964D-BFFD-6716EB676311}" type="pres">
      <dgm:prSet presAssocID="{2ECE3116-5A19-4B47-8E17-643EF94A73B5}" presName="hierChild4" presStyleCnt="0"/>
      <dgm:spPr/>
    </dgm:pt>
    <dgm:pt modelId="{02A49654-DF1B-2D48-B6CD-28DFDED99C71}" type="pres">
      <dgm:prSet presAssocID="{2ECE3116-5A19-4B47-8E17-643EF94A73B5}" presName="hierChild5" presStyleCnt="0"/>
      <dgm:spPr/>
    </dgm:pt>
    <dgm:pt modelId="{243BF1D4-2DDC-5341-B3F8-A515CC90BE32}" type="pres">
      <dgm:prSet presAssocID="{161258C8-E1CD-7E49-B45C-CCD9C7614337}" presName="Name37" presStyleLbl="parChTrans1D2" presStyleIdx="1" presStyleCnt="3"/>
      <dgm:spPr/>
    </dgm:pt>
    <dgm:pt modelId="{12C8DFE9-3EC2-254E-892E-8BEB8A9C53D8}" type="pres">
      <dgm:prSet presAssocID="{D4E724D7-2C7F-8D45-9235-7652D68A1E72}" presName="hierRoot2" presStyleCnt="0">
        <dgm:presLayoutVars>
          <dgm:hierBranch val="init"/>
        </dgm:presLayoutVars>
      </dgm:prSet>
      <dgm:spPr/>
    </dgm:pt>
    <dgm:pt modelId="{9E93F0AC-329E-2F47-94D3-F7051FAD2BF5}" type="pres">
      <dgm:prSet presAssocID="{D4E724D7-2C7F-8D45-9235-7652D68A1E72}" presName="rootComposite" presStyleCnt="0"/>
      <dgm:spPr/>
    </dgm:pt>
    <dgm:pt modelId="{79CCCEF0-6C21-7747-9BDA-70D86F3E7FCE}" type="pres">
      <dgm:prSet presAssocID="{D4E724D7-2C7F-8D45-9235-7652D68A1E72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68AD63-5383-9D4B-98EF-F4964DCCEA7E}" type="pres">
      <dgm:prSet presAssocID="{D4E724D7-2C7F-8D45-9235-7652D68A1E72}" presName="rootConnector" presStyleLbl="node2" presStyleIdx="1" presStyleCnt="2"/>
      <dgm:spPr/>
    </dgm:pt>
    <dgm:pt modelId="{B232E363-AA9D-B14F-87E9-47BBFAA03D17}" type="pres">
      <dgm:prSet presAssocID="{D4E724D7-2C7F-8D45-9235-7652D68A1E72}" presName="hierChild4" presStyleCnt="0"/>
      <dgm:spPr/>
    </dgm:pt>
    <dgm:pt modelId="{D0DEFDC4-18CA-7040-8901-5D3F27974866}" type="pres">
      <dgm:prSet presAssocID="{D4E724D7-2C7F-8D45-9235-7652D68A1E72}" presName="hierChild5" presStyleCnt="0"/>
      <dgm:spPr/>
    </dgm:pt>
    <dgm:pt modelId="{9159CAA2-0FB8-F142-9E28-588E254716A2}" type="pres">
      <dgm:prSet presAssocID="{3E64772C-B5BE-B740-9F30-CF4837B4F9CB}" presName="hierChild3" presStyleCnt="0"/>
      <dgm:spPr/>
    </dgm:pt>
    <dgm:pt modelId="{928C3514-BEF9-CE47-89CB-EE87149FB9FB}" type="pres">
      <dgm:prSet presAssocID="{EEF86A19-13BC-C848-B30A-EA9ACD5C3B73}" presName="Name111" presStyleLbl="parChTrans1D2" presStyleIdx="2" presStyleCnt="3"/>
      <dgm:spPr/>
    </dgm:pt>
    <dgm:pt modelId="{EA6464E4-2EEA-A44A-AE96-BD4A6BAFBF49}" type="pres">
      <dgm:prSet presAssocID="{3AD15BCC-DF3E-E94D-9981-8D25B8504B10}" presName="hierRoot3" presStyleCnt="0">
        <dgm:presLayoutVars>
          <dgm:hierBranch val="init"/>
        </dgm:presLayoutVars>
      </dgm:prSet>
      <dgm:spPr/>
    </dgm:pt>
    <dgm:pt modelId="{7239BCFB-E8F3-204D-B4D0-D668105CAB56}" type="pres">
      <dgm:prSet presAssocID="{3AD15BCC-DF3E-E94D-9981-8D25B8504B10}" presName="rootComposite3" presStyleCnt="0"/>
      <dgm:spPr/>
    </dgm:pt>
    <dgm:pt modelId="{DEE542BC-B1E4-E043-A4AE-0B5EF14A97BE}" type="pres">
      <dgm:prSet presAssocID="{3AD15BCC-DF3E-E94D-9981-8D25B8504B10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34426E-65EA-7E4D-9670-66378CC2DBF5}" type="pres">
      <dgm:prSet presAssocID="{3AD15BCC-DF3E-E94D-9981-8D25B8504B10}" presName="rootConnector3" presStyleLbl="asst1" presStyleIdx="0" presStyleCnt="1"/>
      <dgm:spPr/>
    </dgm:pt>
    <dgm:pt modelId="{A3590A08-D9B6-4C43-B23B-ECC1DB88B03B}" type="pres">
      <dgm:prSet presAssocID="{3AD15BCC-DF3E-E94D-9981-8D25B8504B10}" presName="hierChild6" presStyleCnt="0"/>
      <dgm:spPr/>
    </dgm:pt>
    <dgm:pt modelId="{3400B710-CB7F-234C-B6A4-C9A7ECB04DC9}" type="pres">
      <dgm:prSet presAssocID="{3AD15BCC-DF3E-E94D-9981-8D25B8504B10}" presName="hierChild7" presStyleCnt="0"/>
      <dgm:spPr/>
    </dgm:pt>
  </dgm:ptLst>
  <dgm:cxnLst>
    <dgm:cxn modelId="{A132C7CF-E18F-6846-829B-447050DC447E}" type="presOf" srcId="{D4E724D7-2C7F-8D45-9235-7652D68A1E72}" destId="{6368AD63-5383-9D4B-98EF-F4964DCCEA7E}" srcOrd="1" destOrd="0" presId="urn:microsoft.com/office/officeart/2005/8/layout/orgChart1"/>
    <dgm:cxn modelId="{89EF042E-87C3-C94A-969A-53BA5C2D29BA}" type="presOf" srcId="{3E64772C-B5BE-B740-9F30-CF4837B4F9CB}" destId="{54CB7E9A-A932-3A40-9DE1-B5624130223B}" srcOrd="1" destOrd="0" presId="urn:microsoft.com/office/officeart/2005/8/layout/orgChart1"/>
    <dgm:cxn modelId="{AD6D56F6-33DA-AC44-BF01-A377FD430100}" type="presOf" srcId="{F24FF713-8D7D-1B47-A30E-791391F68B12}" destId="{8592AD92-3200-0749-834D-AB61A683F938}" srcOrd="0" destOrd="0" presId="urn:microsoft.com/office/officeart/2005/8/layout/orgChart1"/>
    <dgm:cxn modelId="{F9A8F63C-7CCD-024D-B42B-20E6DA094FD8}" type="presOf" srcId="{3AD15BCC-DF3E-E94D-9981-8D25B8504B10}" destId="{DEE542BC-B1E4-E043-A4AE-0B5EF14A97BE}" srcOrd="0" destOrd="0" presId="urn:microsoft.com/office/officeart/2005/8/layout/orgChart1"/>
    <dgm:cxn modelId="{A9B1A577-8F5A-974D-AB7E-7B8D162E1F69}" type="presOf" srcId="{EEF86A19-13BC-C848-B30A-EA9ACD5C3B73}" destId="{928C3514-BEF9-CE47-89CB-EE87149FB9FB}" srcOrd="0" destOrd="0" presId="urn:microsoft.com/office/officeart/2005/8/layout/orgChart1"/>
    <dgm:cxn modelId="{5A340C63-3BA7-C748-A366-E8C4B4DACEC2}" type="presOf" srcId="{2ECE3116-5A19-4B47-8E17-643EF94A73B5}" destId="{79E5B5CC-3580-4C41-8286-D5E50ED2DAC8}" srcOrd="1" destOrd="0" presId="urn:microsoft.com/office/officeart/2005/8/layout/orgChart1"/>
    <dgm:cxn modelId="{655DC24E-A9EC-6D4D-9E47-456A8825FCF4}" type="presOf" srcId="{3E64772C-B5BE-B740-9F30-CF4837B4F9CB}" destId="{F89CE758-18E7-934D-A196-E0D7E7672B36}" srcOrd="0" destOrd="0" presId="urn:microsoft.com/office/officeart/2005/8/layout/orgChart1"/>
    <dgm:cxn modelId="{D4FC4220-862F-E143-A13C-8BA23A181790}" type="presOf" srcId="{3AD15BCC-DF3E-E94D-9981-8D25B8504B10}" destId="{9734426E-65EA-7E4D-9670-66378CC2DBF5}" srcOrd="1" destOrd="0" presId="urn:microsoft.com/office/officeart/2005/8/layout/orgChart1"/>
    <dgm:cxn modelId="{10590AE4-5E07-3F4E-AAFE-9370C4C379DB}" type="presOf" srcId="{D4E724D7-2C7F-8D45-9235-7652D68A1E72}" destId="{79CCCEF0-6C21-7747-9BDA-70D86F3E7FCE}" srcOrd="0" destOrd="0" presId="urn:microsoft.com/office/officeart/2005/8/layout/orgChart1"/>
    <dgm:cxn modelId="{48520834-3554-FB47-A2B2-BFAD514243AA}" srcId="{3E64772C-B5BE-B740-9F30-CF4837B4F9CB}" destId="{3AD15BCC-DF3E-E94D-9981-8D25B8504B10}" srcOrd="0" destOrd="0" parTransId="{EEF86A19-13BC-C848-B30A-EA9ACD5C3B73}" sibTransId="{40B0555D-5103-5F47-AC18-295CA8FCBB59}"/>
    <dgm:cxn modelId="{8056CA6F-52BB-D548-85CB-47E1390C91E5}" srcId="{3E64772C-B5BE-B740-9F30-CF4837B4F9CB}" destId="{2ECE3116-5A19-4B47-8E17-643EF94A73B5}" srcOrd="1" destOrd="0" parTransId="{1EC3FC5E-624D-DE48-9C74-AA38F4BE8524}" sibTransId="{85B1F651-54EF-0144-A9F7-5F14EB302106}"/>
    <dgm:cxn modelId="{34D00672-C12A-B44E-BBD6-7DEE960A85A6}" srcId="{3E64772C-B5BE-B740-9F30-CF4837B4F9CB}" destId="{D4E724D7-2C7F-8D45-9235-7652D68A1E72}" srcOrd="2" destOrd="0" parTransId="{161258C8-E1CD-7E49-B45C-CCD9C7614337}" sibTransId="{760823EB-28EC-FE45-9D73-06A9C645B395}"/>
    <dgm:cxn modelId="{7B236F6E-E4F5-3844-AE68-952BAB20C83D}" type="presOf" srcId="{161258C8-E1CD-7E49-B45C-CCD9C7614337}" destId="{243BF1D4-2DDC-5341-B3F8-A515CC90BE32}" srcOrd="0" destOrd="0" presId="urn:microsoft.com/office/officeart/2005/8/layout/orgChart1"/>
    <dgm:cxn modelId="{B90D58F4-9DF2-0844-88AB-C7721FE5AB05}" type="presOf" srcId="{1EC3FC5E-624D-DE48-9C74-AA38F4BE8524}" destId="{7F030E09-ADBF-2148-849C-D9419BD65CE3}" srcOrd="0" destOrd="0" presId="urn:microsoft.com/office/officeart/2005/8/layout/orgChart1"/>
    <dgm:cxn modelId="{B241E8E5-5BC0-B343-8179-C6E5DB3EDEA4}" type="presOf" srcId="{2ECE3116-5A19-4B47-8E17-643EF94A73B5}" destId="{3C0067B5-A325-DD48-8EDA-6F383C4DF590}" srcOrd="0" destOrd="0" presId="urn:microsoft.com/office/officeart/2005/8/layout/orgChart1"/>
    <dgm:cxn modelId="{59B8207E-FEC7-DB47-8AA5-7F9B9DDAE708}" srcId="{F24FF713-8D7D-1B47-A30E-791391F68B12}" destId="{3E64772C-B5BE-B740-9F30-CF4837B4F9CB}" srcOrd="0" destOrd="0" parTransId="{6AA07DA7-4D25-3044-BDCB-07E5DDFBBC82}" sibTransId="{72DC3E4C-29BD-014D-A908-FB7089DFF24D}"/>
    <dgm:cxn modelId="{9E3669C5-2291-E44C-89D2-6BEFF236708F}" type="presParOf" srcId="{8592AD92-3200-0749-834D-AB61A683F938}" destId="{72863EB8-6F6D-9549-8D23-87C7701F04A1}" srcOrd="0" destOrd="0" presId="urn:microsoft.com/office/officeart/2005/8/layout/orgChart1"/>
    <dgm:cxn modelId="{FEB9AFA4-4B30-AB47-8DF0-04B917A94641}" type="presParOf" srcId="{72863EB8-6F6D-9549-8D23-87C7701F04A1}" destId="{757513EE-79F4-5149-89DC-BA7EE0A1586B}" srcOrd="0" destOrd="0" presId="urn:microsoft.com/office/officeart/2005/8/layout/orgChart1"/>
    <dgm:cxn modelId="{16BFB97E-16BE-BC46-868E-C6F9CB3FE70A}" type="presParOf" srcId="{757513EE-79F4-5149-89DC-BA7EE0A1586B}" destId="{F89CE758-18E7-934D-A196-E0D7E7672B36}" srcOrd="0" destOrd="0" presId="urn:microsoft.com/office/officeart/2005/8/layout/orgChart1"/>
    <dgm:cxn modelId="{D1CD6043-B56B-654F-97B0-32359D7F3D89}" type="presParOf" srcId="{757513EE-79F4-5149-89DC-BA7EE0A1586B}" destId="{54CB7E9A-A932-3A40-9DE1-B5624130223B}" srcOrd="1" destOrd="0" presId="urn:microsoft.com/office/officeart/2005/8/layout/orgChart1"/>
    <dgm:cxn modelId="{505B802C-A4F4-A144-8C5A-4F349ABCA87E}" type="presParOf" srcId="{72863EB8-6F6D-9549-8D23-87C7701F04A1}" destId="{6B0C38B3-2F17-8143-90FC-BD9627CCAEE7}" srcOrd="1" destOrd="0" presId="urn:microsoft.com/office/officeart/2005/8/layout/orgChart1"/>
    <dgm:cxn modelId="{D3E97B85-0B74-7F40-8892-126F6FD81366}" type="presParOf" srcId="{6B0C38B3-2F17-8143-90FC-BD9627CCAEE7}" destId="{7F030E09-ADBF-2148-849C-D9419BD65CE3}" srcOrd="0" destOrd="0" presId="urn:microsoft.com/office/officeart/2005/8/layout/orgChart1"/>
    <dgm:cxn modelId="{93B31CC4-A5FA-304F-A875-4B0AFC176366}" type="presParOf" srcId="{6B0C38B3-2F17-8143-90FC-BD9627CCAEE7}" destId="{A3959ABA-3DED-8241-9DCE-C29FCA01A92D}" srcOrd="1" destOrd="0" presId="urn:microsoft.com/office/officeart/2005/8/layout/orgChart1"/>
    <dgm:cxn modelId="{BF48DC94-E05A-4240-9D66-C06D5BF5C5BC}" type="presParOf" srcId="{A3959ABA-3DED-8241-9DCE-C29FCA01A92D}" destId="{D23A002E-4455-5549-9723-B9ED834392F7}" srcOrd="0" destOrd="0" presId="urn:microsoft.com/office/officeart/2005/8/layout/orgChart1"/>
    <dgm:cxn modelId="{7FD8A5C9-8AE4-9C40-8E94-B9F44047A3BC}" type="presParOf" srcId="{D23A002E-4455-5549-9723-B9ED834392F7}" destId="{3C0067B5-A325-DD48-8EDA-6F383C4DF590}" srcOrd="0" destOrd="0" presId="urn:microsoft.com/office/officeart/2005/8/layout/orgChart1"/>
    <dgm:cxn modelId="{4AD734C7-A52D-AA44-B9C9-6F54AC993DCA}" type="presParOf" srcId="{D23A002E-4455-5549-9723-B9ED834392F7}" destId="{79E5B5CC-3580-4C41-8286-D5E50ED2DAC8}" srcOrd="1" destOrd="0" presId="urn:microsoft.com/office/officeart/2005/8/layout/orgChart1"/>
    <dgm:cxn modelId="{12313003-5224-144E-A2F3-DC4DF2DE6C80}" type="presParOf" srcId="{A3959ABA-3DED-8241-9DCE-C29FCA01A92D}" destId="{8E3F87E2-CC0F-964D-BFFD-6716EB676311}" srcOrd="1" destOrd="0" presId="urn:microsoft.com/office/officeart/2005/8/layout/orgChart1"/>
    <dgm:cxn modelId="{56E7E374-260E-404B-A12A-E25A6A216371}" type="presParOf" srcId="{A3959ABA-3DED-8241-9DCE-C29FCA01A92D}" destId="{02A49654-DF1B-2D48-B6CD-28DFDED99C71}" srcOrd="2" destOrd="0" presId="urn:microsoft.com/office/officeart/2005/8/layout/orgChart1"/>
    <dgm:cxn modelId="{76A7FF7A-7A1E-3143-8D3E-4F16987B6AF0}" type="presParOf" srcId="{6B0C38B3-2F17-8143-90FC-BD9627CCAEE7}" destId="{243BF1D4-2DDC-5341-B3F8-A515CC90BE32}" srcOrd="2" destOrd="0" presId="urn:microsoft.com/office/officeart/2005/8/layout/orgChart1"/>
    <dgm:cxn modelId="{CEE8DB46-1A5C-4A4F-8DE4-1899B2BFDF62}" type="presParOf" srcId="{6B0C38B3-2F17-8143-90FC-BD9627CCAEE7}" destId="{12C8DFE9-3EC2-254E-892E-8BEB8A9C53D8}" srcOrd="3" destOrd="0" presId="urn:microsoft.com/office/officeart/2005/8/layout/orgChart1"/>
    <dgm:cxn modelId="{70C7B640-DD19-8C4F-A5AB-4AD5B5176817}" type="presParOf" srcId="{12C8DFE9-3EC2-254E-892E-8BEB8A9C53D8}" destId="{9E93F0AC-329E-2F47-94D3-F7051FAD2BF5}" srcOrd="0" destOrd="0" presId="urn:microsoft.com/office/officeart/2005/8/layout/orgChart1"/>
    <dgm:cxn modelId="{CBC74BBA-3075-F545-87EB-313002B8DC39}" type="presParOf" srcId="{9E93F0AC-329E-2F47-94D3-F7051FAD2BF5}" destId="{79CCCEF0-6C21-7747-9BDA-70D86F3E7FCE}" srcOrd="0" destOrd="0" presId="urn:microsoft.com/office/officeart/2005/8/layout/orgChart1"/>
    <dgm:cxn modelId="{2CC74D63-323F-394D-B13A-8E216109920A}" type="presParOf" srcId="{9E93F0AC-329E-2F47-94D3-F7051FAD2BF5}" destId="{6368AD63-5383-9D4B-98EF-F4964DCCEA7E}" srcOrd="1" destOrd="0" presId="urn:microsoft.com/office/officeart/2005/8/layout/orgChart1"/>
    <dgm:cxn modelId="{E7BDB155-A89D-AA4E-BEA5-4C9DB207A588}" type="presParOf" srcId="{12C8DFE9-3EC2-254E-892E-8BEB8A9C53D8}" destId="{B232E363-AA9D-B14F-87E9-47BBFAA03D17}" srcOrd="1" destOrd="0" presId="urn:microsoft.com/office/officeart/2005/8/layout/orgChart1"/>
    <dgm:cxn modelId="{5D025382-3463-7B4B-917C-F44FC8FD52FE}" type="presParOf" srcId="{12C8DFE9-3EC2-254E-892E-8BEB8A9C53D8}" destId="{D0DEFDC4-18CA-7040-8901-5D3F27974866}" srcOrd="2" destOrd="0" presId="urn:microsoft.com/office/officeart/2005/8/layout/orgChart1"/>
    <dgm:cxn modelId="{56F0FAE8-0DC3-F345-98E2-EBEE2DE24DD6}" type="presParOf" srcId="{72863EB8-6F6D-9549-8D23-87C7701F04A1}" destId="{9159CAA2-0FB8-F142-9E28-588E254716A2}" srcOrd="2" destOrd="0" presId="urn:microsoft.com/office/officeart/2005/8/layout/orgChart1"/>
    <dgm:cxn modelId="{E19A3FF3-601E-D546-A987-9910D2274556}" type="presParOf" srcId="{9159CAA2-0FB8-F142-9E28-588E254716A2}" destId="{928C3514-BEF9-CE47-89CB-EE87149FB9FB}" srcOrd="0" destOrd="0" presId="urn:microsoft.com/office/officeart/2005/8/layout/orgChart1"/>
    <dgm:cxn modelId="{8C3462A4-7B05-5E41-B32D-BEA94916DC3D}" type="presParOf" srcId="{9159CAA2-0FB8-F142-9E28-588E254716A2}" destId="{EA6464E4-2EEA-A44A-AE96-BD4A6BAFBF49}" srcOrd="1" destOrd="0" presId="urn:microsoft.com/office/officeart/2005/8/layout/orgChart1"/>
    <dgm:cxn modelId="{EB356F7A-2924-4149-9997-BDBA0DF48E95}" type="presParOf" srcId="{EA6464E4-2EEA-A44A-AE96-BD4A6BAFBF49}" destId="{7239BCFB-E8F3-204D-B4D0-D668105CAB56}" srcOrd="0" destOrd="0" presId="urn:microsoft.com/office/officeart/2005/8/layout/orgChart1"/>
    <dgm:cxn modelId="{A6172FB0-A549-DF40-9399-3D6469EEA63D}" type="presParOf" srcId="{7239BCFB-E8F3-204D-B4D0-D668105CAB56}" destId="{DEE542BC-B1E4-E043-A4AE-0B5EF14A97BE}" srcOrd="0" destOrd="0" presId="urn:microsoft.com/office/officeart/2005/8/layout/orgChart1"/>
    <dgm:cxn modelId="{43C406A8-7364-BC48-8871-E3CB77CC665C}" type="presParOf" srcId="{7239BCFB-E8F3-204D-B4D0-D668105CAB56}" destId="{9734426E-65EA-7E4D-9670-66378CC2DBF5}" srcOrd="1" destOrd="0" presId="urn:microsoft.com/office/officeart/2005/8/layout/orgChart1"/>
    <dgm:cxn modelId="{D274A06A-2C9D-2D4A-B812-1839542DB45A}" type="presParOf" srcId="{EA6464E4-2EEA-A44A-AE96-BD4A6BAFBF49}" destId="{A3590A08-D9B6-4C43-B23B-ECC1DB88B03B}" srcOrd="1" destOrd="0" presId="urn:microsoft.com/office/officeart/2005/8/layout/orgChart1"/>
    <dgm:cxn modelId="{95887B4D-F97C-0E4C-B310-56F15F7E55DD}" type="presParOf" srcId="{EA6464E4-2EEA-A44A-AE96-BD4A6BAFBF49}" destId="{3400B710-CB7F-234C-B6A4-C9A7ECB04DC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2AC6C-4D3A-3F4B-993A-6AAB35FD4033}">
      <dsp:nvSpPr>
        <dsp:cNvPr id="0" name=""/>
        <dsp:cNvSpPr/>
      </dsp:nvSpPr>
      <dsp:spPr>
        <a:xfrm>
          <a:off x="5654724" y="1238377"/>
          <a:ext cx="1190997" cy="566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262"/>
              </a:lnTo>
              <a:lnTo>
                <a:pt x="1190997" y="386262"/>
              </a:lnTo>
              <a:lnTo>
                <a:pt x="1190997" y="5668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E2AEDF-8B39-2C48-AA95-44BDFE6B61A6}">
      <dsp:nvSpPr>
        <dsp:cNvPr id="0" name=""/>
        <dsp:cNvSpPr/>
      </dsp:nvSpPr>
      <dsp:spPr>
        <a:xfrm>
          <a:off x="4463727" y="4847098"/>
          <a:ext cx="2381994" cy="566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262"/>
              </a:lnTo>
              <a:lnTo>
                <a:pt x="2381994" y="386262"/>
              </a:lnTo>
              <a:lnTo>
                <a:pt x="2381994" y="5668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E9E2E-968B-6B4E-9D39-0C227149536D}">
      <dsp:nvSpPr>
        <dsp:cNvPr id="0" name=""/>
        <dsp:cNvSpPr/>
      </dsp:nvSpPr>
      <dsp:spPr>
        <a:xfrm>
          <a:off x="4418007" y="4847098"/>
          <a:ext cx="91440" cy="566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68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F2E99-2F7B-1B42-A444-1A9C900B3D66}">
      <dsp:nvSpPr>
        <dsp:cNvPr id="0" name=""/>
        <dsp:cNvSpPr/>
      </dsp:nvSpPr>
      <dsp:spPr>
        <a:xfrm>
          <a:off x="2081733" y="4847098"/>
          <a:ext cx="2381994" cy="566806"/>
        </a:xfrm>
        <a:custGeom>
          <a:avLst/>
          <a:gdLst/>
          <a:ahLst/>
          <a:cxnLst/>
          <a:rect l="0" t="0" r="0" b="0"/>
          <a:pathLst>
            <a:path>
              <a:moveTo>
                <a:pt x="2381994" y="0"/>
              </a:moveTo>
              <a:lnTo>
                <a:pt x="2381994" y="386262"/>
              </a:lnTo>
              <a:lnTo>
                <a:pt x="0" y="386262"/>
              </a:lnTo>
              <a:lnTo>
                <a:pt x="0" y="5668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73342-4BCF-5F40-A60D-5C3E95CE45BD}">
      <dsp:nvSpPr>
        <dsp:cNvPr id="0" name=""/>
        <dsp:cNvSpPr/>
      </dsp:nvSpPr>
      <dsp:spPr>
        <a:xfrm>
          <a:off x="4418007" y="3042737"/>
          <a:ext cx="91440" cy="566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68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6B1C1-06FD-D540-885B-54E4CCCDC902}">
      <dsp:nvSpPr>
        <dsp:cNvPr id="0" name=""/>
        <dsp:cNvSpPr/>
      </dsp:nvSpPr>
      <dsp:spPr>
        <a:xfrm>
          <a:off x="4463727" y="1238377"/>
          <a:ext cx="1190997" cy="566806"/>
        </a:xfrm>
        <a:custGeom>
          <a:avLst/>
          <a:gdLst/>
          <a:ahLst/>
          <a:cxnLst/>
          <a:rect l="0" t="0" r="0" b="0"/>
          <a:pathLst>
            <a:path>
              <a:moveTo>
                <a:pt x="1190997" y="0"/>
              </a:moveTo>
              <a:lnTo>
                <a:pt x="1190997" y="386262"/>
              </a:lnTo>
              <a:lnTo>
                <a:pt x="0" y="386262"/>
              </a:lnTo>
              <a:lnTo>
                <a:pt x="0" y="5668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CAF1B8-A489-B942-BF46-58B59CB8FF4C}">
      <dsp:nvSpPr>
        <dsp:cNvPr id="0" name=""/>
        <dsp:cNvSpPr/>
      </dsp:nvSpPr>
      <dsp:spPr>
        <a:xfrm>
          <a:off x="4680272" y="823"/>
          <a:ext cx="1948904" cy="12375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63914E-4382-194D-87FB-F8DAFBBB483E}">
      <dsp:nvSpPr>
        <dsp:cNvPr id="0" name=""/>
        <dsp:cNvSpPr/>
      </dsp:nvSpPr>
      <dsp:spPr>
        <a:xfrm>
          <a:off x="4896817" y="206540"/>
          <a:ext cx="1948904" cy="1237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Main</a:t>
          </a:r>
          <a:endParaRPr lang="en-US" sz="2100" kern="1200" dirty="0"/>
        </a:p>
      </dsp:txBody>
      <dsp:txXfrm>
        <a:off x="4933064" y="242787"/>
        <a:ext cx="1876410" cy="1165060"/>
      </dsp:txXfrm>
    </dsp:sp>
    <dsp:sp modelId="{D3163E04-4669-F649-A4F5-0CF9CADD9ACB}">
      <dsp:nvSpPr>
        <dsp:cNvPr id="0" name=""/>
        <dsp:cNvSpPr/>
      </dsp:nvSpPr>
      <dsp:spPr>
        <a:xfrm>
          <a:off x="3489275" y="1805183"/>
          <a:ext cx="1948904" cy="12375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324A5-0A4D-854C-B2C2-06ED2797A5F2}">
      <dsp:nvSpPr>
        <dsp:cNvPr id="0" name=""/>
        <dsp:cNvSpPr/>
      </dsp:nvSpPr>
      <dsp:spPr>
        <a:xfrm>
          <a:off x="3705820" y="2010901"/>
          <a:ext cx="1948904" cy="1237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get_Pay</a:t>
          </a:r>
          <a:endParaRPr lang="en-US" sz="2100" kern="1200" dirty="0"/>
        </a:p>
      </dsp:txBody>
      <dsp:txXfrm>
        <a:off x="3742067" y="2047148"/>
        <a:ext cx="1876410" cy="1165060"/>
      </dsp:txXfrm>
    </dsp:sp>
    <dsp:sp modelId="{E06C945C-0E17-FC4C-833B-174F62C51FD4}">
      <dsp:nvSpPr>
        <dsp:cNvPr id="0" name=""/>
        <dsp:cNvSpPr/>
      </dsp:nvSpPr>
      <dsp:spPr>
        <a:xfrm>
          <a:off x="3489275" y="3609544"/>
          <a:ext cx="1948904" cy="12375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9E9BE2-B9BC-3D48-93FA-E1AC88348F7E}">
      <dsp:nvSpPr>
        <dsp:cNvPr id="0" name=""/>
        <dsp:cNvSpPr/>
      </dsp:nvSpPr>
      <dsp:spPr>
        <a:xfrm>
          <a:off x="3705820" y="3815262"/>
          <a:ext cx="1948904" cy="1237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get_Employees</a:t>
          </a:r>
          <a:endParaRPr lang="en-US" sz="2100" kern="1200" dirty="0"/>
        </a:p>
      </dsp:txBody>
      <dsp:txXfrm>
        <a:off x="3742067" y="3851509"/>
        <a:ext cx="1876410" cy="1165060"/>
      </dsp:txXfrm>
    </dsp:sp>
    <dsp:sp modelId="{BBFA5D83-628D-FA43-BEAC-5731522869C9}">
      <dsp:nvSpPr>
        <dsp:cNvPr id="0" name=""/>
        <dsp:cNvSpPr/>
      </dsp:nvSpPr>
      <dsp:spPr>
        <a:xfrm>
          <a:off x="1107281" y="5413904"/>
          <a:ext cx="1948904" cy="12375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440F9A-D178-8749-A1D0-F14585F9BAA4}">
      <dsp:nvSpPr>
        <dsp:cNvPr id="0" name=""/>
        <dsp:cNvSpPr/>
      </dsp:nvSpPr>
      <dsp:spPr>
        <a:xfrm>
          <a:off x="1323826" y="5619622"/>
          <a:ext cx="1948904" cy="1237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get_Job</a:t>
          </a:r>
          <a:endParaRPr lang="en-US" sz="2100" kern="1200" dirty="0"/>
        </a:p>
      </dsp:txBody>
      <dsp:txXfrm>
        <a:off x="1360073" y="5655869"/>
        <a:ext cx="1876410" cy="1165060"/>
      </dsp:txXfrm>
    </dsp:sp>
    <dsp:sp modelId="{28C3E4BB-BBD1-644B-8998-85DC069BABE1}">
      <dsp:nvSpPr>
        <dsp:cNvPr id="0" name=""/>
        <dsp:cNvSpPr/>
      </dsp:nvSpPr>
      <dsp:spPr>
        <a:xfrm>
          <a:off x="3489275" y="5413904"/>
          <a:ext cx="1948904" cy="12375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1780D4-B20E-6748-BC51-4DC21F64A45C}">
      <dsp:nvSpPr>
        <dsp:cNvPr id="0" name=""/>
        <dsp:cNvSpPr/>
      </dsp:nvSpPr>
      <dsp:spPr>
        <a:xfrm>
          <a:off x="3705820" y="5619622"/>
          <a:ext cx="1948904" cy="1237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get_Hourly</a:t>
          </a:r>
          <a:endParaRPr lang="en-US" sz="2100" kern="1200" dirty="0"/>
        </a:p>
      </dsp:txBody>
      <dsp:txXfrm>
        <a:off x="3742067" y="5655869"/>
        <a:ext cx="1876410" cy="1165060"/>
      </dsp:txXfrm>
    </dsp:sp>
    <dsp:sp modelId="{69BFF9FC-7FDA-3244-A467-A860B0B24098}">
      <dsp:nvSpPr>
        <dsp:cNvPr id="0" name=""/>
        <dsp:cNvSpPr/>
      </dsp:nvSpPr>
      <dsp:spPr>
        <a:xfrm>
          <a:off x="5871269" y="5413904"/>
          <a:ext cx="1948904" cy="12375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994383-EE61-D84A-A0C3-66AF471E5178}">
      <dsp:nvSpPr>
        <dsp:cNvPr id="0" name=""/>
        <dsp:cNvSpPr/>
      </dsp:nvSpPr>
      <dsp:spPr>
        <a:xfrm>
          <a:off x="6087814" y="5619622"/>
          <a:ext cx="1948904" cy="1237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get_Time</a:t>
          </a:r>
          <a:endParaRPr lang="en-US" sz="2100" kern="1200" dirty="0"/>
        </a:p>
      </dsp:txBody>
      <dsp:txXfrm>
        <a:off x="6124061" y="5655869"/>
        <a:ext cx="1876410" cy="1165060"/>
      </dsp:txXfrm>
    </dsp:sp>
    <dsp:sp modelId="{56000615-94DB-3942-97AF-144F6A1BA917}">
      <dsp:nvSpPr>
        <dsp:cNvPr id="0" name=""/>
        <dsp:cNvSpPr/>
      </dsp:nvSpPr>
      <dsp:spPr>
        <a:xfrm>
          <a:off x="5871269" y="1805183"/>
          <a:ext cx="1948904" cy="12375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BBFCBD-A0F1-9541-B6D0-F258C0CE74C4}">
      <dsp:nvSpPr>
        <dsp:cNvPr id="0" name=""/>
        <dsp:cNvSpPr/>
      </dsp:nvSpPr>
      <dsp:spPr>
        <a:xfrm>
          <a:off x="6087814" y="2010901"/>
          <a:ext cx="1948904" cy="1237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print_Pay</a:t>
          </a:r>
          <a:endParaRPr lang="en-US" sz="2100" kern="1200" dirty="0"/>
        </a:p>
      </dsp:txBody>
      <dsp:txXfrm>
        <a:off x="6124061" y="2047148"/>
        <a:ext cx="1876410" cy="1165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C8EBC-B12B-D448-82A9-6B7064CD18A9}">
      <dsp:nvSpPr>
        <dsp:cNvPr id="0" name=""/>
        <dsp:cNvSpPr/>
      </dsp:nvSpPr>
      <dsp:spPr>
        <a:xfrm>
          <a:off x="1054" y="0"/>
          <a:ext cx="2742922" cy="63092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Employee</a:t>
          </a:r>
          <a:endParaRPr lang="en-US" sz="4600" kern="1200" dirty="0"/>
        </a:p>
      </dsp:txBody>
      <dsp:txXfrm>
        <a:off x="1054" y="0"/>
        <a:ext cx="2742922" cy="1892760"/>
      </dsp:txXfrm>
    </dsp:sp>
    <dsp:sp modelId="{395A5B97-E3A3-A14C-8454-8723CAFC78F3}">
      <dsp:nvSpPr>
        <dsp:cNvPr id="0" name=""/>
        <dsp:cNvSpPr/>
      </dsp:nvSpPr>
      <dsp:spPr>
        <a:xfrm>
          <a:off x="275347" y="1894609"/>
          <a:ext cx="2194337" cy="1902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 Name Hourly Time</a:t>
          </a:r>
          <a:endParaRPr lang="en-US" sz="3200" kern="1200" dirty="0"/>
        </a:p>
      </dsp:txBody>
      <dsp:txXfrm>
        <a:off x="331064" y="1950326"/>
        <a:ext cx="2082903" cy="1790876"/>
      </dsp:txXfrm>
    </dsp:sp>
    <dsp:sp modelId="{DCDC327C-DB11-F141-BFC6-902843D03200}">
      <dsp:nvSpPr>
        <dsp:cNvPr id="0" name=""/>
        <dsp:cNvSpPr/>
      </dsp:nvSpPr>
      <dsp:spPr>
        <a:xfrm>
          <a:off x="275347" y="4089583"/>
          <a:ext cx="2194337" cy="1902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getName</a:t>
          </a:r>
          <a:r>
            <a:rPr lang="en-US" sz="3200" kern="1200" dirty="0" smtClean="0"/>
            <a:t>() </a:t>
          </a:r>
          <a:r>
            <a:rPr lang="en-US" sz="3200" kern="1200" dirty="0" err="1" smtClean="0"/>
            <a:t>getHourly</a:t>
          </a:r>
          <a:r>
            <a:rPr lang="en-US" sz="3200" kern="1200" dirty="0" smtClean="0"/>
            <a:t>() </a:t>
          </a:r>
          <a:r>
            <a:rPr lang="en-US" sz="3200" kern="1200" dirty="0" err="1" smtClean="0"/>
            <a:t>getTime</a:t>
          </a:r>
          <a:r>
            <a:rPr lang="en-US" sz="3200" kern="1200" dirty="0" smtClean="0"/>
            <a:t>()</a:t>
          </a:r>
          <a:endParaRPr lang="en-US" sz="3200" kern="1200" dirty="0"/>
        </a:p>
      </dsp:txBody>
      <dsp:txXfrm>
        <a:off x="331064" y="4145300"/>
        <a:ext cx="2082903" cy="1790876"/>
      </dsp:txXfrm>
    </dsp:sp>
    <dsp:sp modelId="{30979034-3F0D-F948-98FC-62B509DA8442}">
      <dsp:nvSpPr>
        <dsp:cNvPr id="0" name=""/>
        <dsp:cNvSpPr/>
      </dsp:nvSpPr>
      <dsp:spPr>
        <a:xfrm>
          <a:off x="2949696" y="0"/>
          <a:ext cx="2742922" cy="63092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Calculate</a:t>
          </a:r>
          <a:endParaRPr lang="en-US" sz="4600" kern="1200" dirty="0"/>
        </a:p>
      </dsp:txBody>
      <dsp:txXfrm>
        <a:off x="2949696" y="0"/>
        <a:ext cx="2742922" cy="1892760"/>
      </dsp:txXfrm>
    </dsp:sp>
    <dsp:sp modelId="{FC50E7B5-1704-4747-B74C-49E75FDFC55D}">
      <dsp:nvSpPr>
        <dsp:cNvPr id="0" name=""/>
        <dsp:cNvSpPr/>
      </dsp:nvSpPr>
      <dsp:spPr>
        <a:xfrm>
          <a:off x="3223988" y="1894609"/>
          <a:ext cx="2194337" cy="1902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Pay</a:t>
          </a:r>
          <a:endParaRPr lang="en-US" sz="3200" kern="1200" dirty="0"/>
        </a:p>
      </dsp:txBody>
      <dsp:txXfrm>
        <a:off x="3279705" y="1950326"/>
        <a:ext cx="2082903" cy="1790876"/>
      </dsp:txXfrm>
    </dsp:sp>
    <dsp:sp modelId="{6C3BB6BE-720F-1841-98B9-68E757B3B45D}">
      <dsp:nvSpPr>
        <dsp:cNvPr id="0" name=""/>
        <dsp:cNvSpPr/>
      </dsp:nvSpPr>
      <dsp:spPr>
        <a:xfrm>
          <a:off x="3223988" y="4089583"/>
          <a:ext cx="2194337" cy="1902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getPay</a:t>
          </a:r>
          <a:r>
            <a:rPr lang="en-US" sz="3200" kern="1200" dirty="0" smtClean="0"/>
            <a:t>()</a:t>
          </a:r>
          <a:endParaRPr lang="en-US" sz="3200" kern="1200" dirty="0"/>
        </a:p>
      </dsp:txBody>
      <dsp:txXfrm>
        <a:off x="3279705" y="4145300"/>
        <a:ext cx="2082903" cy="1790876"/>
      </dsp:txXfrm>
    </dsp:sp>
    <dsp:sp modelId="{5196C7C5-F410-1D46-A6F3-7ACD7AE30905}">
      <dsp:nvSpPr>
        <dsp:cNvPr id="0" name=""/>
        <dsp:cNvSpPr/>
      </dsp:nvSpPr>
      <dsp:spPr>
        <a:xfrm>
          <a:off x="5898337" y="0"/>
          <a:ext cx="2742922" cy="63092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Display</a:t>
          </a:r>
          <a:endParaRPr lang="en-US" sz="4600" kern="1200" dirty="0"/>
        </a:p>
      </dsp:txBody>
      <dsp:txXfrm>
        <a:off x="5898337" y="0"/>
        <a:ext cx="2742922" cy="1892760"/>
      </dsp:txXfrm>
    </dsp:sp>
    <dsp:sp modelId="{989938B7-E610-C14D-9EA5-184409824A7B}">
      <dsp:nvSpPr>
        <dsp:cNvPr id="0" name=""/>
        <dsp:cNvSpPr/>
      </dsp:nvSpPr>
      <dsp:spPr>
        <a:xfrm>
          <a:off x="6172630" y="1894609"/>
          <a:ext cx="2194337" cy="1902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Payroll</a:t>
          </a:r>
          <a:endParaRPr lang="en-US" sz="3200" kern="1200" dirty="0"/>
        </a:p>
      </dsp:txBody>
      <dsp:txXfrm>
        <a:off x="6228347" y="1950326"/>
        <a:ext cx="2082903" cy="1790876"/>
      </dsp:txXfrm>
    </dsp:sp>
    <dsp:sp modelId="{EBEA538A-24F0-9346-971D-3E4ED119E222}">
      <dsp:nvSpPr>
        <dsp:cNvPr id="0" name=""/>
        <dsp:cNvSpPr/>
      </dsp:nvSpPr>
      <dsp:spPr>
        <a:xfrm>
          <a:off x="6172630" y="4089583"/>
          <a:ext cx="2194337" cy="1902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getPayroll</a:t>
          </a:r>
          <a:r>
            <a:rPr lang="en-US" sz="3200" kern="1200" dirty="0" smtClean="0"/>
            <a:t>()</a:t>
          </a:r>
          <a:endParaRPr lang="en-US" sz="3200" kern="1200" dirty="0"/>
        </a:p>
      </dsp:txBody>
      <dsp:txXfrm>
        <a:off x="6228347" y="4145300"/>
        <a:ext cx="2082903" cy="17908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8C3514-BEF9-CE47-89CB-EE87149FB9FB}">
      <dsp:nvSpPr>
        <dsp:cNvPr id="0" name=""/>
        <dsp:cNvSpPr/>
      </dsp:nvSpPr>
      <dsp:spPr>
        <a:xfrm>
          <a:off x="4145151" y="1729124"/>
          <a:ext cx="362864" cy="1589691"/>
        </a:xfrm>
        <a:custGeom>
          <a:avLst/>
          <a:gdLst/>
          <a:ahLst/>
          <a:cxnLst/>
          <a:rect l="0" t="0" r="0" b="0"/>
          <a:pathLst>
            <a:path>
              <a:moveTo>
                <a:pt x="362864" y="0"/>
              </a:moveTo>
              <a:lnTo>
                <a:pt x="362864" y="1589691"/>
              </a:lnTo>
              <a:lnTo>
                <a:pt x="0" y="158969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BF1D4-2DDC-5341-B3F8-A515CC90BE32}">
      <dsp:nvSpPr>
        <dsp:cNvPr id="0" name=""/>
        <dsp:cNvSpPr/>
      </dsp:nvSpPr>
      <dsp:spPr>
        <a:xfrm>
          <a:off x="4508015" y="1729124"/>
          <a:ext cx="2090790" cy="3179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6519"/>
              </a:lnTo>
              <a:lnTo>
                <a:pt x="2090790" y="2816519"/>
              </a:lnTo>
              <a:lnTo>
                <a:pt x="2090790" y="317938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30E09-ADBF-2148-849C-D9419BD65CE3}">
      <dsp:nvSpPr>
        <dsp:cNvPr id="0" name=""/>
        <dsp:cNvSpPr/>
      </dsp:nvSpPr>
      <dsp:spPr>
        <a:xfrm>
          <a:off x="2417225" y="1729124"/>
          <a:ext cx="2090790" cy="3179383"/>
        </a:xfrm>
        <a:custGeom>
          <a:avLst/>
          <a:gdLst/>
          <a:ahLst/>
          <a:cxnLst/>
          <a:rect l="0" t="0" r="0" b="0"/>
          <a:pathLst>
            <a:path>
              <a:moveTo>
                <a:pt x="2090790" y="0"/>
              </a:moveTo>
              <a:lnTo>
                <a:pt x="2090790" y="2816519"/>
              </a:lnTo>
              <a:lnTo>
                <a:pt x="0" y="2816519"/>
              </a:lnTo>
              <a:lnTo>
                <a:pt x="0" y="317938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9CE758-18E7-934D-A196-E0D7E7672B36}">
      <dsp:nvSpPr>
        <dsp:cNvPr id="0" name=""/>
        <dsp:cNvSpPr/>
      </dsp:nvSpPr>
      <dsp:spPr>
        <a:xfrm>
          <a:off x="2780089" y="1198"/>
          <a:ext cx="3455852" cy="17279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Employee ------------------------------------- name         --------------------------------  </a:t>
          </a:r>
          <a:r>
            <a:rPr lang="en-US" sz="2000" kern="1200" dirty="0" err="1" smtClean="0"/>
            <a:t>getName</a:t>
          </a:r>
          <a:r>
            <a:rPr lang="en-US" sz="2000" kern="1200" dirty="0" smtClean="0"/>
            <a:t>                           </a:t>
          </a:r>
          <a:r>
            <a:rPr lang="en-US" sz="2000" kern="1200" dirty="0" err="1" smtClean="0"/>
            <a:t>calcSalary</a:t>
          </a:r>
          <a:endParaRPr lang="en-US" sz="2000" kern="1200" dirty="0"/>
        </a:p>
      </dsp:txBody>
      <dsp:txXfrm>
        <a:off x="2780089" y="1198"/>
        <a:ext cx="3455852" cy="1727926"/>
      </dsp:txXfrm>
    </dsp:sp>
    <dsp:sp modelId="{3C0067B5-A325-DD48-8EDA-6F383C4DF590}">
      <dsp:nvSpPr>
        <dsp:cNvPr id="0" name=""/>
        <dsp:cNvSpPr/>
      </dsp:nvSpPr>
      <dsp:spPr>
        <a:xfrm>
          <a:off x="689299" y="4908508"/>
          <a:ext cx="3455852" cy="17279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salarlyEmp</a:t>
          </a:r>
          <a:r>
            <a:rPr lang="en-US" sz="2000" kern="1200" dirty="0" smtClean="0"/>
            <a:t> ------------------------------------ </a:t>
          </a:r>
          <a:r>
            <a:rPr lang="en-US" sz="2000" kern="1200" dirty="0" err="1" smtClean="0"/>
            <a:t>salarly</a:t>
          </a:r>
          <a:r>
            <a:rPr lang="en-US" sz="2000" kern="1200" dirty="0" smtClean="0"/>
            <a:t>     ---------------------------------</a:t>
          </a:r>
          <a:r>
            <a:rPr lang="en-US" sz="2000" kern="1200" dirty="0" err="1" smtClean="0"/>
            <a:t>calcSalary</a:t>
          </a:r>
          <a:endParaRPr lang="en-US" sz="2000" kern="1200" dirty="0"/>
        </a:p>
      </dsp:txBody>
      <dsp:txXfrm>
        <a:off x="689299" y="4908508"/>
        <a:ext cx="3455852" cy="1727926"/>
      </dsp:txXfrm>
    </dsp:sp>
    <dsp:sp modelId="{79CCCEF0-6C21-7747-9BDA-70D86F3E7FCE}">
      <dsp:nvSpPr>
        <dsp:cNvPr id="0" name=""/>
        <dsp:cNvSpPr/>
      </dsp:nvSpPr>
      <dsp:spPr>
        <a:xfrm>
          <a:off x="4870880" y="4908508"/>
          <a:ext cx="3455852" cy="17279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hourlyEmp</a:t>
          </a:r>
          <a:r>
            <a:rPr lang="en-US" sz="2000" kern="1200" dirty="0" smtClean="0"/>
            <a:t> ----------------------------------         hours                                              rate      -------------------------------------</a:t>
          </a:r>
          <a:r>
            <a:rPr lang="en-US" sz="2000" kern="1200" dirty="0" err="1" smtClean="0"/>
            <a:t>calcSalary</a:t>
          </a:r>
          <a:endParaRPr lang="en-US" sz="2000" kern="1200" dirty="0"/>
        </a:p>
      </dsp:txBody>
      <dsp:txXfrm>
        <a:off x="4870880" y="4908508"/>
        <a:ext cx="3455852" cy="1727926"/>
      </dsp:txXfrm>
    </dsp:sp>
    <dsp:sp modelId="{DEE542BC-B1E4-E043-A4AE-0B5EF14A97BE}">
      <dsp:nvSpPr>
        <dsp:cNvPr id="0" name=""/>
        <dsp:cNvSpPr/>
      </dsp:nvSpPr>
      <dsp:spPr>
        <a:xfrm>
          <a:off x="689299" y="2454853"/>
          <a:ext cx="3455852" cy="17279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Display          -----------------------------           </a:t>
          </a:r>
          <a:r>
            <a:rPr lang="en-US" sz="2000" kern="1200" dirty="0" err="1" smtClean="0"/>
            <a:t>pDisplay</a:t>
          </a:r>
          <a:endParaRPr lang="en-US" sz="2000" kern="1200" dirty="0"/>
        </a:p>
      </dsp:txBody>
      <dsp:txXfrm>
        <a:off x="689299" y="2454853"/>
        <a:ext cx="3455852" cy="1727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4117-9FC2-F74C-9FE2-C27C4184F2F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D8C9-1033-5F49-8E4C-58E0E9284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4117-9FC2-F74C-9FE2-C27C4184F2F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D8C9-1033-5F49-8E4C-58E0E9284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7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4117-9FC2-F74C-9FE2-C27C4184F2F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D8C9-1033-5F49-8E4C-58E0E9284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2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4117-9FC2-F74C-9FE2-C27C4184F2F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D8C9-1033-5F49-8E4C-58E0E9284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5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4117-9FC2-F74C-9FE2-C27C4184F2F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D8C9-1033-5F49-8E4C-58E0E9284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5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4117-9FC2-F74C-9FE2-C27C4184F2F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D8C9-1033-5F49-8E4C-58E0E9284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3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4117-9FC2-F74C-9FE2-C27C4184F2F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D8C9-1033-5F49-8E4C-58E0E9284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8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4117-9FC2-F74C-9FE2-C27C4184F2F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D8C9-1033-5F49-8E4C-58E0E9284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6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4117-9FC2-F74C-9FE2-C27C4184F2F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D8C9-1033-5F49-8E4C-58E0E9284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9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4117-9FC2-F74C-9FE2-C27C4184F2F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D8C9-1033-5F49-8E4C-58E0E9284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5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4117-9FC2-F74C-9FE2-C27C4184F2F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D8C9-1033-5F49-8E4C-58E0E9284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7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24117-9FC2-F74C-9FE2-C27C4184F2F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4D8C9-1033-5F49-8E4C-58E0E9284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6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87363247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713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76312211"/>
              </p:ext>
            </p:extLst>
          </p:nvPr>
        </p:nvGraphicFramePr>
        <p:xfrm>
          <a:off x="172454" y="423356"/>
          <a:ext cx="8642315" cy="63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290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835200"/>
              </p:ext>
            </p:extLst>
          </p:nvPr>
        </p:nvGraphicFramePr>
        <p:xfrm>
          <a:off x="127968" y="220366"/>
          <a:ext cx="9016032" cy="6637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3025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282</Words>
  <Application>Microsoft Macintosh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2019-02-01T02:44:05Z</dcterms:created>
  <dcterms:modified xsi:type="dcterms:W3CDTF">2019-02-01T17:57:02Z</dcterms:modified>
</cp:coreProperties>
</file>