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B4E00-8DF2-9D44-B3EA-EA2DF647E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579AE0-D293-8F45-B515-F2105BDE9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C5311-03AF-AD4D-B93C-E80C700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638F5-EF01-A74E-96B4-D35382B2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9C4F3-446C-C54D-83EE-9B5CAA7E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86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DF487-2F81-B746-AD7B-72978CE2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0D4C08-AEC4-FD42-8549-AED6427D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84937-B526-374A-8D46-3EB7D214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DF173-0406-7E42-A4A6-253D659A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BB57C-8E57-2C4F-B67B-83D118C9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76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46857-3659-AF40-8FA4-B58097507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8A7393-85F7-C544-A02E-69E1DFA01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72307-15DD-5047-850C-B5DF0AD6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5FF85-CCA9-F141-A402-EC4CEBF6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CE98CC-6D06-744C-8714-C3DCBE25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89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4ADF6-4F2F-D243-A703-AFEFAD7B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A9933-D530-0444-B255-FD8C537A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89770-D47E-E44B-8D92-6EB83F33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FBC49-7B2F-0248-BDA2-1F2C091A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69AC2-722C-2048-9551-9A7548B9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06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5DA9C-7AD8-644C-8F4F-80DB0B58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414EB-193B-264A-B165-229A1CD1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32C4B-866C-784F-86EE-242C1E5B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520DD-0DFC-1046-B6C9-742B142A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2FA65-9B90-6945-A6A5-9975C3A6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880D4-4B05-F646-8307-90881391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5387D-46BD-C842-90B6-C228A165C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D3E57B-9034-1C4E-9DEA-A8088C42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E65C3C-2A51-4843-9607-D6246575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44BA4F-E60B-8F42-A933-EC48E552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077A4D-7CC9-8746-8574-92FFBCA1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0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38829-13ED-5A44-BBCF-B25DB74E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BC714-C2AF-A747-87D4-9FD81E86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CC7D6F-2929-014C-8D2C-73E0D838F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B8BEE9-1CA8-8645-91DC-58DF9687A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BDED26-5B54-0546-986D-C2CB116B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4671BE-A97A-8D4F-8A2C-0B49987F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A15D92-0576-7C4F-928B-1912B6A1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B9B509-9E59-384C-9425-882B93B8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8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44448-4935-ED40-86BE-98FB8000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ABB187-6B84-3D49-9C86-F4DF2A28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9D9C01-73AD-724E-9C19-621BCC01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A0F8FE-8B3F-F54D-98A0-4C114C51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3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721210-4E4A-804B-BB90-E39BCFCA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0D5470-CBF9-064B-B75F-A609C716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47DE4E-37E7-8140-8E0F-9CD4061B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73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090A0-72AF-5D43-BD53-D93C50BF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E185C-20F6-DE49-A017-FB945AA7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6D5EC8-CB33-D347-A6D2-57EB67B2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8B93B7-1CEA-A24B-9DA6-B48149D5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910960-5241-D647-BE23-F0752617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06A3A9-45CA-1F40-A84C-462E1FA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73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90977-80D2-CD4D-970F-48B4F714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608F06-9877-E644-BF38-96AC0B0F3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78850-69D7-E54E-9C95-75A26667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BF2D95-45F2-9242-B3D5-907BEE32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7AB39-14E4-7643-9367-9957A18E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B2B28A-5454-D844-A756-2075DB09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8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A0A584-8A42-224D-AD64-998BBAAA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753D78-8024-E148-AD29-4B6BD481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6FD11-DE55-6A49-8663-25D71F76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607F-06F1-C945-93C4-B907FB99601D}" type="datetimeFigureOut">
              <a:rPr lang="es-CO" smtClean="0"/>
              <a:t>11/02/20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93E1D-9D1B-5A4C-A6E9-23F42E514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25F438-8CE4-F043-B348-0290E7583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F778-D09B-0B4E-8C0F-99D15CBD8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67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3/pthread_create.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40F92-E717-F349-9849-9BDD5A798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Shell &amp; pThreads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FAF57-8F0A-9C48-B106-006122655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David Tatis Posada</a:t>
            </a:r>
          </a:p>
        </p:txBody>
      </p:sp>
    </p:spTree>
    <p:extLst>
      <p:ext uri="{BB962C8B-B14F-4D97-AF65-F5344CB8AC3E}">
        <p14:creationId xmlns:p14="http://schemas.microsoft.com/office/powerpoint/2010/main" val="25790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0BD4-26FE-6B45-9BD7-06DBDAF2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Shell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EA0C69-2B3E-A84F-A4CF-39447F33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 computing, a shell is a user interface for access to an operating system's services.</a:t>
            </a:r>
          </a:p>
          <a:p>
            <a:endParaRPr lang="es-CO" dirty="0"/>
          </a:p>
          <a:p>
            <a:r>
              <a:rPr lang="es-CO" dirty="0"/>
              <a:t>Command line interface</a:t>
            </a:r>
          </a:p>
          <a:p>
            <a:r>
              <a:rPr lang="es-CO" dirty="0"/>
              <a:t>Graphical interface</a:t>
            </a:r>
          </a:p>
        </p:txBody>
      </p:sp>
    </p:spTree>
    <p:extLst>
      <p:ext uri="{BB962C8B-B14F-4D97-AF65-F5344CB8AC3E}">
        <p14:creationId xmlns:p14="http://schemas.microsoft.com/office/powerpoint/2010/main" val="379733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4B9AD-9CC2-E34F-BAAE-9B149383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CLI Shells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35C47-DED1-2D43-BB6C-7310D639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 command-line interface (CLI) is an operating system shell that uses alphanumeric characters typed on a keyboard to provide instructions and data to the operating system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3D3489-5BB1-EC47-B838-1824A4BA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21" y="3600779"/>
            <a:ext cx="5419965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C25A-432C-4242-A0F2-5E3C1E08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8B704-76CF-A44B-99CF-2C5CB1F0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5363" cy="4351338"/>
          </a:xfrm>
        </p:spPr>
        <p:txBody>
          <a:bodyPr/>
          <a:lstStyle/>
          <a:p>
            <a:r>
              <a:rPr lang="es-CO" dirty="0"/>
              <a:t>GNU Bash or simply Bash is a Unix shell and command language written by Brian Fox for the GNU Project as a free software replacement for the Bourne shell.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F24352-5353-C646-B8CE-9779C480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365125"/>
            <a:ext cx="3937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5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90529-5A05-0648-8401-ECAD32E9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506" y="922641"/>
            <a:ext cx="6491288" cy="5012717"/>
          </a:xfrm>
          <a:prstGeom prst="corner">
            <a:avLst>
              <a:gd name="adj1" fmla="val 50000"/>
              <a:gd name="adj2" fmla="val 71947"/>
            </a:avLst>
          </a:prstGeom>
        </p:spPr>
      </p:pic>
    </p:spTree>
    <p:extLst>
      <p:ext uri="{BB962C8B-B14F-4D97-AF65-F5344CB8AC3E}">
        <p14:creationId xmlns:p14="http://schemas.microsoft.com/office/powerpoint/2010/main" val="352823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87BDD8-5639-4744-90B5-5EB4F185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17" y="500415"/>
            <a:ext cx="5171966" cy="56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6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6B6A-C0E8-7B42-BC5A-C38A152B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pThread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62900-107F-5341-8034-F0CE4BB7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Exists within a process and uses the process resources</a:t>
            </a:r>
          </a:p>
          <a:p>
            <a:r>
              <a:rPr lang="es-CO" dirty="0"/>
              <a:t>Has its own independent flow of control as long as its parent process exists and the OS supports it</a:t>
            </a:r>
          </a:p>
          <a:p>
            <a:r>
              <a:rPr lang="es-CO" dirty="0"/>
              <a:t>Duplicates only the essential resources it needs to be independently schedulable</a:t>
            </a:r>
          </a:p>
          <a:p>
            <a:r>
              <a:rPr lang="es-CO" dirty="0"/>
              <a:t>May share the process resources with other threads that act equally independently (and dependently)</a:t>
            </a:r>
          </a:p>
          <a:p>
            <a:r>
              <a:rPr lang="es-CO" dirty="0"/>
              <a:t>Dies if the parent process dies - or something similar</a:t>
            </a:r>
          </a:p>
          <a:p>
            <a:r>
              <a:rPr lang="es-CO" dirty="0"/>
              <a:t> Is "lightweight" because most of the overhead has already been accomplished through the creation of its process.</a:t>
            </a:r>
          </a:p>
        </p:txBody>
      </p:sp>
    </p:spTree>
    <p:extLst>
      <p:ext uri="{BB962C8B-B14F-4D97-AF65-F5344CB8AC3E}">
        <p14:creationId xmlns:p14="http://schemas.microsoft.com/office/powerpoint/2010/main" val="214800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77AB0-7E23-DE44-A415-058DAB96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pThread vs frok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75F95-7EAB-3048-88BF-A1658619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The primary motivation for using Pthreads is to realize potential program performance gains</a:t>
            </a:r>
          </a:p>
          <a:p>
            <a:r>
              <a:rPr lang="es-CO" dirty="0"/>
              <a:t>Managing threads requires fewer system resources than managing processes.</a:t>
            </a:r>
          </a:p>
          <a:p>
            <a:r>
              <a:rPr lang="es-CO" dirty="0"/>
              <a:t>Process has resource ownership: Virtual address space to hold process  image including program, data, stack and attributes.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497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D8697-AEA8-1E45-A5D3-3EE661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pThread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5CDD1-B911-B748-AD59-CFF75C16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#include &lt;pthread.h&gt;</a:t>
            </a:r>
            <a:r>
              <a:rPr lang="es-CO" dirty="0"/>
              <a:t> </a:t>
            </a:r>
          </a:p>
          <a:p>
            <a:r>
              <a:rPr lang="es-CO" b="1" dirty="0"/>
              <a:t>int pthread_create(pthread_t *</a:t>
            </a:r>
            <a:r>
              <a:rPr lang="es-CO" i="1" dirty="0"/>
              <a:t>thread</a:t>
            </a:r>
            <a:r>
              <a:rPr lang="es-CO" b="1" dirty="0"/>
              <a:t>, const pthread_attr_t *</a:t>
            </a:r>
            <a:r>
              <a:rPr lang="es-CO" i="1" dirty="0"/>
              <a:t>attr</a:t>
            </a:r>
            <a:r>
              <a:rPr lang="es-CO" b="1" dirty="0"/>
              <a:t>,</a:t>
            </a:r>
            <a:r>
              <a:rPr lang="es-CO" dirty="0"/>
              <a:t> </a:t>
            </a:r>
            <a:r>
              <a:rPr lang="es-CO" b="1" dirty="0"/>
              <a:t>void *(*</a:t>
            </a:r>
            <a:r>
              <a:rPr lang="es-CO" i="1" dirty="0"/>
              <a:t>start_routine</a:t>
            </a:r>
            <a:r>
              <a:rPr lang="es-CO" b="1" dirty="0"/>
              <a:t>) (void *), void *</a:t>
            </a:r>
            <a:r>
              <a:rPr lang="es-CO" i="1" dirty="0"/>
              <a:t>arg</a:t>
            </a:r>
            <a:r>
              <a:rPr lang="es-CO" b="1" dirty="0"/>
              <a:t>);</a:t>
            </a:r>
            <a:r>
              <a:rPr lang="es-CO" dirty="0"/>
              <a:t> </a:t>
            </a:r>
          </a:p>
          <a:p>
            <a:r>
              <a:rPr lang="es-CO" dirty="0"/>
              <a:t>Compile and link with </a:t>
            </a:r>
            <a:r>
              <a:rPr lang="es-CO" i="1" dirty="0"/>
              <a:t>-pthread</a:t>
            </a:r>
            <a:r>
              <a:rPr lang="es-CO" dirty="0"/>
              <a:t>.</a:t>
            </a:r>
          </a:p>
          <a:p>
            <a:endParaRPr lang="es-CO" dirty="0">
              <a:hlinkClick r:id="rId2"/>
            </a:endParaRPr>
          </a:p>
          <a:p>
            <a:endParaRPr lang="es-CO" dirty="0">
              <a:hlinkClick r:id="rId2"/>
            </a:endParaRPr>
          </a:p>
          <a:p>
            <a:r>
              <a:rPr lang="es-CO" dirty="0">
                <a:hlinkClick r:id="rId2"/>
              </a:rPr>
              <a:t>http://man7.org/linux/man-pages/man3/pthread_create.3.html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8934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291</Words>
  <Application>Microsoft Macintosh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Shell &amp; pThreads</vt:lpstr>
      <vt:lpstr>Shell</vt:lpstr>
      <vt:lpstr>CLI Shells</vt:lpstr>
      <vt:lpstr>Bash</vt:lpstr>
      <vt:lpstr>Presentación de PowerPoint</vt:lpstr>
      <vt:lpstr>Presentación de PowerPoint</vt:lpstr>
      <vt:lpstr>pThread</vt:lpstr>
      <vt:lpstr>pThread vs frok</vt:lpstr>
      <vt:lpstr>pThread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Tatis Posada</dc:creator>
  <cp:lastModifiedBy>David Tatis Posada</cp:lastModifiedBy>
  <cp:revision>6</cp:revision>
  <dcterms:created xsi:type="dcterms:W3CDTF">2020-02-12T02:27:58Z</dcterms:created>
  <dcterms:modified xsi:type="dcterms:W3CDTF">2020-02-12T11:40:54Z</dcterms:modified>
</cp:coreProperties>
</file>