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g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0.jpeg"/><Relationship Id="rId4" Type="http://schemas.openxmlformats.org/officeDocument/2006/relationships/image" Target="../media/image22.jpe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Azure Mobile apps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3520" y="5010912"/>
            <a:ext cx="5326270" cy="771105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s-ES" dirty="0"/>
              <a:t>Robert Bermejo Blasco</a:t>
            </a:r>
          </a:p>
          <a:p>
            <a:pPr algn="r"/>
            <a:r>
              <a:rPr lang="es-ES" dirty="0"/>
              <a:t>Sogeti </a:t>
            </a:r>
            <a:r>
              <a:rPr lang="es-ES" dirty="0" err="1"/>
              <a:t>España,SLU</a:t>
            </a:r>
            <a:endParaRPr lang="es-ES" dirty="0"/>
          </a:p>
          <a:p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256" y="243840"/>
            <a:ext cx="1874520" cy="187452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861930" y="4022035"/>
            <a:ext cx="8767860" cy="577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Usa Azure para tus apps mobiles</a:t>
            </a:r>
          </a:p>
          <a:p>
            <a:endParaRPr lang="es-ES" dirty="0"/>
          </a:p>
        </p:txBody>
      </p:sp>
      <p:pic>
        <p:nvPicPr>
          <p:cNvPr id="3074" name="Picture 2" descr="Resultado de imagen de altran españ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868" y="420545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de soget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90" y="5782017"/>
            <a:ext cx="28575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83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988" y="480911"/>
            <a:ext cx="9875520" cy="1356360"/>
          </a:xfrm>
        </p:spPr>
        <p:txBody>
          <a:bodyPr/>
          <a:lstStyle/>
          <a:p>
            <a:r>
              <a:rPr lang="es-ES" dirty="0" err="1"/>
              <a:t>Sync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256" y="243840"/>
            <a:ext cx="1874520" cy="1874520"/>
          </a:xfrm>
          <a:prstGeom prst="rect">
            <a:avLst/>
          </a:prstGeom>
        </p:spPr>
      </p:pic>
      <p:sp>
        <p:nvSpPr>
          <p:cNvPr id="5" name="AutoShape 8" descr="Resultado de imagen de google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988" y="3126575"/>
            <a:ext cx="10533887" cy="4325112"/>
          </a:xfrm>
        </p:spPr>
        <p:txBody>
          <a:bodyPr/>
          <a:lstStyle/>
          <a:p>
            <a:pPr marL="388492" indent="-388492">
              <a:buFont typeface="Arial" panose="020B0604020202020204" pitchFamily="34" charset="0"/>
              <a:buChar char="•"/>
            </a:pPr>
            <a:r>
              <a:rPr lang="en-US" sz="2400" dirty="0" err="1"/>
              <a:t>Acceso</a:t>
            </a:r>
            <a:r>
              <a:rPr lang="en-US" sz="2400" dirty="0"/>
              <a:t>  a </a:t>
            </a:r>
            <a:r>
              <a:rPr lang="en-US" sz="2400" dirty="0" err="1"/>
              <a:t>datos</a:t>
            </a:r>
            <a:r>
              <a:rPr lang="en-US" sz="2400" dirty="0"/>
              <a:t> de las Easy Tables </a:t>
            </a:r>
            <a:r>
              <a:rPr lang="en-US" sz="2400" dirty="0" err="1"/>
              <a:t>cuando</a:t>
            </a:r>
            <a:r>
              <a:rPr lang="en-US" sz="2400" dirty="0"/>
              <a:t> la app </a:t>
            </a:r>
            <a:r>
              <a:rPr lang="en-US" sz="2400" dirty="0" err="1"/>
              <a:t>esta</a:t>
            </a:r>
            <a:r>
              <a:rPr lang="en-US" sz="2400" dirty="0"/>
              <a:t> offline</a:t>
            </a:r>
          </a:p>
          <a:p>
            <a:pPr marL="388492" indent="-388492">
              <a:buFont typeface="Arial" panose="020B0604020202020204" pitchFamily="34" charset="0"/>
              <a:buChar char="•"/>
            </a:pPr>
            <a:r>
              <a:rPr lang="en-US" sz="2400" dirty="0" err="1"/>
              <a:t>Mantener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local las </a:t>
            </a:r>
            <a:r>
              <a:rPr lang="en-US" sz="2400" dirty="0" err="1"/>
              <a:t>operaciones</a:t>
            </a:r>
            <a:r>
              <a:rPr lang="en-US" sz="2400" dirty="0"/>
              <a:t> CRUD y </a:t>
            </a:r>
            <a:r>
              <a:rPr lang="en-US" sz="2400" dirty="0" err="1"/>
              <a:t>sincronizar</a:t>
            </a:r>
            <a:r>
              <a:rPr lang="en-US" sz="2400" dirty="0"/>
              <a:t> </a:t>
            </a:r>
            <a:r>
              <a:rPr lang="en-US" sz="2400" dirty="0" err="1"/>
              <a:t>cuando</a:t>
            </a:r>
            <a:r>
              <a:rPr lang="en-US" sz="2400" dirty="0"/>
              <a:t> hay </a:t>
            </a:r>
            <a:r>
              <a:rPr lang="en-US" sz="2400" dirty="0" err="1"/>
              <a:t>conexión</a:t>
            </a:r>
            <a:r>
              <a:rPr lang="en-US" sz="2400" dirty="0"/>
              <a:t> </a:t>
            </a:r>
            <a:r>
              <a:rPr lang="en-US" sz="2400" dirty="0" err="1"/>
              <a:t>disponible</a:t>
            </a:r>
            <a:r>
              <a:rPr lang="en-US" sz="2400" dirty="0"/>
              <a:t>.</a:t>
            </a:r>
          </a:p>
          <a:p>
            <a:pPr marL="388492" indent="-388492">
              <a:buFont typeface="Arial" panose="020B0604020202020204" pitchFamily="34" charset="0"/>
              <a:buChar char="•"/>
            </a:pPr>
            <a:r>
              <a:rPr lang="en-US" sz="2400" dirty="0" err="1"/>
              <a:t>Detécción</a:t>
            </a:r>
            <a:r>
              <a:rPr lang="en-US" sz="2400" dirty="0"/>
              <a:t> de </a:t>
            </a:r>
            <a:r>
              <a:rPr lang="en-US" sz="2400" dirty="0" err="1"/>
              <a:t>conflictos</a:t>
            </a:r>
            <a:r>
              <a:rPr lang="en-US" sz="2400" dirty="0"/>
              <a:t>.</a:t>
            </a:r>
          </a:p>
          <a:p>
            <a:pPr marL="388492" indent="-388492">
              <a:buFont typeface="Arial" panose="020B0604020202020204" pitchFamily="34" charset="0"/>
              <a:buChar char="•"/>
            </a:pPr>
            <a:r>
              <a:rPr lang="en-US" sz="2400" dirty="0"/>
              <a:t>Soft Delete: No se borra </a:t>
            </a:r>
            <a:r>
              <a:rPr lang="en-US" sz="2400" dirty="0" err="1"/>
              <a:t>fisícamente</a:t>
            </a:r>
            <a:r>
              <a:rPr lang="en-US" sz="2400" dirty="0"/>
              <a:t>.</a:t>
            </a:r>
          </a:p>
          <a:p>
            <a:pPr marL="388492" indent="-388492">
              <a:buFont typeface="Arial" panose="020B0604020202020204" pitchFamily="34" charset="0"/>
              <a:buChar char="•"/>
            </a:pPr>
            <a:r>
              <a:rPr lang="en-US" sz="2400" dirty="0"/>
              <a:t>Detect conflicts when same item is changed both locally and on server</a:t>
            </a:r>
          </a:p>
          <a:p>
            <a:pPr marL="388492" indent="-388492">
              <a:buFont typeface="Arial" panose="020B0604020202020204" pitchFamily="34" charset="0"/>
              <a:buChar char="•"/>
            </a:pPr>
            <a:r>
              <a:rPr lang="en-US" sz="2400" dirty="0"/>
              <a:t>Use soft delete to remove deleted records from client data stores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074" y="1356360"/>
            <a:ext cx="2394857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38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988" y="480911"/>
            <a:ext cx="9875520" cy="1356360"/>
          </a:xfrm>
        </p:spPr>
        <p:txBody>
          <a:bodyPr/>
          <a:lstStyle/>
          <a:p>
            <a:r>
              <a:rPr lang="es-ES" dirty="0" err="1"/>
              <a:t>Pomodor</a:t>
            </a:r>
            <a:r>
              <a:rPr lang="es-ES" dirty="0"/>
              <a:t> 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256" y="243840"/>
            <a:ext cx="1874520" cy="1874520"/>
          </a:xfrm>
          <a:prstGeom prst="rect">
            <a:avLst/>
          </a:prstGeom>
        </p:spPr>
      </p:pic>
      <p:sp>
        <p:nvSpPr>
          <p:cNvPr id="5" name="AutoShape 8" descr="Resultado de imagen de google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988" y="1837271"/>
            <a:ext cx="10533887" cy="4325112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7170" name="Picture 2" descr="Resultado de imagen de Pomodor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998" y="2511819"/>
            <a:ext cx="66675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636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988" y="480911"/>
            <a:ext cx="9875520" cy="1356360"/>
          </a:xfrm>
        </p:spPr>
        <p:txBody>
          <a:bodyPr/>
          <a:lstStyle/>
          <a:p>
            <a:r>
              <a:rPr lang="es-ES" dirty="0"/>
              <a:t>Preguntas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256" y="243840"/>
            <a:ext cx="1874520" cy="1874520"/>
          </a:xfrm>
          <a:prstGeom prst="rect">
            <a:avLst/>
          </a:prstGeom>
        </p:spPr>
      </p:pic>
      <p:sp>
        <p:nvSpPr>
          <p:cNvPr id="5" name="AutoShape 8" descr="Resultado de imagen de google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Picture 4" descr="Resultado de imagen de minion thank you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909" y="1836738"/>
            <a:ext cx="5761895" cy="432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40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31624"/>
            <a:ext cx="9875520" cy="1356360"/>
          </a:xfrm>
        </p:spPr>
        <p:txBody>
          <a:bodyPr/>
          <a:lstStyle/>
          <a:p>
            <a:r>
              <a:rPr lang="es-ES" dirty="0"/>
              <a:t>		Robert Bermejo Blasco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776" y="2805685"/>
            <a:ext cx="9872871" cy="2953512"/>
          </a:xfrm>
        </p:spPr>
        <p:txBody>
          <a:bodyPr/>
          <a:lstStyle/>
          <a:p>
            <a:pPr marL="45720" indent="0">
              <a:buNone/>
            </a:pPr>
            <a:r>
              <a:rPr lang="es-ES" dirty="0"/>
              <a:t>           .NET </a:t>
            </a:r>
            <a:r>
              <a:rPr lang="es-ES" dirty="0" err="1"/>
              <a:t>Architect</a:t>
            </a:r>
            <a:r>
              <a:rPr lang="es-ES" dirty="0"/>
              <a:t> &amp; Mobile &amp; Azure </a:t>
            </a:r>
            <a:r>
              <a:rPr lang="es-ES" dirty="0" err="1"/>
              <a:t>Practice</a:t>
            </a:r>
            <a:r>
              <a:rPr lang="es-ES" dirty="0"/>
              <a:t> Lead (Sogeti </a:t>
            </a:r>
            <a:r>
              <a:rPr lang="es-ES" dirty="0" err="1"/>
              <a:t>España,SLU</a:t>
            </a:r>
            <a:r>
              <a:rPr lang="es-ES" dirty="0"/>
              <a:t>)</a:t>
            </a:r>
          </a:p>
          <a:p>
            <a:pPr marL="45720" indent="0">
              <a:buNone/>
            </a:pPr>
            <a:r>
              <a:rPr lang="es-ES" dirty="0"/>
              <a:t>           Organizador </a:t>
            </a:r>
            <a:r>
              <a:rPr lang="es-ES" dirty="0" err="1"/>
              <a:t>meetup</a:t>
            </a:r>
            <a:r>
              <a:rPr lang="es-ES" dirty="0"/>
              <a:t> </a:t>
            </a:r>
            <a:r>
              <a:rPr lang="es-ES" dirty="0" err="1"/>
              <a:t>CATzure</a:t>
            </a:r>
            <a:r>
              <a:rPr lang="es-ES" dirty="0"/>
              <a:t> (@</a:t>
            </a:r>
            <a:r>
              <a:rPr lang="es-ES" dirty="0" err="1"/>
              <a:t>cat_zure</a:t>
            </a:r>
            <a:r>
              <a:rPr lang="es-ES" dirty="0"/>
              <a:t>)</a:t>
            </a:r>
          </a:p>
          <a:p>
            <a:pPr marL="45720" indent="0">
              <a:buNone/>
            </a:pPr>
            <a:r>
              <a:rPr lang="es-ES" dirty="0"/>
              <a:t>           www.robertbermejo.com</a:t>
            </a:r>
          </a:p>
          <a:p>
            <a:pPr marL="45720" indent="0">
              <a:buNone/>
            </a:pPr>
            <a:r>
              <a:rPr lang="en-GB" dirty="0"/>
              <a:t>:          @</a:t>
            </a:r>
            <a:r>
              <a:rPr lang="en-GB" dirty="0" err="1"/>
              <a:t>robertbemejo</a:t>
            </a:r>
            <a:endParaRPr lang="en-GB" dirty="0"/>
          </a:p>
          <a:p>
            <a:pPr marL="45720" indent="0">
              <a:buNone/>
            </a:pPr>
            <a:r>
              <a:rPr lang="en-GB" dirty="0"/>
              <a:t>           bermejoblasco@live.com</a:t>
            </a:r>
          </a:p>
          <a:p>
            <a:pPr marL="45720" indent="0">
              <a:buNone/>
            </a:pPr>
            <a:r>
              <a:rPr lang="en-GB" dirty="0"/>
              <a:t>           </a:t>
            </a:r>
            <a:r>
              <a:rPr lang="es-ES" dirty="0"/>
              <a:t>https://es.linkedin.com/in/robert-bermejo-blasco-75a73b2a</a:t>
            </a:r>
            <a:endParaRPr lang="en-GB" dirty="0"/>
          </a:p>
          <a:p>
            <a:pPr marL="45720" indent="0">
              <a:buNone/>
            </a:pPr>
            <a:endParaRPr lang="es-ES" dirty="0"/>
          </a:p>
        </p:txBody>
      </p:sp>
      <p:pic>
        <p:nvPicPr>
          <p:cNvPr id="9" name="Picture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 bwMode="gray">
          <a:xfrm>
            <a:off x="1019776" y="726595"/>
            <a:ext cx="1857935" cy="18836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9256" y="243840"/>
            <a:ext cx="1874520" cy="18745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326483"/>
            <a:ext cx="444070" cy="328937"/>
          </a:xfrm>
          <a:prstGeom prst="rect">
            <a:avLst/>
          </a:prstGeom>
        </p:spPr>
      </p:pic>
      <p:pic>
        <p:nvPicPr>
          <p:cNvPr id="12" name="Picture 12" descr="Resultado de imagen de blo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2999" y="3744183"/>
            <a:ext cx="444071" cy="40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de twitt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214091"/>
            <a:ext cx="444070" cy="38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sogeti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02562" y="2805685"/>
            <a:ext cx="484508" cy="43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email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63" y="4704402"/>
            <a:ext cx="452408" cy="45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de linkedi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5200538"/>
            <a:ext cx="444071" cy="44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Placeholder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9776" y="716608"/>
            <a:ext cx="1893650" cy="1893650"/>
          </a:xfrm>
          <a:prstGeom prst="rect">
            <a:avLst/>
          </a:prstGeom>
          <a:solidFill>
            <a:srgbClr val="F2F2F2"/>
          </a:solidFill>
        </p:spPr>
      </p:pic>
    </p:spTree>
    <p:extLst>
      <p:ext uri="{BB962C8B-B14F-4D97-AF65-F5344CB8AC3E}">
        <p14:creationId xmlns:p14="http://schemas.microsoft.com/office/powerpoint/2010/main" val="39761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			</a:t>
            </a:r>
            <a:r>
              <a:rPr lang="es-ES" dirty="0" err="1"/>
              <a:t>CATzure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25112"/>
          </a:xfrm>
        </p:spPr>
        <p:txBody>
          <a:bodyPr/>
          <a:lstStyle/>
          <a:p>
            <a:r>
              <a:rPr lang="es-ES" dirty="0"/>
              <a:t>Roberto Grassi (@</a:t>
            </a:r>
            <a:r>
              <a:rPr lang="es-ES" dirty="0" err="1"/>
              <a:t>robyenbarcelona</a:t>
            </a:r>
            <a:r>
              <a:rPr lang="es-ES" dirty="0"/>
              <a:t>), Edin Kapić (@</a:t>
            </a:r>
            <a:r>
              <a:rPr lang="es-ES" dirty="0" err="1"/>
              <a:t>ekapic</a:t>
            </a:r>
            <a:r>
              <a:rPr lang="es-ES" dirty="0"/>
              <a:t>) y Robert Bermejo (@</a:t>
            </a:r>
            <a:r>
              <a:rPr lang="es-ES" dirty="0" err="1"/>
              <a:t>robertbemejo</a:t>
            </a:r>
            <a:r>
              <a:rPr lang="es-ES" dirty="0"/>
              <a:t>)</a:t>
            </a:r>
          </a:p>
          <a:p>
            <a:r>
              <a:rPr lang="es-ES" b="1" dirty="0"/>
              <a:t>Azure lo es todo. WE LOVE CLOUD! </a:t>
            </a:r>
          </a:p>
          <a:p>
            <a:pPr lvl="1"/>
            <a:r>
              <a:rPr lang="es-ES" b="1" dirty="0"/>
              <a:t>Desarrollar.</a:t>
            </a:r>
          </a:p>
          <a:p>
            <a:pPr lvl="1"/>
            <a:r>
              <a:rPr lang="es-ES" b="1" dirty="0"/>
              <a:t>Componentes, servicios que existen.</a:t>
            </a:r>
          </a:p>
          <a:p>
            <a:pPr lvl="1"/>
            <a:r>
              <a:rPr lang="es-ES" b="1"/>
              <a:t>Compartir experiencias</a:t>
            </a:r>
            <a:endParaRPr lang="es-ES" b="1" dirty="0"/>
          </a:p>
          <a:p>
            <a:r>
              <a:rPr lang="es-ES" b="1" dirty="0"/>
              <a:t>Comunidad abierta a todo el mundo.</a:t>
            </a:r>
          </a:p>
          <a:p>
            <a:r>
              <a:rPr lang="es-ES" b="1" dirty="0"/>
              <a:t>Contacto:</a:t>
            </a:r>
          </a:p>
          <a:p>
            <a:pPr lvl="1"/>
            <a:r>
              <a:rPr lang="ca-ES" dirty="0"/>
              <a:t>       catzure@outlook.com</a:t>
            </a:r>
          </a:p>
          <a:p>
            <a:pPr lvl="1"/>
            <a:r>
              <a:rPr lang="es-ES" dirty="0"/>
              <a:t>      @</a:t>
            </a:r>
            <a:r>
              <a:rPr lang="es-ES" dirty="0" err="1"/>
              <a:t>CAT_zure</a:t>
            </a:r>
            <a:endParaRPr lang="es-ES" dirty="0"/>
          </a:p>
          <a:p>
            <a:pPr lvl="1"/>
            <a:r>
              <a:rPr lang="es-ES" dirty="0"/>
              <a:t>       https://www.meetup.com/es-ES/CATzure/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256" y="243840"/>
            <a:ext cx="1874520" cy="1874520"/>
          </a:xfrm>
          <a:prstGeom prst="rect">
            <a:avLst/>
          </a:prstGeom>
        </p:spPr>
      </p:pic>
      <p:pic>
        <p:nvPicPr>
          <p:cNvPr id="5" name="Picture 6" descr="Resultado de imagen de ema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711" y="5198178"/>
            <a:ext cx="310089" cy="31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twit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961" y="5566427"/>
            <a:ext cx="343585" cy="29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de meetu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307" y="752856"/>
            <a:ext cx="1445285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de meetu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961" y="5921732"/>
            <a:ext cx="419483" cy="27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540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¿Qué son las Azure Mobile Apps?</a:t>
            </a:r>
          </a:p>
          <a:p>
            <a:r>
              <a:rPr lang="es-ES" dirty="0" err="1"/>
              <a:t>Authentication</a:t>
            </a:r>
            <a:endParaRPr lang="es-ES" dirty="0"/>
          </a:p>
          <a:p>
            <a:r>
              <a:rPr lang="es-ES" dirty="0" err="1"/>
              <a:t>Notifications</a:t>
            </a:r>
            <a:r>
              <a:rPr lang="es-ES" dirty="0"/>
              <a:t> </a:t>
            </a:r>
            <a:r>
              <a:rPr lang="es-ES" dirty="0" err="1"/>
              <a:t>Push</a:t>
            </a:r>
            <a:endParaRPr lang="es-ES" dirty="0"/>
          </a:p>
          <a:p>
            <a:r>
              <a:rPr lang="es-ES" dirty="0" err="1"/>
              <a:t>Easy</a:t>
            </a:r>
            <a:r>
              <a:rPr lang="es-ES" dirty="0"/>
              <a:t> </a:t>
            </a:r>
            <a:r>
              <a:rPr lang="es-ES" dirty="0" err="1"/>
              <a:t>Tables</a:t>
            </a:r>
            <a:endParaRPr lang="es-ES" dirty="0"/>
          </a:p>
          <a:p>
            <a:r>
              <a:rPr lang="es-ES" dirty="0" err="1"/>
              <a:t>Easy</a:t>
            </a:r>
            <a:r>
              <a:rPr lang="es-ES" dirty="0"/>
              <a:t> Api</a:t>
            </a:r>
          </a:p>
          <a:p>
            <a:r>
              <a:rPr lang="es-ES" dirty="0" err="1"/>
              <a:t>Sync</a:t>
            </a:r>
            <a:endParaRPr lang="es-ES" dirty="0"/>
          </a:p>
          <a:p>
            <a:r>
              <a:rPr lang="es-ES" dirty="0" err="1"/>
              <a:t>Pomodoro</a:t>
            </a:r>
            <a:r>
              <a:rPr lang="es-ES" dirty="0"/>
              <a:t> 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256" y="243840"/>
            <a:ext cx="1874520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5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son las Azure Mobile Apps?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256" y="243840"/>
            <a:ext cx="1874520" cy="1874520"/>
          </a:xfrm>
          <a:prstGeom prst="rect">
            <a:avLst/>
          </a:prstGeom>
        </p:spPr>
      </p:pic>
      <p:pic>
        <p:nvPicPr>
          <p:cNvPr id="3074" name="Picture 2" descr="Mobile App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760" y="2583735"/>
            <a:ext cx="5460393" cy="286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de Azure app servic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58" y="2583735"/>
            <a:ext cx="5103056" cy="281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75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Authentication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256" y="243840"/>
            <a:ext cx="1874520" cy="1874520"/>
          </a:xfrm>
          <a:prstGeom prst="rect">
            <a:avLst/>
          </a:prstGeom>
        </p:spPr>
      </p:pic>
      <p:pic>
        <p:nvPicPr>
          <p:cNvPr id="5122" name="Picture 2" descr="Resultado de imagen de azure 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2118360"/>
            <a:ext cx="3063240" cy="124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n de faceboo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924" y="1939290"/>
            <a:ext cx="1673352" cy="167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n de twitter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592" y="1752981"/>
            <a:ext cx="2041398" cy="204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Resultado de imagen de google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130" name="Picture 10" descr="Resultado de imagen de goog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60" y="3794379"/>
            <a:ext cx="2508504" cy="250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de microsof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76" y="3928110"/>
            <a:ext cx="25336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00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988" y="480911"/>
            <a:ext cx="9875520" cy="1356360"/>
          </a:xfrm>
        </p:spPr>
        <p:txBody>
          <a:bodyPr/>
          <a:lstStyle/>
          <a:p>
            <a:r>
              <a:rPr lang="es-ES" dirty="0" err="1"/>
              <a:t>Notifications</a:t>
            </a:r>
            <a:r>
              <a:rPr lang="es-ES" dirty="0"/>
              <a:t> </a:t>
            </a:r>
            <a:r>
              <a:rPr lang="es-ES" dirty="0" err="1"/>
              <a:t>Push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256" y="243840"/>
            <a:ext cx="1874520" cy="1874520"/>
          </a:xfrm>
          <a:prstGeom prst="rect">
            <a:avLst/>
          </a:prstGeom>
        </p:spPr>
      </p:pic>
      <p:sp>
        <p:nvSpPr>
          <p:cNvPr id="5" name="AutoShape 8" descr="Resultado de imagen de google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1" name="Picture 2" descr="https://i-msdn.sec.s-msft.com/dynimg/IC702626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56" y="2764149"/>
            <a:ext cx="5602965" cy="258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de .n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579" y="1832565"/>
            <a:ext cx="26670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de node j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357" y="2665123"/>
            <a:ext cx="1960799" cy="98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de Jav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891" y="4816397"/>
            <a:ext cx="1619730" cy="161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de ph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387" y="3707085"/>
            <a:ext cx="20955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n de Androi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56" y="1713703"/>
            <a:ext cx="1350897" cy="75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n de windows phone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078" y="1713703"/>
            <a:ext cx="809314" cy="80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esultado de imagen de microsoft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705" y="1446702"/>
            <a:ext cx="1343316" cy="134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n de appl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366" y="1560866"/>
            <a:ext cx="986685" cy="98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Resultado de imagen de Amazon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411" y="1609119"/>
            <a:ext cx="1066675" cy="10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68687" y="3155323"/>
            <a:ext cx="1351569" cy="1498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Arrow: Right 6"/>
          <p:cNvSpPr/>
          <p:nvPr/>
        </p:nvSpPr>
        <p:spPr>
          <a:xfrm>
            <a:off x="6421020" y="3581400"/>
            <a:ext cx="2379715" cy="524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6650288" y="3276600"/>
            <a:ext cx="1721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Implementation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35569" y="5320598"/>
            <a:ext cx="32896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Braodcast</a:t>
            </a:r>
            <a:r>
              <a:rPr lang="es-ES" dirty="0">
                <a:solidFill>
                  <a:schemeClr val="accent1"/>
                </a:solidFill>
              </a:rPr>
              <a:t> </a:t>
            </a:r>
            <a:r>
              <a:rPr lang="es-ES" dirty="0">
                <a:solidFill>
                  <a:schemeClr val="accent1"/>
                </a:solidFill>
                <a:sym typeface="Wingdings" panose="05000000000000000000" pitchFamily="2" charset="2"/>
              </a:rPr>
              <a:t> ALL</a:t>
            </a:r>
          </a:p>
          <a:p>
            <a:r>
              <a:rPr lang="es-ES" dirty="0" err="1">
                <a:solidFill>
                  <a:schemeClr val="accent1"/>
                </a:solidFill>
                <a:sym typeface="Wingdings" panose="05000000000000000000" pitchFamily="2" charset="2"/>
              </a:rPr>
              <a:t>Unicast</a:t>
            </a:r>
            <a:r>
              <a:rPr lang="es-ES" dirty="0">
                <a:solidFill>
                  <a:schemeClr val="accent1"/>
                </a:solidFill>
                <a:sym typeface="Wingdings" panose="05000000000000000000" pitchFamily="2" charset="2"/>
              </a:rPr>
              <a:t>/</a:t>
            </a:r>
            <a:r>
              <a:rPr lang="es-ES" dirty="0" err="1">
                <a:solidFill>
                  <a:schemeClr val="accent1"/>
                </a:solidFill>
                <a:sym typeface="Wingdings" panose="05000000000000000000" pitchFamily="2" charset="2"/>
              </a:rPr>
              <a:t>Multicast</a:t>
            </a:r>
            <a:r>
              <a:rPr lang="es-ES" dirty="0">
                <a:solidFill>
                  <a:schemeClr val="accent1"/>
                </a:solidFill>
                <a:sym typeface="Wingdings" panose="05000000000000000000" pitchFamily="2" charset="2"/>
              </a:rPr>
              <a:t>  </a:t>
            </a:r>
            <a:r>
              <a:rPr lang="es-ES" dirty="0" err="1">
                <a:solidFill>
                  <a:schemeClr val="accent1"/>
                </a:solidFill>
                <a:sym typeface="Wingdings" panose="05000000000000000000" pitchFamily="2" charset="2"/>
              </a:rPr>
              <a:t>user</a:t>
            </a:r>
            <a:r>
              <a:rPr lang="es-ES" dirty="0">
                <a:solidFill>
                  <a:schemeClr val="accent1"/>
                </a:solidFill>
                <a:sym typeface="Wingdings" panose="05000000000000000000" pitchFamily="2" charset="2"/>
              </a:rPr>
              <a:t> o </a:t>
            </a:r>
            <a:r>
              <a:rPr lang="es-ES" dirty="0" err="1">
                <a:solidFill>
                  <a:schemeClr val="accent1"/>
                </a:solidFill>
                <a:sym typeface="Wingdings" panose="05000000000000000000" pitchFamily="2" charset="2"/>
              </a:rPr>
              <a:t>users</a:t>
            </a:r>
            <a:endParaRPr lang="es-ES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r>
              <a:rPr lang="es-ES" dirty="0" err="1">
                <a:solidFill>
                  <a:schemeClr val="accent1"/>
                </a:solidFill>
                <a:sym typeface="Wingdings" panose="05000000000000000000" pitchFamily="2" charset="2"/>
              </a:rPr>
              <a:t>Segementation</a:t>
            </a:r>
            <a:r>
              <a:rPr lang="es-ES" dirty="0">
                <a:solidFill>
                  <a:schemeClr val="accent1"/>
                </a:solidFill>
                <a:sym typeface="Wingdings" panose="05000000000000000000" pitchFamily="2" charset="2"/>
              </a:rPr>
              <a:t>  </a:t>
            </a:r>
            <a:r>
              <a:rPr lang="es-ES" dirty="0" err="1">
                <a:solidFill>
                  <a:schemeClr val="accent1"/>
                </a:solidFill>
                <a:sym typeface="Wingdings" panose="05000000000000000000" pitchFamily="2" charset="2"/>
              </a:rPr>
              <a:t>Tag</a:t>
            </a:r>
            <a:endParaRPr lang="es-ES" dirty="0">
              <a:solidFill>
                <a:schemeClr val="accent1"/>
              </a:solidFill>
              <a:sym typeface="Wingdings" panose="05000000000000000000" pitchFamily="2" charset="2"/>
            </a:endParaRPr>
          </a:p>
        </p:txBody>
      </p:sp>
      <p:sp>
        <p:nvSpPr>
          <p:cNvPr id="9" name="Arrow: Right 8"/>
          <p:cNvSpPr/>
          <p:nvPr/>
        </p:nvSpPr>
        <p:spPr>
          <a:xfrm rot="1860222">
            <a:off x="2874719" y="5301080"/>
            <a:ext cx="971129" cy="3531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angle 25"/>
          <p:cNvSpPr/>
          <p:nvPr/>
        </p:nvSpPr>
        <p:spPr>
          <a:xfrm>
            <a:off x="2071134" y="5410159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Send</a:t>
            </a:r>
            <a:r>
              <a:rPr lang="es-ES" dirty="0">
                <a:solidFill>
                  <a:schemeClr val="accent1"/>
                </a:solidFill>
              </a:rPr>
              <a:t> </a:t>
            </a:r>
            <a:r>
              <a:rPr lang="es-ES" dirty="0" err="1">
                <a:solidFill>
                  <a:schemeClr val="accent1"/>
                </a:solidFill>
              </a:rPr>
              <a:t>Types</a:t>
            </a:r>
            <a:endParaRPr lang="es-E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14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988" y="480911"/>
            <a:ext cx="9875520" cy="1356360"/>
          </a:xfrm>
        </p:spPr>
        <p:txBody>
          <a:bodyPr/>
          <a:lstStyle/>
          <a:p>
            <a:r>
              <a:rPr lang="es-ES" dirty="0" err="1"/>
              <a:t>Easy</a:t>
            </a:r>
            <a:r>
              <a:rPr lang="es-ES" dirty="0"/>
              <a:t> </a:t>
            </a:r>
            <a:r>
              <a:rPr lang="es-ES" dirty="0" err="1"/>
              <a:t>Tables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256" y="243840"/>
            <a:ext cx="1874520" cy="1874520"/>
          </a:xfrm>
          <a:prstGeom prst="rect">
            <a:avLst/>
          </a:prstGeom>
        </p:spPr>
      </p:pic>
      <p:sp>
        <p:nvSpPr>
          <p:cNvPr id="5" name="AutoShape 8" descr="Resultado de imagen de google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988" y="1664208"/>
            <a:ext cx="10533887" cy="4498175"/>
          </a:xfrm>
        </p:spPr>
        <p:txBody>
          <a:bodyPr/>
          <a:lstStyle/>
          <a:p>
            <a:r>
              <a:rPr lang="es-ES" dirty="0"/>
              <a:t>No-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Table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API</a:t>
            </a:r>
          </a:p>
          <a:p>
            <a:r>
              <a:rPr lang="es-ES" dirty="0" err="1"/>
              <a:t>OData</a:t>
            </a:r>
            <a:endParaRPr lang="es-ES" dirty="0"/>
          </a:p>
          <a:p>
            <a:r>
              <a:rPr lang="es-ES" dirty="0" err="1"/>
              <a:t>Authentication</a:t>
            </a:r>
            <a:endParaRPr lang="es-ES" dirty="0"/>
          </a:p>
          <a:p>
            <a:endParaRPr lang="es-ES" dirty="0"/>
          </a:p>
        </p:txBody>
      </p:sp>
      <p:pic>
        <p:nvPicPr>
          <p:cNvPr id="6146" name="Picture 2" descr="Resultado de imagen de azure easy tab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708" y="3020568"/>
            <a:ext cx="6257500" cy="328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Resultado de imagen de .n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352" y="2776852"/>
            <a:ext cx="26670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Resultado de imagen de node j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892" y="3831608"/>
            <a:ext cx="1960799" cy="98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832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988" y="480911"/>
            <a:ext cx="9875520" cy="1356360"/>
          </a:xfrm>
        </p:spPr>
        <p:txBody>
          <a:bodyPr/>
          <a:lstStyle/>
          <a:p>
            <a:r>
              <a:rPr lang="es-ES" dirty="0" err="1"/>
              <a:t>Easy</a:t>
            </a:r>
            <a:r>
              <a:rPr lang="es-ES" dirty="0"/>
              <a:t> Apis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256" y="243840"/>
            <a:ext cx="1874520" cy="1874520"/>
          </a:xfrm>
          <a:prstGeom prst="rect">
            <a:avLst/>
          </a:prstGeom>
        </p:spPr>
      </p:pic>
      <p:sp>
        <p:nvSpPr>
          <p:cNvPr id="5" name="AutoShape 8" descr="Resultado de imagen de google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988" y="1837271"/>
            <a:ext cx="10533887" cy="4325112"/>
          </a:xfrm>
        </p:spPr>
        <p:txBody>
          <a:bodyPr/>
          <a:lstStyle/>
          <a:p>
            <a:r>
              <a:rPr lang="es-ES" dirty="0"/>
              <a:t>API REST</a:t>
            </a:r>
          </a:p>
          <a:p>
            <a:r>
              <a:rPr lang="es-ES" dirty="0" err="1"/>
              <a:t>Edit</a:t>
            </a:r>
            <a:r>
              <a:rPr lang="es-ES" dirty="0"/>
              <a:t> in </a:t>
            </a:r>
            <a:r>
              <a:rPr lang="es-ES" dirty="0" err="1"/>
              <a:t>Monaco</a:t>
            </a:r>
            <a:endParaRPr lang="es-ES" dirty="0"/>
          </a:p>
          <a:p>
            <a:pPr marL="45720" indent="0">
              <a:buNone/>
            </a:pPr>
            <a:endParaRPr lang="es-ES" dirty="0"/>
          </a:p>
        </p:txBody>
      </p:sp>
      <p:pic>
        <p:nvPicPr>
          <p:cNvPr id="6" name="Picture 2" descr="Resultado de imagen de .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826" y="2399627"/>
            <a:ext cx="26670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node 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348" y="3842387"/>
            <a:ext cx="1960799" cy="98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1605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255</TotalTime>
  <Words>223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Wingdings</vt:lpstr>
      <vt:lpstr>Basis</vt:lpstr>
      <vt:lpstr>Azure Mobile apps</vt:lpstr>
      <vt:lpstr>  Robert Bermejo Blasco</vt:lpstr>
      <vt:lpstr>    CATzure</vt:lpstr>
      <vt:lpstr>AGENDA</vt:lpstr>
      <vt:lpstr>¿Qué son las Azure Mobile Apps?</vt:lpstr>
      <vt:lpstr>Authentication</vt:lpstr>
      <vt:lpstr>Notifications Push</vt:lpstr>
      <vt:lpstr>Easy Tables</vt:lpstr>
      <vt:lpstr>Easy Apis</vt:lpstr>
      <vt:lpstr>Sync</vt:lpstr>
      <vt:lpstr>Pomodor Demo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Mobile apps</dc:title>
  <dc:creator>Robert Bermejo</dc:creator>
  <cp:lastModifiedBy>Robert Bermejo</cp:lastModifiedBy>
  <cp:revision>32</cp:revision>
  <dcterms:created xsi:type="dcterms:W3CDTF">2016-10-27T07:12:41Z</dcterms:created>
  <dcterms:modified xsi:type="dcterms:W3CDTF">2016-10-27T11:28:43Z</dcterms:modified>
</cp:coreProperties>
</file>