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929D"/>
    <a:srgbClr val="B7D45C"/>
    <a:srgbClr val="59CBD7"/>
    <a:srgbClr val="C004AA"/>
    <a:srgbClr val="FB3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1019-6499-4559-AFC1-BD579AC77224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B72B-DB8F-4E6C-A05A-C8588669D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9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1019-6499-4559-AFC1-BD579AC77224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B72B-DB8F-4E6C-A05A-C8588669D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15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1019-6499-4559-AFC1-BD579AC77224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B72B-DB8F-4E6C-A05A-C8588669D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64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1019-6499-4559-AFC1-BD579AC77224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B72B-DB8F-4E6C-A05A-C8588669D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66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1019-6499-4559-AFC1-BD579AC77224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B72B-DB8F-4E6C-A05A-C8588669D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75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1019-6499-4559-AFC1-BD579AC77224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B72B-DB8F-4E6C-A05A-C8588669D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86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1019-6499-4559-AFC1-BD579AC77224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B72B-DB8F-4E6C-A05A-C8588669D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53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1019-6499-4559-AFC1-BD579AC77224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B72B-DB8F-4E6C-A05A-C8588669D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0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1019-6499-4559-AFC1-BD579AC77224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B72B-DB8F-4E6C-A05A-C8588669D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6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1019-6499-4559-AFC1-BD579AC77224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B72B-DB8F-4E6C-A05A-C8588669D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4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1019-6499-4559-AFC1-BD579AC77224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6B72B-DB8F-4E6C-A05A-C8588669D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01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91019-6499-4559-AFC1-BD579AC77224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6B72B-DB8F-4E6C-A05A-C8588669D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0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412844" y="2069873"/>
            <a:ext cx="540327" cy="54032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9" idx="2"/>
            <a:endCxn id="4" idx="6"/>
          </p:cNvCxnSpPr>
          <p:nvPr/>
        </p:nvCxnSpPr>
        <p:spPr>
          <a:xfrm flipH="1">
            <a:off x="5953171" y="2340037"/>
            <a:ext cx="259818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8551354" y="2069873"/>
            <a:ext cx="540327" cy="54032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3" idx="2"/>
            <a:endCxn id="4" idx="5"/>
          </p:cNvCxnSpPr>
          <p:nvPr/>
        </p:nvCxnSpPr>
        <p:spPr>
          <a:xfrm flipH="1" flipV="1">
            <a:off x="5874042" y="2531071"/>
            <a:ext cx="1108057" cy="864684"/>
          </a:xfrm>
          <a:prstGeom prst="straightConnector1">
            <a:avLst/>
          </a:prstGeom>
          <a:ln w="76200">
            <a:solidFill>
              <a:srgbClr val="C004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6982099" y="3125591"/>
            <a:ext cx="540327" cy="540327"/>
          </a:xfrm>
          <a:prstGeom prst="ellipse">
            <a:avLst/>
          </a:prstGeom>
          <a:solidFill>
            <a:srgbClr val="C004AA"/>
          </a:solidFill>
          <a:ln>
            <a:solidFill>
              <a:srgbClr val="C004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9" idx="3"/>
            <a:endCxn id="13" idx="6"/>
          </p:cNvCxnSpPr>
          <p:nvPr/>
        </p:nvCxnSpPr>
        <p:spPr>
          <a:xfrm flipH="1">
            <a:off x="7522426" y="2531071"/>
            <a:ext cx="1108057" cy="864684"/>
          </a:xfrm>
          <a:prstGeom prst="straightConnector1">
            <a:avLst/>
          </a:prstGeom>
          <a:ln w="76200">
            <a:solidFill>
              <a:srgbClr val="C004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98399" y="2155370"/>
            <a:ext cx="178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</a:rPr>
              <a:t>Master branch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063472" y="3211088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4AA"/>
                </a:solidFill>
              </a:rPr>
              <a:t>New branch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673279" y="1667289"/>
            <a:ext cx="88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8C929D"/>
                </a:solidFill>
              </a:rPr>
              <a:t>Step 1</a:t>
            </a:r>
            <a:endParaRPr lang="ko-KR" altLang="en-US" b="1" dirty="0">
              <a:solidFill>
                <a:srgbClr val="8C929D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531873" y="1288473"/>
            <a:ext cx="8027763" cy="30507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3843588" y="2069873"/>
            <a:ext cx="540327" cy="54032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/>
          <p:cNvCxnSpPr>
            <a:stCxn id="4" idx="2"/>
            <a:endCxn id="60" idx="6"/>
          </p:cNvCxnSpPr>
          <p:nvPr/>
        </p:nvCxnSpPr>
        <p:spPr>
          <a:xfrm flipH="1">
            <a:off x="4383915" y="2340037"/>
            <a:ext cx="10289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381043" y="1667289"/>
            <a:ext cx="88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Step 4</a:t>
            </a:r>
            <a:endParaRPr lang="ko-KR" alt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6811788" y="3678971"/>
            <a:ext cx="88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Step 3</a:t>
            </a:r>
            <a:endParaRPr lang="ko-KR" alt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5242533" y="1667289"/>
            <a:ext cx="88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8C929D"/>
                </a:solidFill>
              </a:rPr>
              <a:t>Step 2</a:t>
            </a:r>
            <a:endParaRPr lang="ko-KR" altLang="en-US" b="1" dirty="0">
              <a:solidFill>
                <a:srgbClr val="8C92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12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uter, desktop, laptop, mac, monitor, pc, screen icon -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380" y="3740339"/>
            <a:ext cx="2729085" cy="272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56555" y="4823504"/>
            <a:ext cx="201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Local </a:t>
            </a:r>
            <a:r>
              <a:rPr lang="en-US" altLang="ko-KR" dirty="0" smtClean="0"/>
              <a:t>Repository</a:t>
            </a:r>
            <a:endParaRPr lang="ko-KR" altLang="en-US" dirty="0"/>
          </a:p>
        </p:txBody>
      </p:sp>
      <p:pic>
        <p:nvPicPr>
          <p:cNvPr id="1028" name="Picture 4" descr="Cloud Icon - Free Download, PNG and V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571" y="226109"/>
            <a:ext cx="2762705" cy="276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34354" y="1815280"/>
            <a:ext cx="229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Remote </a:t>
            </a:r>
            <a:r>
              <a:rPr lang="en-US" altLang="ko-KR" dirty="0" smtClean="0"/>
              <a:t>Repository</a:t>
            </a:r>
            <a:endParaRPr lang="ko-KR" altLang="en-US" dirty="0"/>
          </a:p>
        </p:txBody>
      </p:sp>
      <p:pic>
        <p:nvPicPr>
          <p:cNvPr id="1030" name="Picture 6" descr="https://about.gitlab.com/images/press/logo/png/gitlab-logo-gray-rg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510" y="1144083"/>
            <a:ext cx="1900322" cy="83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50797" y="4205386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8C929D"/>
                </a:solidFill>
              </a:rPr>
              <a:t>PC #2</a:t>
            </a:r>
            <a:endParaRPr lang="ko-KR" altLang="en-US" b="1" dirty="0">
              <a:solidFill>
                <a:srgbClr val="8C929D"/>
              </a:solidFill>
            </a:endParaRPr>
          </a:p>
        </p:txBody>
      </p:sp>
      <p:pic>
        <p:nvPicPr>
          <p:cNvPr id="10" name="Picture 2" descr="Computer, desktop, laptop, mac, monitor, pc, screen icon -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48" y="3740339"/>
            <a:ext cx="2729085" cy="272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148832" y="4823504"/>
            <a:ext cx="201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Local </a:t>
            </a:r>
            <a:r>
              <a:rPr lang="en-US" altLang="ko-KR" dirty="0" smtClean="0"/>
              <a:t>Repository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43074" y="4205386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8C929D"/>
                </a:solidFill>
              </a:rPr>
              <a:t>PC #1</a:t>
            </a:r>
            <a:endParaRPr lang="ko-KR" altLang="en-US" b="1" dirty="0">
              <a:solidFill>
                <a:srgbClr val="8C929D"/>
              </a:solidFill>
            </a:endParaRPr>
          </a:p>
        </p:txBody>
      </p:sp>
      <p:pic>
        <p:nvPicPr>
          <p:cNvPr id="14" name="Picture 2" descr="Computer, desktop, laptop, mac, monitor, pc, screen icon -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913" y="3740339"/>
            <a:ext cx="2729085" cy="272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397897" y="4823504"/>
            <a:ext cx="201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Local </a:t>
            </a:r>
            <a:r>
              <a:rPr lang="en-US" altLang="ko-KR" dirty="0" smtClean="0"/>
              <a:t>Repository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92139" y="4205386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8C929D"/>
                </a:solidFill>
              </a:rPr>
              <a:t>PC #3</a:t>
            </a:r>
            <a:endParaRPr lang="ko-KR" altLang="en-US" b="1" dirty="0">
              <a:solidFill>
                <a:srgbClr val="8C929D"/>
              </a:solidFill>
            </a:endParaRPr>
          </a:p>
        </p:txBody>
      </p:sp>
      <p:cxnSp>
        <p:nvCxnSpPr>
          <p:cNvPr id="8" name="직선 연결선 7"/>
          <p:cNvCxnSpPr>
            <a:endCxn id="1026" idx="0"/>
          </p:cNvCxnSpPr>
          <p:nvPr/>
        </p:nvCxnSpPr>
        <p:spPr>
          <a:xfrm>
            <a:off x="5779923" y="2654462"/>
            <a:ext cx="0" cy="108587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19744" y="3205712"/>
            <a:ext cx="728471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4" idx="0"/>
          </p:cNvCxnSpPr>
          <p:nvPr/>
        </p:nvCxnSpPr>
        <p:spPr>
          <a:xfrm flipV="1">
            <a:off x="9404456" y="3197400"/>
            <a:ext cx="0" cy="54293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 flipV="1">
            <a:off x="2119746" y="3180442"/>
            <a:ext cx="1" cy="5598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24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loud Icon - Free Download, PNG and V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005" y="806861"/>
            <a:ext cx="4959540" cy="495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omputer, desktop, laptop, mac, monitor, pc, screen icon -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3" y="748672"/>
            <a:ext cx="5230024" cy="523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973516"/>
              </p:ext>
            </p:extLst>
          </p:nvPr>
        </p:nvGraphicFramePr>
        <p:xfrm>
          <a:off x="1782617" y="2872662"/>
          <a:ext cx="5906656" cy="15646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88171">
                  <a:extLst>
                    <a:ext uri="{9D8B030D-6E8A-4147-A177-3AD203B41FA5}">
                      <a16:colId xmlns:a16="http://schemas.microsoft.com/office/drawing/2014/main" val="775646385"/>
                    </a:ext>
                  </a:extLst>
                </a:gridCol>
                <a:gridCol w="1389391">
                  <a:extLst>
                    <a:ext uri="{9D8B030D-6E8A-4147-A177-3AD203B41FA5}">
                      <a16:colId xmlns:a16="http://schemas.microsoft.com/office/drawing/2014/main" val="3967199571"/>
                    </a:ext>
                  </a:extLst>
                </a:gridCol>
                <a:gridCol w="121695">
                  <a:extLst>
                    <a:ext uri="{9D8B030D-6E8A-4147-A177-3AD203B41FA5}">
                      <a16:colId xmlns:a16="http://schemas.microsoft.com/office/drawing/2014/main" val="1331966355"/>
                    </a:ext>
                  </a:extLst>
                </a:gridCol>
                <a:gridCol w="3707399">
                  <a:extLst>
                    <a:ext uri="{9D8B030D-6E8A-4147-A177-3AD203B41FA5}">
                      <a16:colId xmlns:a16="http://schemas.microsoft.com/office/drawing/2014/main" val="2613061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pull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fetch </a:t>
                      </a:r>
                      <a:r>
                        <a:rPr lang="en-US" altLang="ko-KR" dirty="0" smtClean="0"/>
                        <a:t>+ (diff)</a:t>
                      </a:r>
                      <a:r>
                        <a:rPr lang="en-US" altLang="ko-KR" baseline="0" dirty="0" smtClean="0"/>
                        <a:t> +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smtClean="0"/>
                        <a:t>merge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46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REMOTE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smtClean="0"/>
                        <a:t>repository</a:t>
                      </a:r>
                      <a:r>
                        <a:rPr lang="ko-KR" altLang="en-US" sz="1600" baseline="0" dirty="0" smtClean="0"/>
                        <a:t>를 </a:t>
                      </a:r>
                      <a:r>
                        <a:rPr lang="en-US" altLang="ko-KR" sz="1600" b="1" baseline="0" dirty="0" smtClean="0"/>
                        <a:t>LOCAL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smtClean="0"/>
                        <a:t>repository</a:t>
                      </a:r>
                      <a:r>
                        <a:rPr lang="ko-KR" altLang="en-US" sz="1600" baseline="0" dirty="0" smtClean="0"/>
                        <a:t>에 </a:t>
                      </a:r>
                      <a:r>
                        <a:rPr lang="ko-KR" altLang="en-US" sz="1600" b="1" baseline="0" dirty="0" smtClean="0"/>
                        <a:t>병합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65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특징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자동 </a:t>
                      </a:r>
                      <a:r>
                        <a:rPr lang="ko-KR" altLang="en-US" sz="1600" dirty="0" smtClean="0"/>
                        <a:t>병합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smtClean="0"/>
                        <a:t>fetch: Remote</a:t>
                      </a:r>
                      <a:r>
                        <a:rPr lang="en-US" altLang="ko-KR" sz="1600" baseline="0" dirty="0" smtClean="0"/>
                        <a:t> repository </a:t>
                      </a:r>
                      <a:r>
                        <a:rPr lang="ko-KR" altLang="en-US" sz="1600" baseline="0" dirty="0" smtClean="0"/>
                        <a:t>정보 </a:t>
                      </a:r>
                      <a:r>
                        <a:rPr lang="ko-KR" altLang="en-US" sz="1600" dirty="0" smtClean="0"/>
                        <a:t>확인</a:t>
                      </a:r>
                      <a:endParaRPr lang="en-US" altLang="ko-KR" sz="160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smtClean="0"/>
                        <a:t>diff: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차이점 출력</a:t>
                      </a:r>
                      <a:endParaRPr lang="en-US" altLang="ko-KR" sz="160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smtClean="0"/>
                        <a:t>merge: </a:t>
                      </a:r>
                      <a:r>
                        <a:rPr lang="ko-KR" altLang="en-US" sz="1600" dirty="0" smtClean="0"/>
                        <a:t>병합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526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14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365441" y="1263539"/>
            <a:ext cx="540327" cy="54032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상은</a:t>
            </a:r>
            <a:endParaRPr lang="ko-KR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50996" y="1349036"/>
            <a:ext cx="178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</a:rPr>
              <a:t>Master branch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5876" y="860955"/>
            <a:ext cx="88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Step 1</a:t>
            </a:r>
            <a:endParaRPr lang="ko-KR" altLang="en-US" b="1" dirty="0"/>
          </a:p>
        </p:txBody>
      </p:sp>
      <p:sp>
        <p:nvSpPr>
          <p:cNvPr id="7" name="타원 6"/>
          <p:cNvSpPr/>
          <p:nvPr/>
        </p:nvSpPr>
        <p:spPr>
          <a:xfrm>
            <a:off x="2796185" y="1263539"/>
            <a:ext cx="540327" cy="54032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cxnSp>
        <p:nvCxnSpPr>
          <p:cNvPr id="8" name="직선 화살표 연결선 7"/>
          <p:cNvCxnSpPr>
            <a:stCxn id="4" idx="2"/>
            <a:endCxn id="7" idx="6"/>
          </p:cNvCxnSpPr>
          <p:nvPr/>
        </p:nvCxnSpPr>
        <p:spPr>
          <a:xfrm flipH="1">
            <a:off x="3336512" y="1533703"/>
            <a:ext cx="10289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95130" y="860955"/>
            <a:ext cx="88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Step 2</a:t>
            </a:r>
            <a:endParaRPr lang="ko-KR" altLang="en-US" b="1" dirty="0"/>
          </a:p>
        </p:txBody>
      </p:sp>
      <p:sp>
        <p:nvSpPr>
          <p:cNvPr id="10" name="타원 9"/>
          <p:cNvSpPr/>
          <p:nvPr/>
        </p:nvSpPr>
        <p:spPr>
          <a:xfrm>
            <a:off x="4365441" y="2107282"/>
            <a:ext cx="540327" cy="54032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두성</a:t>
            </a:r>
            <a:endParaRPr lang="ko-KR" altLang="en-US" sz="1400" b="1" dirty="0"/>
          </a:p>
        </p:txBody>
      </p:sp>
      <p:cxnSp>
        <p:nvCxnSpPr>
          <p:cNvPr id="11" name="직선 화살표 연결선 10"/>
          <p:cNvCxnSpPr>
            <a:stCxn id="10" idx="2"/>
            <a:endCxn id="7" idx="6"/>
          </p:cNvCxnSpPr>
          <p:nvPr/>
        </p:nvCxnSpPr>
        <p:spPr>
          <a:xfrm flipH="1" flipV="1">
            <a:off x="3336512" y="1533703"/>
            <a:ext cx="1028929" cy="8437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4335527" y="3387442"/>
            <a:ext cx="540327" cy="54032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진</a:t>
            </a:r>
            <a:endParaRPr lang="ko-KR" altLang="en-US" sz="1400" b="1" dirty="0"/>
          </a:p>
        </p:txBody>
      </p:sp>
      <p:cxnSp>
        <p:nvCxnSpPr>
          <p:cNvPr id="19" name="직선 화살표 연결선 18"/>
          <p:cNvCxnSpPr>
            <a:stCxn id="18" idx="2"/>
            <a:endCxn id="7" idx="6"/>
          </p:cNvCxnSpPr>
          <p:nvPr/>
        </p:nvCxnSpPr>
        <p:spPr>
          <a:xfrm flipH="1" flipV="1">
            <a:off x="3336512" y="1533703"/>
            <a:ext cx="999015" cy="21239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 flipH="1">
            <a:off x="4612745" y="2845038"/>
            <a:ext cx="45720" cy="4572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 flipH="1">
            <a:off x="4612745" y="3007134"/>
            <a:ext cx="45720" cy="4572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 flipH="1">
            <a:off x="4612745" y="3174428"/>
            <a:ext cx="45720" cy="4572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3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0996" y="1349036"/>
            <a:ext cx="178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</a:rPr>
              <a:t>Master branch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5876" y="860955"/>
            <a:ext cx="88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Step 1</a:t>
            </a:r>
            <a:endParaRPr lang="ko-KR" altLang="en-US" b="1" dirty="0"/>
          </a:p>
        </p:txBody>
      </p:sp>
      <p:sp>
        <p:nvSpPr>
          <p:cNvPr id="7" name="타원 6"/>
          <p:cNvSpPr/>
          <p:nvPr/>
        </p:nvSpPr>
        <p:spPr>
          <a:xfrm>
            <a:off x="2796185" y="1263539"/>
            <a:ext cx="540327" cy="54032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95858" y="860955"/>
            <a:ext cx="88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Step 2</a:t>
            </a:r>
            <a:endParaRPr lang="ko-KR" altLang="en-US" b="1" dirty="0"/>
          </a:p>
        </p:txBody>
      </p:sp>
      <p:sp>
        <p:nvSpPr>
          <p:cNvPr id="10" name="타원 9"/>
          <p:cNvSpPr/>
          <p:nvPr/>
        </p:nvSpPr>
        <p:spPr>
          <a:xfrm>
            <a:off x="4365440" y="1263539"/>
            <a:ext cx="540327" cy="54032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상은</a:t>
            </a:r>
            <a:endParaRPr lang="ko-KR" altLang="en-US" sz="1400" b="1" dirty="0"/>
          </a:p>
        </p:txBody>
      </p:sp>
      <p:cxnSp>
        <p:nvCxnSpPr>
          <p:cNvPr id="11" name="직선 화살표 연결선 10"/>
          <p:cNvCxnSpPr>
            <a:stCxn id="10" idx="2"/>
            <a:endCxn id="7" idx="6"/>
          </p:cNvCxnSpPr>
          <p:nvPr/>
        </p:nvCxnSpPr>
        <p:spPr>
          <a:xfrm flipH="1">
            <a:off x="3336512" y="1533703"/>
            <a:ext cx="102892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5934695" y="1263539"/>
            <a:ext cx="540327" cy="54032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두성</a:t>
            </a:r>
            <a:endParaRPr lang="ko-KR" altLang="en-US" sz="1400" b="1" dirty="0"/>
          </a:p>
        </p:txBody>
      </p:sp>
      <p:cxnSp>
        <p:nvCxnSpPr>
          <p:cNvPr id="15" name="직선 화살표 연결선 14"/>
          <p:cNvCxnSpPr>
            <a:stCxn id="14" idx="2"/>
            <a:endCxn id="10" idx="6"/>
          </p:cNvCxnSpPr>
          <p:nvPr/>
        </p:nvCxnSpPr>
        <p:spPr>
          <a:xfrm flipH="1">
            <a:off x="4905767" y="1533703"/>
            <a:ext cx="102892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8114804" y="1263539"/>
            <a:ext cx="540327" cy="54032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진</a:t>
            </a:r>
            <a:endParaRPr lang="ko-KR" altLang="en-US" sz="1400" b="1" dirty="0"/>
          </a:p>
        </p:txBody>
      </p:sp>
      <p:cxnSp>
        <p:nvCxnSpPr>
          <p:cNvPr id="17" name="직선 화살표 연결선 16"/>
          <p:cNvCxnSpPr>
            <a:stCxn id="16" idx="2"/>
          </p:cNvCxnSpPr>
          <p:nvPr/>
        </p:nvCxnSpPr>
        <p:spPr>
          <a:xfrm flipH="1">
            <a:off x="7090164" y="1533703"/>
            <a:ext cx="10246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 rot="5400000">
            <a:off x="6803799" y="1346147"/>
            <a:ext cx="62342" cy="375110"/>
            <a:chOff x="4612745" y="4441081"/>
            <a:chExt cx="45720" cy="375110"/>
          </a:xfrm>
        </p:grpSpPr>
        <p:sp>
          <p:nvSpPr>
            <p:cNvPr id="18" name="타원 17"/>
            <p:cNvSpPr/>
            <p:nvPr/>
          </p:nvSpPr>
          <p:spPr>
            <a:xfrm flipH="1">
              <a:off x="4612745" y="4441081"/>
              <a:ext cx="45720" cy="4572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 flipH="1">
              <a:off x="4612745" y="4603177"/>
              <a:ext cx="45720" cy="4572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 flipH="1">
              <a:off x="4612745" y="4770471"/>
              <a:ext cx="45720" cy="4572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" name="꺾인 연결선 33"/>
          <p:cNvCxnSpPr>
            <a:stCxn id="10" idx="0"/>
            <a:endCxn id="9" idx="1"/>
          </p:cNvCxnSpPr>
          <p:nvPr/>
        </p:nvCxnSpPr>
        <p:spPr>
          <a:xfrm rot="5400000" flipH="1" flipV="1">
            <a:off x="5256772" y="424453"/>
            <a:ext cx="217918" cy="14602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9" idx="3"/>
            <a:endCxn id="16" idx="0"/>
          </p:cNvCxnSpPr>
          <p:nvPr/>
        </p:nvCxnSpPr>
        <p:spPr>
          <a:xfrm>
            <a:off x="6976805" y="1045621"/>
            <a:ext cx="1408163" cy="21791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80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820168" y="2107282"/>
            <a:ext cx="540327" cy="540327"/>
          </a:xfrm>
          <a:prstGeom prst="ellipse">
            <a:avLst/>
          </a:prstGeom>
          <a:solidFill>
            <a:srgbClr val="C004AA"/>
          </a:solidFill>
          <a:ln>
            <a:solidFill>
              <a:srgbClr val="C004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상은</a:t>
            </a:r>
            <a:endParaRPr lang="ko-KR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4370" y="1349036"/>
            <a:ext cx="178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</a:rPr>
              <a:t>Master branch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80603" y="860955"/>
            <a:ext cx="88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Step 2</a:t>
            </a:r>
            <a:endParaRPr lang="ko-KR" altLang="en-US" b="1" dirty="0"/>
          </a:p>
        </p:txBody>
      </p:sp>
      <p:sp>
        <p:nvSpPr>
          <p:cNvPr id="7" name="타원 6"/>
          <p:cNvSpPr/>
          <p:nvPr/>
        </p:nvSpPr>
        <p:spPr>
          <a:xfrm>
            <a:off x="4250912" y="1263539"/>
            <a:ext cx="540327" cy="54032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cxnSp>
        <p:nvCxnSpPr>
          <p:cNvPr id="8" name="직선 화살표 연결선 7"/>
          <p:cNvCxnSpPr>
            <a:stCxn id="4" idx="2"/>
            <a:endCxn id="7" idx="6"/>
          </p:cNvCxnSpPr>
          <p:nvPr/>
        </p:nvCxnSpPr>
        <p:spPr>
          <a:xfrm flipH="1" flipV="1">
            <a:off x="4791239" y="1533703"/>
            <a:ext cx="1028929" cy="843743"/>
          </a:xfrm>
          <a:prstGeom prst="straightConnector1">
            <a:avLst/>
          </a:prstGeom>
          <a:ln w="76200">
            <a:solidFill>
              <a:srgbClr val="C004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49857" y="860955"/>
            <a:ext cx="88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Step </a:t>
            </a:r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0" name="타원 9"/>
          <p:cNvSpPr/>
          <p:nvPr/>
        </p:nvSpPr>
        <p:spPr>
          <a:xfrm>
            <a:off x="5820168" y="2951025"/>
            <a:ext cx="540327" cy="540327"/>
          </a:xfrm>
          <a:prstGeom prst="ellipse">
            <a:avLst/>
          </a:prstGeom>
          <a:solidFill>
            <a:srgbClr val="59CBD7"/>
          </a:solidFill>
          <a:ln>
            <a:solidFill>
              <a:srgbClr val="59C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두성</a:t>
            </a:r>
            <a:endParaRPr lang="ko-KR" altLang="en-US" sz="1400" b="1" dirty="0"/>
          </a:p>
        </p:txBody>
      </p:sp>
      <p:cxnSp>
        <p:nvCxnSpPr>
          <p:cNvPr id="11" name="직선 화살표 연결선 10"/>
          <p:cNvCxnSpPr>
            <a:stCxn id="10" idx="2"/>
            <a:endCxn id="7" idx="6"/>
          </p:cNvCxnSpPr>
          <p:nvPr/>
        </p:nvCxnSpPr>
        <p:spPr>
          <a:xfrm flipH="1" flipV="1">
            <a:off x="4791239" y="1533703"/>
            <a:ext cx="1028929" cy="1687486"/>
          </a:xfrm>
          <a:prstGeom prst="straightConnector1">
            <a:avLst/>
          </a:prstGeom>
          <a:ln w="76200">
            <a:solidFill>
              <a:srgbClr val="59CB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790254" y="4231185"/>
            <a:ext cx="540327" cy="540327"/>
          </a:xfrm>
          <a:prstGeom prst="ellipse">
            <a:avLst/>
          </a:prstGeom>
          <a:solidFill>
            <a:srgbClr val="B7D45C"/>
          </a:solidFill>
          <a:ln>
            <a:solidFill>
              <a:srgbClr val="B7D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진</a:t>
            </a:r>
            <a:endParaRPr lang="ko-KR" altLang="en-US" sz="1400" b="1" dirty="0"/>
          </a:p>
        </p:txBody>
      </p:sp>
      <p:cxnSp>
        <p:nvCxnSpPr>
          <p:cNvPr id="19" name="직선 화살표 연결선 18"/>
          <p:cNvCxnSpPr>
            <a:stCxn id="18" idx="2"/>
            <a:endCxn id="7" idx="6"/>
          </p:cNvCxnSpPr>
          <p:nvPr/>
        </p:nvCxnSpPr>
        <p:spPr>
          <a:xfrm flipH="1" flipV="1">
            <a:off x="4791239" y="1533703"/>
            <a:ext cx="999015" cy="2967646"/>
          </a:xfrm>
          <a:prstGeom prst="straightConnector1">
            <a:avLst/>
          </a:prstGeom>
          <a:ln w="76200">
            <a:solidFill>
              <a:srgbClr val="B7D4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 flipH="1">
            <a:off x="6067472" y="3688781"/>
            <a:ext cx="45720" cy="4572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 flipH="1">
            <a:off x="6067472" y="3850877"/>
            <a:ext cx="45720" cy="4572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 flipH="1">
            <a:off x="6067472" y="4018171"/>
            <a:ext cx="45720" cy="4572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7119261" y="1263539"/>
            <a:ext cx="540327" cy="54032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cxnSp>
        <p:nvCxnSpPr>
          <p:cNvPr id="21" name="직선 화살표 연결선 20"/>
          <p:cNvCxnSpPr>
            <a:stCxn id="20" idx="2"/>
            <a:endCxn id="7" idx="6"/>
          </p:cNvCxnSpPr>
          <p:nvPr/>
        </p:nvCxnSpPr>
        <p:spPr>
          <a:xfrm flipH="1">
            <a:off x="4791239" y="1533703"/>
            <a:ext cx="232802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20" idx="3"/>
            <a:endCxn id="4" idx="6"/>
          </p:cNvCxnSpPr>
          <p:nvPr/>
        </p:nvCxnSpPr>
        <p:spPr>
          <a:xfrm flipH="1">
            <a:off x="6360495" y="1724737"/>
            <a:ext cx="837895" cy="652709"/>
          </a:xfrm>
          <a:prstGeom prst="straightConnector1">
            <a:avLst/>
          </a:prstGeom>
          <a:ln w="76200">
            <a:solidFill>
              <a:srgbClr val="C004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8418354" y="1263539"/>
            <a:ext cx="540327" cy="54032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cxnSp>
        <p:nvCxnSpPr>
          <p:cNvPr id="30" name="직선 화살표 연결선 29"/>
          <p:cNvCxnSpPr>
            <a:stCxn id="27" idx="2"/>
            <a:endCxn id="20" idx="6"/>
          </p:cNvCxnSpPr>
          <p:nvPr/>
        </p:nvCxnSpPr>
        <p:spPr>
          <a:xfrm flipH="1">
            <a:off x="7659588" y="1533703"/>
            <a:ext cx="75876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7" idx="3"/>
            <a:endCxn id="10" idx="6"/>
          </p:cNvCxnSpPr>
          <p:nvPr/>
        </p:nvCxnSpPr>
        <p:spPr>
          <a:xfrm flipH="1">
            <a:off x="6360495" y="1724737"/>
            <a:ext cx="2136988" cy="1496452"/>
          </a:xfrm>
          <a:prstGeom prst="straightConnector1">
            <a:avLst/>
          </a:prstGeom>
          <a:ln w="76200">
            <a:solidFill>
              <a:srgbClr val="59CB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10390776" y="1263539"/>
            <a:ext cx="540327" cy="54032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cxnSp>
        <p:nvCxnSpPr>
          <p:cNvPr id="35" name="직선 화살표 연결선 34"/>
          <p:cNvCxnSpPr>
            <a:stCxn id="34" idx="2"/>
          </p:cNvCxnSpPr>
          <p:nvPr/>
        </p:nvCxnSpPr>
        <p:spPr>
          <a:xfrm flipH="1">
            <a:off x="9476508" y="1533703"/>
            <a:ext cx="91426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4" idx="3"/>
            <a:endCxn id="18" idx="6"/>
          </p:cNvCxnSpPr>
          <p:nvPr/>
        </p:nvCxnSpPr>
        <p:spPr>
          <a:xfrm flipH="1">
            <a:off x="6330581" y="1724737"/>
            <a:ext cx="4139324" cy="2776612"/>
          </a:xfrm>
          <a:prstGeom prst="straightConnector1">
            <a:avLst/>
          </a:prstGeom>
          <a:ln w="76200">
            <a:solidFill>
              <a:srgbClr val="B7D4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34370" y="2192779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4AA"/>
                </a:solidFill>
              </a:rPr>
              <a:t>New branch 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4370" y="3036522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9CBD7"/>
                </a:solidFill>
              </a:rPr>
              <a:t>N</a:t>
            </a:r>
            <a:r>
              <a:rPr lang="en-US" altLang="ko-KR" b="1" dirty="0" smtClean="0">
                <a:solidFill>
                  <a:srgbClr val="59CBD7"/>
                </a:solidFill>
              </a:rPr>
              <a:t>ew branch 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4370" y="4316682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B7D45C"/>
                </a:solidFill>
              </a:rPr>
              <a:t>New branch 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23675" y="860955"/>
            <a:ext cx="88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Step 4</a:t>
            </a:r>
            <a:endParaRPr lang="ko-KR" altLang="en-US" b="1" dirty="0"/>
          </a:p>
        </p:txBody>
      </p:sp>
      <p:grpSp>
        <p:nvGrpSpPr>
          <p:cNvPr id="51" name="그룹 50"/>
          <p:cNvGrpSpPr/>
          <p:nvPr/>
        </p:nvGrpSpPr>
        <p:grpSpPr>
          <a:xfrm rot="5400000">
            <a:off x="9197673" y="1346147"/>
            <a:ext cx="62342" cy="375110"/>
            <a:chOff x="4612745" y="4441081"/>
            <a:chExt cx="45720" cy="375110"/>
          </a:xfrm>
        </p:grpSpPr>
        <p:sp>
          <p:nvSpPr>
            <p:cNvPr id="52" name="타원 51"/>
            <p:cNvSpPr/>
            <p:nvPr/>
          </p:nvSpPr>
          <p:spPr>
            <a:xfrm flipH="1">
              <a:off x="4612745" y="4441081"/>
              <a:ext cx="45720" cy="4572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 flipH="1">
              <a:off x="4612745" y="4603177"/>
              <a:ext cx="45720" cy="4572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 flipH="1">
              <a:off x="4612745" y="4770471"/>
              <a:ext cx="45720" cy="4572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4" name="꺾인 연결선 63"/>
          <p:cNvCxnSpPr>
            <a:stCxn id="20" idx="0"/>
            <a:endCxn id="47" idx="1"/>
          </p:cNvCxnSpPr>
          <p:nvPr/>
        </p:nvCxnSpPr>
        <p:spPr>
          <a:xfrm rot="5400000" flipH="1" flipV="1">
            <a:off x="7897591" y="537455"/>
            <a:ext cx="217918" cy="12342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47" idx="3"/>
            <a:endCxn id="34" idx="0"/>
          </p:cNvCxnSpPr>
          <p:nvPr/>
        </p:nvCxnSpPr>
        <p:spPr>
          <a:xfrm>
            <a:off x="9504622" y="1045621"/>
            <a:ext cx="1156318" cy="21791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2771476" y="1263539"/>
            <a:ext cx="540327" cy="54032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cxnSp>
        <p:nvCxnSpPr>
          <p:cNvPr id="69" name="직선 화살표 연결선 68"/>
          <p:cNvCxnSpPr>
            <a:stCxn id="7" idx="2"/>
          </p:cNvCxnSpPr>
          <p:nvPr/>
        </p:nvCxnSpPr>
        <p:spPr>
          <a:xfrm flipH="1">
            <a:off x="3319907" y="1533703"/>
            <a:ext cx="9310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601165" y="860955"/>
            <a:ext cx="88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Step 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48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101</Words>
  <Application>Microsoft Office PowerPoint</Application>
  <PresentationFormat>와이드스크린</PresentationFormat>
  <Paragraphs>45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천창범 (changbum.chun)</dc:creator>
  <cp:lastModifiedBy>천창범 (changbum.chun)</cp:lastModifiedBy>
  <cp:revision>18</cp:revision>
  <dcterms:created xsi:type="dcterms:W3CDTF">2021-01-07T00:03:15Z</dcterms:created>
  <dcterms:modified xsi:type="dcterms:W3CDTF">2021-01-12T06:15:23Z</dcterms:modified>
</cp:coreProperties>
</file>