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C90ED-8637-D4E5-AECC-C686C82F6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AE8EE-9895-DFB3-073F-615752A6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B13D8-9783-0A99-A41C-12F3595D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ABC66B-FE00-ECC9-B00E-7E53450E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C0C1D-DEE2-407F-7C35-AFDA7D78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7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E3D14-D017-782D-9FD9-34F16924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3DCDA5-A464-92BC-F637-97486ACA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AC14F-3C90-CB15-1855-01EEC8A7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28EC6-E40F-2CFE-68B9-BC8F1C8E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7774A-A5ED-6A8A-51A9-0DB1EFAF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2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1FA34C-908C-E582-9CA4-28F28786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02A715-AFAC-496E-C0F9-08409051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0D065-EC66-4E49-C5E5-134A41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39359-2505-E78A-5EF4-232F602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ED718-5A7F-49E5-42A7-C0DC064F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6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EBBF3-4DAC-2286-E96F-8220C436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B0CDF-AA0D-5F0C-A858-58A6943C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5C030-214B-79D0-5DF8-60030DCA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324AA-8AD8-B132-8507-B695666C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DE96E-619F-2D53-DDB6-8D94DD2B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58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94DF2-4FFA-C380-D0F0-80A8061C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A4E69-0E48-FB0C-E7D2-CB51BC8D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527B2-0A19-58AE-5B0D-9AE73F9E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44BC3-EB8A-AA83-CB1A-5A70616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3DE66-90A0-FD56-AB36-CFCDEA6C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4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351F-69C8-FA37-CE14-C797498A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2D5BF-9D57-B615-A6B5-B1FA7A59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E502C2-04A4-9600-DF77-A659D732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77C8C1-FF34-A82E-BD4F-51B973EC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6B606-1293-F74F-C01B-C6DEE407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F6728E-F611-73CD-3CD5-0B97CA72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3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245D2-3C85-E9E1-7645-B465D70D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4D7B16-9495-ABBF-1F02-F204FF18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EA3B8E-CFE8-3444-220C-3B5E64465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859672-BFA4-5A8B-A549-71374F92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B21DA0-865E-9F99-0F0D-E073C26C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DDC98D-62AE-8A14-2210-5AFC9145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2827FC-256A-C62F-6ABD-3C8C318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09ADD6-C8C2-5A0B-9A37-98B9DA2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54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0B27F-11F2-F3D7-2830-CB865093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4C69E7-037C-592E-9BA4-E7525EE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61E94C-EDA1-66C9-872D-035C37F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2BF0C1-28B2-F698-F62D-28C03B9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13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B2E203-878F-0A5E-C1A3-23F66B28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84211A-A3C7-697E-C5EA-566E42E9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48DBA4-53C0-ACA1-1EFC-F631F0A8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63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30A06-C2A8-C0D6-BDDD-72C6698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9DA93-D4AF-E207-841A-74FEEEEE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60A7FA-20FD-2940-7F21-4E32A304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212CD-F1EB-CF36-7530-FA876284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9377C-03A6-747D-5CCC-6980AFE3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754553-9062-451A-3804-97E1543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12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6DAB5-B050-0226-7BE7-6E714C6B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7DC56F-E920-130A-0FCF-EDA58213B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E08DC-6E55-3E92-F23A-26421C73B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87541E-2321-38E1-9741-C8EE434E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3EFFAB-B0B1-C4CC-4D65-EB74F64D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5EE2-64B0-AC89-6EAB-1DAAE138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4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60EA1A-5826-9F69-040D-5049D04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38D7D2-2367-6E44-F6B2-0C5F2126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8229B-9078-5CEE-DECA-72B87E8B8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1902-B83E-4985-9256-ECE64120A27A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B4102-DF3D-5710-B7F2-8C40638A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A7457-F09E-BE7B-A2C6-6BD9FE01B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FA9A-7241-423C-A453-1BC3424E8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0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D14C7-B36C-8E57-04C1-08751DA1A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Modelad ER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020C5-C8B8-78B5-3F16-0D40D296B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bernardo.molina3797@tau.usbmed.edu.co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80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8450-F96A-7C39-2B19-42634F58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C2EE0A1-6AFF-83E5-1F68-6270D20D8300}"/>
              </a:ext>
            </a:extLst>
          </p:cNvPr>
          <p:cNvGrpSpPr/>
          <p:nvPr/>
        </p:nvGrpSpPr>
        <p:grpSpPr>
          <a:xfrm>
            <a:off x="261447" y="2436645"/>
            <a:ext cx="5241639" cy="3049663"/>
            <a:chOff x="261447" y="2436645"/>
            <a:chExt cx="5241639" cy="304966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C0C7667-1B93-E1DE-8B06-F7A85F9685C6}"/>
                </a:ext>
              </a:extLst>
            </p:cNvPr>
            <p:cNvSpPr/>
            <p:nvPr/>
          </p:nvSpPr>
          <p:spPr>
            <a:xfrm>
              <a:off x="2959409" y="3812323"/>
              <a:ext cx="2031332" cy="7459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/>
                <a:t>Producto</a:t>
              </a:r>
              <a:endParaRPr lang="es-CO" sz="3200" b="1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71192EA-EDB5-DFDD-B817-6CF298464310}"/>
                </a:ext>
              </a:extLst>
            </p:cNvPr>
            <p:cNvSpPr/>
            <p:nvPr/>
          </p:nvSpPr>
          <p:spPr>
            <a:xfrm>
              <a:off x="261447" y="3982660"/>
              <a:ext cx="1528011" cy="7459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Nombre producto</a:t>
              </a:r>
              <a:endParaRPr lang="es-CO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81A355EB-6458-1ADC-37B1-99E2B3D352EF}"/>
                </a:ext>
              </a:extLst>
            </p:cNvPr>
            <p:cNvSpPr/>
            <p:nvPr/>
          </p:nvSpPr>
          <p:spPr>
            <a:xfrm>
              <a:off x="1099789" y="4740351"/>
              <a:ext cx="1528011" cy="7459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Cantidad</a:t>
              </a:r>
              <a:endParaRPr lang="es-CO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D2B6510-FA88-B835-7E12-805F68334D43}"/>
                </a:ext>
              </a:extLst>
            </p:cNvPr>
            <p:cNvSpPr/>
            <p:nvPr/>
          </p:nvSpPr>
          <p:spPr>
            <a:xfrm>
              <a:off x="978374" y="3262556"/>
              <a:ext cx="1528011" cy="7459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Precio</a:t>
              </a:r>
              <a:endParaRPr lang="es-CO" dirty="0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08243DE-BC2B-2FF3-601E-B4C0C3F2A852}"/>
                </a:ext>
              </a:extLst>
            </p:cNvPr>
            <p:cNvCxnSpPr>
              <a:cxnSpLocks/>
              <a:stCxn id="3" idx="1"/>
              <a:endCxn id="6" idx="6"/>
            </p:cNvCxnSpPr>
            <p:nvPr/>
          </p:nvCxnSpPr>
          <p:spPr>
            <a:xfrm flipH="1" flipV="1">
              <a:off x="2506385" y="3635535"/>
              <a:ext cx="453024" cy="549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3ED09322-A10A-D49C-40F8-A51BB0430DFA}"/>
                </a:ext>
              </a:extLst>
            </p:cNvPr>
            <p:cNvCxnSpPr>
              <a:cxnSpLocks/>
              <a:stCxn id="3" idx="1"/>
              <a:endCxn id="4" idx="6"/>
            </p:cNvCxnSpPr>
            <p:nvPr/>
          </p:nvCxnSpPr>
          <p:spPr>
            <a:xfrm flipH="1">
              <a:off x="1789458" y="4185302"/>
              <a:ext cx="1169951" cy="17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59D66B8-E0AC-4628-7997-1008887A5674}"/>
                </a:ext>
              </a:extLst>
            </p:cNvPr>
            <p:cNvCxnSpPr>
              <a:cxnSpLocks/>
              <a:stCxn id="3" idx="1"/>
              <a:endCxn id="5" idx="6"/>
            </p:cNvCxnSpPr>
            <p:nvPr/>
          </p:nvCxnSpPr>
          <p:spPr>
            <a:xfrm flipH="1">
              <a:off x="2627800" y="4185302"/>
              <a:ext cx="331609" cy="928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D23356F-1577-6DF0-6428-7A78EA7BE9DF}"/>
                </a:ext>
              </a:extLst>
            </p:cNvPr>
            <p:cNvSpPr/>
            <p:nvPr/>
          </p:nvSpPr>
          <p:spPr>
            <a:xfrm>
              <a:off x="2118103" y="2463695"/>
              <a:ext cx="1682611" cy="74595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Referencia</a:t>
              </a:r>
              <a:endParaRPr lang="es-CO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941BAD5-B8D4-E7DB-59BC-98F439DE0FAF}"/>
                </a:ext>
              </a:extLst>
            </p:cNvPr>
            <p:cNvSpPr/>
            <p:nvPr/>
          </p:nvSpPr>
          <p:spPr>
            <a:xfrm>
              <a:off x="3975075" y="2436645"/>
              <a:ext cx="1528011" cy="745957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Id</a:t>
              </a:r>
              <a:endParaRPr lang="es-CO" dirty="0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4EC3338-9EFD-43F3-BE76-72AE49C98483}"/>
                </a:ext>
              </a:extLst>
            </p:cNvPr>
            <p:cNvCxnSpPr>
              <a:cxnSpLocks/>
              <a:stCxn id="3" idx="0"/>
              <a:endCxn id="11" idx="4"/>
            </p:cNvCxnSpPr>
            <p:nvPr/>
          </p:nvCxnSpPr>
          <p:spPr>
            <a:xfrm flipH="1" flipV="1">
              <a:off x="2959409" y="3209652"/>
              <a:ext cx="1015666" cy="602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36C30121-A6FD-9869-2504-DA569D4B0F87}"/>
                </a:ext>
              </a:extLst>
            </p:cNvPr>
            <p:cNvCxnSpPr>
              <a:cxnSpLocks/>
              <a:stCxn id="3" idx="0"/>
              <a:endCxn id="12" idx="4"/>
            </p:cNvCxnSpPr>
            <p:nvPr/>
          </p:nvCxnSpPr>
          <p:spPr>
            <a:xfrm flipV="1">
              <a:off x="3975075" y="3182602"/>
              <a:ext cx="764006" cy="629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8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4CCAE-C97E-DF02-C45E-CB9F2E11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 dirty="0"/>
              <a:t>Entidades candidatas</a:t>
            </a:r>
            <a:endParaRPr lang="es-CO" sz="4000" dirty="0"/>
          </a:p>
        </p:txBody>
      </p:sp>
      <p:grpSp>
        <p:nvGrpSpPr>
          <p:cNvPr id="1038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6593F-10A8-DAFB-1D62-F7612BB9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</a:p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</a:t>
            </a:r>
          </a:p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Factura</a:t>
            </a:r>
          </a:p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Detalles de factura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0 plantillas de facturas gratis | Envíe PDF | Descárguelo ...">
            <a:extLst>
              <a:ext uri="{FF2B5EF4-FFF2-40B4-BE49-F238E27FC236}">
                <a16:creationId xmlns:a16="http://schemas.microsoft.com/office/drawing/2014/main" id="{2067F82B-5705-4C02-DA11-3F4E960EB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" r="2" b="-127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6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7B3EDF8-FE87-B201-318C-1B928AE2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Identificar Atributos posibles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241D6C-9D4C-9607-3AB3-374CFB1A7CC3}"/>
              </a:ext>
            </a:extLst>
          </p:cNvPr>
          <p:cNvSpPr/>
          <p:nvPr/>
        </p:nvSpPr>
        <p:spPr>
          <a:xfrm>
            <a:off x="2336133" y="2465848"/>
            <a:ext cx="2127583" cy="638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Cliente</a:t>
            </a:r>
            <a:endParaRPr lang="es-CO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B68808-524F-3ECF-C8C5-93B9C825BEE4}"/>
              </a:ext>
            </a:extLst>
          </p:cNvPr>
          <p:cNvSpPr/>
          <p:nvPr/>
        </p:nvSpPr>
        <p:spPr>
          <a:xfrm>
            <a:off x="8174455" y="2054584"/>
            <a:ext cx="2127583" cy="63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Factura</a:t>
            </a:r>
            <a:endParaRPr lang="es-CO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A14F85-7E90-7178-C21C-840771AB764A}"/>
              </a:ext>
            </a:extLst>
          </p:cNvPr>
          <p:cNvSpPr/>
          <p:nvPr/>
        </p:nvSpPr>
        <p:spPr>
          <a:xfrm>
            <a:off x="8676902" y="4560613"/>
            <a:ext cx="1734551" cy="885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Detalles</a:t>
            </a:r>
            <a:endParaRPr lang="es-CO" sz="32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9B88A5-DFF1-7E15-B5F6-458EEAB1B0A1}"/>
              </a:ext>
            </a:extLst>
          </p:cNvPr>
          <p:cNvSpPr/>
          <p:nvPr/>
        </p:nvSpPr>
        <p:spPr>
          <a:xfrm>
            <a:off x="4515413" y="5226094"/>
            <a:ext cx="2031332" cy="745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Producto</a:t>
            </a:r>
            <a:endParaRPr lang="es-CO" sz="32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CAB13E-E083-19BA-DA31-F3543A4CAC0D}"/>
              </a:ext>
            </a:extLst>
          </p:cNvPr>
          <p:cNvSpPr/>
          <p:nvPr/>
        </p:nvSpPr>
        <p:spPr>
          <a:xfrm>
            <a:off x="168442" y="2691064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Nombres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F5620D-4237-6044-9F5F-2EA0CD505BF6}"/>
              </a:ext>
            </a:extLst>
          </p:cNvPr>
          <p:cNvSpPr/>
          <p:nvPr/>
        </p:nvSpPr>
        <p:spPr>
          <a:xfrm>
            <a:off x="247899" y="3725527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D527E-66C2-C556-9055-C815C9B88198}"/>
              </a:ext>
            </a:extLst>
          </p:cNvPr>
          <p:cNvSpPr/>
          <p:nvPr/>
        </p:nvSpPr>
        <p:spPr>
          <a:xfrm>
            <a:off x="827674" y="471988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  <a:endParaRPr lang="es-CO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FF8BAA-4EA3-AD9D-9FF4-50BA58C54F08}"/>
              </a:ext>
            </a:extLst>
          </p:cNvPr>
          <p:cNvSpPr/>
          <p:nvPr/>
        </p:nvSpPr>
        <p:spPr>
          <a:xfrm>
            <a:off x="284747" y="1656601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Cedula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972D62-54D6-4C22-E033-B64C24E10056}"/>
              </a:ext>
            </a:extLst>
          </p:cNvPr>
          <p:cNvCxnSpPr>
            <a:cxnSpLocks/>
            <a:stCxn id="4" idx="0"/>
            <a:endCxn id="12" idx="6"/>
          </p:cNvCxnSpPr>
          <p:nvPr/>
        </p:nvCxnSpPr>
        <p:spPr>
          <a:xfrm flipH="1" flipV="1">
            <a:off x="1812758" y="2029580"/>
            <a:ext cx="1587167" cy="43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E1DC38-03B6-3329-705E-05FC8E9D1F6D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>
            <a:off x="1696453" y="2784998"/>
            <a:ext cx="639680" cy="27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3886DFF-3033-B69E-797F-2EBF40E7FF71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1552138" y="3104147"/>
            <a:ext cx="1847787" cy="7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5F6DFB-7668-CFF0-D298-01BFAD77C08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591680" y="3104147"/>
            <a:ext cx="1808245" cy="16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5408BFA-9519-AEE9-9A10-49F6F2380308}"/>
              </a:ext>
            </a:extLst>
          </p:cNvPr>
          <p:cNvSpPr/>
          <p:nvPr/>
        </p:nvSpPr>
        <p:spPr>
          <a:xfrm>
            <a:off x="2355685" y="521782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producto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7338FA-CB5B-7C37-542D-87E864C6D18D}"/>
              </a:ext>
            </a:extLst>
          </p:cNvPr>
          <p:cNvSpPr/>
          <p:nvPr/>
        </p:nvSpPr>
        <p:spPr>
          <a:xfrm>
            <a:off x="2786814" y="6048627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0ED5C1B-9899-D7D6-C1DC-81FE709D8979}"/>
              </a:ext>
            </a:extLst>
          </p:cNvPr>
          <p:cNvSpPr/>
          <p:nvPr/>
        </p:nvSpPr>
        <p:spPr>
          <a:xfrm>
            <a:off x="2913678" y="431992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CO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95F52F8-BF65-0C5D-D176-71BD0579D019}"/>
              </a:ext>
            </a:extLst>
          </p:cNvPr>
          <p:cNvCxnSpPr>
            <a:cxnSpLocks/>
            <a:stCxn id="7" idx="0"/>
            <a:endCxn id="32" idx="6"/>
          </p:cNvCxnSpPr>
          <p:nvPr/>
        </p:nvCxnSpPr>
        <p:spPr>
          <a:xfrm flipH="1" flipV="1">
            <a:off x="4441689" y="4692901"/>
            <a:ext cx="1089390" cy="53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332CAEF-5258-4D6C-0A72-905BA6A8E5C6}"/>
              </a:ext>
            </a:extLst>
          </p:cNvPr>
          <p:cNvCxnSpPr>
            <a:stCxn id="7" idx="1"/>
            <a:endCxn id="30" idx="6"/>
          </p:cNvCxnSpPr>
          <p:nvPr/>
        </p:nvCxnSpPr>
        <p:spPr>
          <a:xfrm flipH="1" flipV="1">
            <a:off x="3883696" y="5590804"/>
            <a:ext cx="631717" cy="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BA103B-E16A-6B72-29B0-9222CB8CC1A0}"/>
              </a:ext>
            </a:extLst>
          </p:cNvPr>
          <p:cNvCxnSpPr>
            <a:stCxn id="7" idx="2"/>
            <a:endCxn id="31" idx="6"/>
          </p:cNvCxnSpPr>
          <p:nvPr/>
        </p:nvCxnSpPr>
        <p:spPr>
          <a:xfrm flipH="1">
            <a:off x="4314825" y="5972051"/>
            <a:ext cx="1216254" cy="44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4397D033-58B2-350A-086D-95B8F0141A0A}"/>
              </a:ext>
            </a:extLst>
          </p:cNvPr>
          <p:cNvSpPr/>
          <p:nvPr/>
        </p:nvSpPr>
        <p:spPr>
          <a:xfrm>
            <a:off x="8096248" y="537037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  <a:endParaRPr lang="es-CO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A011F08-2A7C-2A78-BC23-62C7C9C6A6A8}"/>
              </a:ext>
            </a:extLst>
          </p:cNvPr>
          <p:cNvSpPr/>
          <p:nvPr/>
        </p:nvSpPr>
        <p:spPr>
          <a:xfrm>
            <a:off x="9900986" y="640087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Nro</a:t>
            </a:r>
            <a:r>
              <a:rPr lang="es-ES" dirty="0"/>
              <a:t> Factura</a:t>
            </a:r>
            <a:endParaRPr lang="es-CO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3C144C8-358C-9139-B940-B6F4A066B412}"/>
              </a:ext>
            </a:extLst>
          </p:cNvPr>
          <p:cNvSpPr/>
          <p:nvPr/>
        </p:nvSpPr>
        <p:spPr>
          <a:xfrm>
            <a:off x="6361697" y="1627270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CO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9F4DC80-8183-6D81-E007-233CD9D9D1C2}"/>
              </a:ext>
            </a:extLst>
          </p:cNvPr>
          <p:cNvSpPr/>
          <p:nvPr/>
        </p:nvSpPr>
        <p:spPr>
          <a:xfrm>
            <a:off x="10656966" y="1910669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Factura</a:t>
            </a:r>
            <a:endParaRPr lang="es-CO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B2AE12A-35BA-DB97-D282-84F7F12DB673}"/>
              </a:ext>
            </a:extLst>
          </p:cNvPr>
          <p:cNvCxnSpPr>
            <a:stCxn id="5" idx="0"/>
            <a:endCxn id="53" idx="4"/>
          </p:cNvCxnSpPr>
          <p:nvPr/>
        </p:nvCxnSpPr>
        <p:spPr>
          <a:xfrm flipV="1">
            <a:off x="9238247" y="1386044"/>
            <a:ext cx="1426745" cy="66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16BC3FA-A251-1810-8D52-E207198413FD}"/>
              </a:ext>
            </a:extLst>
          </p:cNvPr>
          <p:cNvCxnSpPr>
            <a:stCxn id="5" idx="0"/>
            <a:endCxn id="52" idx="4"/>
          </p:cNvCxnSpPr>
          <p:nvPr/>
        </p:nvCxnSpPr>
        <p:spPr>
          <a:xfrm flipH="1" flipV="1">
            <a:off x="8860254" y="1282994"/>
            <a:ext cx="377993" cy="7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A16EA21-3BE8-CEFE-751D-33FA2FFB7C06}"/>
              </a:ext>
            </a:extLst>
          </p:cNvPr>
          <p:cNvCxnSpPr>
            <a:stCxn id="5" idx="1"/>
            <a:endCxn id="54" idx="6"/>
          </p:cNvCxnSpPr>
          <p:nvPr/>
        </p:nvCxnSpPr>
        <p:spPr>
          <a:xfrm flipH="1" flipV="1">
            <a:off x="7889708" y="2000249"/>
            <a:ext cx="284747" cy="37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01F59B4-6EA7-A765-85FD-7AAF6B9B9367}"/>
              </a:ext>
            </a:extLst>
          </p:cNvPr>
          <p:cNvCxnSpPr>
            <a:cxnSpLocks/>
            <a:stCxn id="5" idx="3"/>
            <a:endCxn id="58" idx="2"/>
          </p:cNvCxnSpPr>
          <p:nvPr/>
        </p:nvCxnSpPr>
        <p:spPr>
          <a:xfrm flipV="1">
            <a:off x="10302038" y="2283648"/>
            <a:ext cx="354928" cy="8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EFF95AE-C4D1-2755-6E30-BE18CD0F9394}"/>
              </a:ext>
            </a:extLst>
          </p:cNvPr>
          <p:cNvSpPr/>
          <p:nvPr/>
        </p:nvSpPr>
        <p:spPr>
          <a:xfrm>
            <a:off x="7619405" y="568977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2BF0C91-0925-96C3-8FD7-49514D23021B}"/>
              </a:ext>
            </a:extLst>
          </p:cNvPr>
          <p:cNvSpPr/>
          <p:nvPr/>
        </p:nvSpPr>
        <p:spPr>
          <a:xfrm>
            <a:off x="6773623" y="452320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CO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5572C3C-57ED-413A-294A-8DA576924F56}"/>
              </a:ext>
            </a:extLst>
          </p:cNvPr>
          <p:cNvSpPr/>
          <p:nvPr/>
        </p:nvSpPr>
        <p:spPr>
          <a:xfrm>
            <a:off x="9372035" y="5882626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Unitario</a:t>
            </a:r>
            <a:endParaRPr lang="es-CO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B77D134-CA4C-DCB5-B326-8C0D663B6A1C}"/>
              </a:ext>
            </a:extLst>
          </p:cNvPr>
          <p:cNvSpPr/>
          <p:nvPr/>
        </p:nvSpPr>
        <p:spPr>
          <a:xfrm>
            <a:off x="10532803" y="5159570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Detalle</a:t>
            </a:r>
            <a:endParaRPr lang="es-CO" dirty="0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596ED6D-35AC-A4F8-6D70-CB4BF25FB2C0}"/>
              </a:ext>
            </a:extLst>
          </p:cNvPr>
          <p:cNvCxnSpPr>
            <a:stCxn id="6" idx="1"/>
            <a:endCxn id="85" idx="6"/>
          </p:cNvCxnSpPr>
          <p:nvPr/>
        </p:nvCxnSpPr>
        <p:spPr>
          <a:xfrm flipH="1" flipV="1">
            <a:off x="8301634" y="4896182"/>
            <a:ext cx="375268" cy="10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1FB6EC4-C093-19B7-5E3E-E55651682139}"/>
              </a:ext>
            </a:extLst>
          </p:cNvPr>
          <p:cNvCxnSpPr>
            <a:stCxn id="6" idx="2"/>
            <a:endCxn id="84" idx="0"/>
          </p:cNvCxnSpPr>
          <p:nvPr/>
        </p:nvCxnSpPr>
        <p:spPr>
          <a:xfrm flipH="1">
            <a:off x="8383411" y="5445728"/>
            <a:ext cx="1160767" cy="24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9392638-B1E8-7C37-022C-AD05B7E29CB1}"/>
              </a:ext>
            </a:extLst>
          </p:cNvPr>
          <p:cNvCxnSpPr>
            <a:stCxn id="6" idx="2"/>
            <a:endCxn id="86" idx="0"/>
          </p:cNvCxnSpPr>
          <p:nvPr/>
        </p:nvCxnSpPr>
        <p:spPr>
          <a:xfrm>
            <a:off x="9544178" y="5445728"/>
            <a:ext cx="591863" cy="43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C5869C28-5319-0A2D-49CD-10280F336147}"/>
              </a:ext>
            </a:extLst>
          </p:cNvPr>
          <p:cNvCxnSpPr>
            <a:stCxn id="6" idx="3"/>
            <a:endCxn id="87" idx="0"/>
          </p:cNvCxnSpPr>
          <p:nvPr/>
        </p:nvCxnSpPr>
        <p:spPr>
          <a:xfrm>
            <a:off x="10411453" y="5003171"/>
            <a:ext cx="885356" cy="15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0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7B3EDF8-FE87-B201-318C-1B928AE2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Identificar Relaciones posibles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241D6C-9D4C-9607-3AB3-374CFB1A7CC3}"/>
              </a:ext>
            </a:extLst>
          </p:cNvPr>
          <p:cNvSpPr/>
          <p:nvPr/>
        </p:nvSpPr>
        <p:spPr>
          <a:xfrm>
            <a:off x="2440681" y="2333694"/>
            <a:ext cx="2127583" cy="638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Cliente</a:t>
            </a:r>
            <a:endParaRPr lang="es-CO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B68808-524F-3ECF-C8C5-93B9C825BEE4}"/>
              </a:ext>
            </a:extLst>
          </p:cNvPr>
          <p:cNvSpPr/>
          <p:nvPr/>
        </p:nvSpPr>
        <p:spPr>
          <a:xfrm>
            <a:off x="8308243" y="1947345"/>
            <a:ext cx="2127583" cy="63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Factura</a:t>
            </a:r>
            <a:endParaRPr lang="es-CO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A14F85-7E90-7178-C21C-840771AB764A}"/>
              </a:ext>
            </a:extLst>
          </p:cNvPr>
          <p:cNvSpPr/>
          <p:nvPr/>
        </p:nvSpPr>
        <p:spPr>
          <a:xfrm>
            <a:off x="8676902" y="4560613"/>
            <a:ext cx="1734551" cy="885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Detalles</a:t>
            </a:r>
            <a:endParaRPr lang="es-CO" sz="32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9B88A5-DFF1-7E15-B5F6-458EEAB1B0A1}"/>
              </a:ext>
            </a:extLst>
          </p:cNvPr>
          <p:cNvSpPr/>
          <p:nvPr/>
        </p:nvSpPr>
        <p:spPr>
          <a:xfrm>
            <a:off x="3150795" y="5003170"/>
            <a:ext cx="2031332" cy="745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Producto</a:t>
            </a:r>
            <a:endParaRPr lang="es-CO" sz="32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CAB13E-E083-19BA-DA31-F3543A4CAC0D}"/>
              </a:ext>
            </a:extLst>
          </p:cNvPr>
          <p:cNvSpPr/>
          <p:nvPr/>
        </p:nvSpPr>
        <p:spPr>
          <a:xfrm>
            <a:off x="166027" y="222399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Nombres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F5620D-4237-6044-9F5F-2EA0CD505BF6}"/>
              </a:ext>
            </a:extLst>
          </p:cNvPr>
          <p:cNvSpPr/>
          <p:nvPr/>
        </p:nvSpPr>
        <p:spPr>
          <a:xfrm>
            <a:off x="0" y="310449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D527E-66C2-C556-9055-C815C9B88198}"/>
              </a:ext>
            </a:extLst>
          </p:cNvPr>
          <p:cNvSpPr/>
          <p:nvPr/>
        </p:nvSpPr>
        <p:spPr>
          <a:xfrm>
            <a:off x="1349603" y="34833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  <a:endParaRPr lang="es-CO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FF8BAA-4EA3-AD9D-9FF4-50BA58C54F08}"/>
              </a:ext>
            </a:extLst>
          </p:cNvPr>
          <p:cNvSpPr/>
          <p:nvPr/>
        </p:nvSpPr>
        <p:spPr>
          <a:xfrm>
            <a:off x="610674" y="1436560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Cedula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972D62-54D6-4C22-E033-B64C24E10056}"/>
              </a:ext>
            </a:extLst>
          </p:cNvPr>
          <p:cNvCxnSpPr>
            <a:cxnSpLocks/>
            <a:stCxn id="4" idx="1"/>
            <a:endCxn id="12" idx="6"/>
          </p:cNvCxnSpPr>
          <p:nvPr/>
        </p:nvCxnSpPr>
        <p:spPr>
          <a:xfrm flipH="1" flipV="1">
            <a:off x="2138685" y="1809539"/>
            <a:ext cx="301996" cy="8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E1DC38-03B6-3329-705E-05FC8E9D1F6D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694038" y="2596972"/>
            <a:ext cx="746643" cy="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3886DFF-3033-B69E-797F-2EBF40E7FF71}"/>
              </a:ext>
            </a:extLst>
          </p:cNvPr>
          <p:cNvCxnSpPr>
            <a:cxnSpLocks/>
            <a:stCxn id="4" idx="1"/>
            <a:endCxn id="10" idx="7"/>
          </p:cNvCxnSpPr>
          <p:nvPr/>
        </p:nvCxnSpPr>
        <p:spPr>
          <a:xfrm flipH="1">
            <a:off x="1304239" y="2652844"/>
            <a:ext cx="1136442" cy="56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5F6DFB-7668-CFF0-D298-01BFAD77C08E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>
            <a:off x="2113609" y="2652844"/>
            <a:ext cx="327072" cy="8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5408BFA-9519-AEE9-9A10-49F6F2380308}"/>
              </a:ext>
            </a:extLst>
          </p:cNvPr>
          <p:cNvSpPr/>
          <p:nvPr/>
        </p:nvSpPr>
        <p:spPr>
          <a:xfrm>
            <a:off x="452833" y="519477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producto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7338FA-CB5B-7C37-542D-87E864C6D18D}"/>
              </a:ext>
            </a:extLst>
          </p:cNvPr>
          <p:cNvSpPr/>
          <p:nvPr/>
        </p:nvSpPr>
        <p:spPr>
          <a:xfrm>
            <a:off x="1291175" y="595246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0ED5C1B-9899-D7D6-C1DC-81FE709D8979}"/>
              </a:ext>
            </a:extLst>
          </p:cNvPr>
          <p:cNvSpPr/>
          <p:nvPr/>
        </p:nvSpPr>
        <p:spPr>
          <a:xfrm>
            <a:off x="1169760" y="447466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CO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95F52F8-BF65-0C5D-D176-71BD0579D019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697771" y="4847647"/>
            <a:ext cx="453024" cy="52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332CAEF-5258-4D6C-0A72-905BA6A8E5C6}"/>
              </a:ext>
            </a:extLst>
          </p:cNvPr>
          <p:cNvCxnSpPr>
            <a:stCxn id="7" idx="1"/>
            <a:endCxn id="30" idx="6"/>
          </p:cNvCxnSpPr>
          <p:nvPr/>
        </p:nvCxnSpPr>
        <p:spPr>
          <a:xfrm flipH="1">
            <a:off x="1980844" y="5376149"/>
            <a:ext cx="1169951" cy="19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BA103B-E16A-6B72-29B0-9222CB8CC1A0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>
            <a:off x="2819186" y="5376149"/>
            <a:ext cx="331609" cy="94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4397D033-58B2-350A-086D-95B8F0141A0A}"/>
              </a:ext>
            </a:extLst>
          </p:cNvPr>
          <p:cNvSpPr/>
          <p:nvPr/>
        </p:nvSpPr>
        <p:spPr>
          <a:xfrm>
            <a:off x="8096248" y="537037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  <a:endParaRPr lang="es-CO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A011F08-2A7C-2A78-BC23-62C7C9C6A6A8}"/>
              </a:ext>
            </a:extLst>
          </p:cNvPr>
          <p:cNvSpPr/>
          <p:nvPr/>
        </p:nvSpPr>
        <p:spPr>
          <a:xfrm>
            <a:off x="9746799" y="294194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Nro</a:t>
            </a:r>
            <a:r>
              <a:rPr lang="es-ES" dirty="0"/>
              <a:t> Factura</a:t>
            </a:r>
            <a:endParaRPr lang="es-CO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3C144C8-358C-9139-B940-B6F4A066B412}"/>
              </a:ext>
            </a:extLst>
          </p:cNvPr>
          <p:cNvSpPr/>
          <p:nvPr/>
        </p:nvSpPr>
        <p:spPr>
          <a:xfrm>
            <a:off x="6528156" y="1312149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CO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9F4DC80-8183-6D81-E007-233CD9D9D1C2}"/>
              </a:ext>
            </a:extLst>
          </p:cNvPr>
          <p:cNvSpPr/>
          <p:nvPr/>
        </p:nvSpPr>
        <p:spPr>
          <a:xfrm>
            <a:off x="10589794" y="11550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Factura</a:t>
            </a:r>
            <a:endParaRPr lang="es-CO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B2AE12A-35BA-DB97-D282-84F7F12DB673}"/>
              </a:ext>
            </a:extLst>
          </p:cNvPr>
          <p:cNvCxnSpPr>
            <a:stCxn id="5" idx="0"/>
            <a:endCxn id="53" idx="4"/>
          </p:cNvCxnSpPr>
          <p:nvPr/>
        </p:nvCxnSpPr>
        <p:spPr>
          <a:xfrm flipV="1">
            <a:off x="9372035" y="1040151"/>
            <a:ext cx="1138770" cy="90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16BC3FA-A251-1810-8D52-E207198413FD}"/>
              </a:ext>
            </a:extLst>
          </p:cNvPr>
          <p:cNvCxnSpPr>
            <a:stCxn id="5" idx="0"/>
            <a:endCxn id="52" idx="4"/>
          </p:cNvCxnSpPr>
          <p:nvPr/>
        </p:nvCxnSpPr>
        <p:spPr>
          <a:xfrm flipH="1" flipV="1">
            <a:off x="8860254" y="1282994"/>
            <a:ext cx="511781" cy="66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A16EA21-3BE8-CEFE-751D-33FA2FFB7C06}"/>
              </a:ext>
            </a:extLst>
          </p:cNvPr>
          <p:cNvCxnSpPr>
            <a:cxnSpLocks/>
            <a:stCxn id="5" idx="0"/>
            <a:endCxn id="54" idx="6"/>
          </p:cNvCxnSpPr>
          <p:nvPr/>
        </p:nvCxnSpPr>
        <p:spPr>
          <a:xfrm flipH="1" flipV="1">
            <a:off x="8056167" y="1685128"/>
            <a:ext cx="1315868" cy="26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01F59B4-6EA7-A765-85FD-7AAF6B9B9367}"/>
              </a:ext>
            </a:extLst>
          </p:cNvPr>
          <p:cNvCxnSpPr>
            <a:cxnSpLocks/>
            <a:stCxn id="5" idx="0"/>
            <a:endCxn id="58" idx="2"/>
          </p:cNvCxnSpPr>
          <p:nvPr/>
        </p:nvCxnSpPr>
        <p:spPr>
          <a:xfrm flipV="1">
            <a:off x="9372035" y="1528017"/>
            <a:ext cx="1217759" cy="4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EFF95AE-C4D1-2755-6E30-BE18CD0F9394}"/>
              </a:ext>
            </a:extLst>
          </p:cNvPr>
          <p:cNvSpPr/>
          <p:nvPr/>
        </p:nvSpPr>
        <p:spPr>
          <a:xfrm>
            <a:off x="7619405" y="568977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2BF0C91-0925-96C3-8FD7-49514D23021B}"/>
              </a:ext>
            </a:extLst>
          </p:cNvPr>
          <p:cNvSpPr/>
          <p:nvPr/>
        </p:nvSpPr>
        <p:spPr>
          <a:xfrm>
            <a:off x="10534024" y="3881906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CO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5572C3C-57ED-413A-294A-8DA576924F56}"/>
              </a:ext>
            </a:extLst>
          </p:cNvPr>
          <p:cNvSpPr/>
          <p:nvPr/>
        </p:nvSpPr>
        <p:spPr>
          <a:xfrm>
            <a:off x="9372035" y="5882626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Unitario</a:t>
            </a:r>
            <a:endParaRPr lang="es-CO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B77D134-CA4C-DCB5-B326-8C0D663B6A1C}"/>
              </a:ext>
            </a:extLst>
          </p:cNvPr>
          <p:cNvSpPr/>
          <p:nvPr/>
        </p:nvSpPr>
        <p:spPr>
          <a:xfrm>
            <a:off x="10510804" y="521782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Detalle</a:t>
            </a:r>
            <a:endParaRPr lang="es-CO" dirty="0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596ED6D-35AC-A4F8-6D70-CB4BF25FB2C0}"/>
              </a:ext>
            </a:extLst>
          </p:cNvPr>
          <p:cNvCxnSpPr>
            <a:cxnSpLocks/>
            <a:stCxn id="6" idx="3"/>
            <a:endCxn id="85" idx="3"/>
          </p:cNvCxnSpPr>
          <p:nvPr/>
        </p:nvCxnSpPr>
        <p:spPr>
          <a:xfrm flipV="1">
            <a:off x="10411453" y="4518620"/>
            <a:ext cx="346343" cy="48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1FB6EC4-C093-19B7-5E3E-E55651682139}"/>
              </a:ext>
            </a:extLst>
          </p:cNvPr>
          <p:cNvCxnSpPr>
            <a:stCxn id="6" idx="2"/>
            <a:endCxn id="84" idx="0"/>
          </p:cNvCxnSpPr>
          <p:nvPr/>
        </p:nvCxnSpPr>
        <p:spPr>
          <a:xfrm flipH="1">
            <a:off x="8383411" y="5445728"/>
            <a:ext cx="1160767" cy="24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9392638-B1E8-7C37-022C-AD05B7E29CB1}"/>
              </a:ext>
            </a:extLst>
          </p:cNvPr>
          <p:cNvCxnSpPr>
            <a:stCxn id="6" idx="2"/>
            <a:endCxn id="86" idx="0"/>
          </p:cNvCxnSpPr>
          <p:nvPr/>
        </p:nvCxnSpPr>
        <p:spPr>
          <a:xfrm>
            <a:off x="9544178" y="5445728"/>
            <a:ext cx="591863" cy="43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C5869C28-5319-0A2D-49CD-10280F336147}"/>
              </a:ext>
            </a:extLst>
          </p:cNvPr>
          <p:cNvCxnSpPr>
            <a:stCxn id="6" idx="3"/>
            <a:endCxn id="87" idx="0"/>
          </p:cNvCxnSpPr>
          <p:nvPr/>
        </p:nvCxnSpPr>
        <p:spPr>
          <a:xfrm>
            <a:off x="10411453" y="5003171"/>
            <a:ext cx="863357" cy="2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decisión 28">
            <a:extLst>
              <a:ext uri="{FF2B5EF4-FFF2-40B4-BE49-F238E27FC236}">
                <a16:creationId xmlns:a16="http://schemas.microsoft.com/office/drawing/2014/main" id="{08A07DAC-11CB-AFF4-6E26-3A6F2DD3347B}"/>
              </a:ext>
            </a:extLst>
          </p:cNvPr>
          <p:cNvSpPr/>
          <p:nvPr/>
        </p:nvSpPr>
        <p:spPr>
          <a:xfrm>
            <a:off x="5621974" y="2229692"/>
            <a:ext cx="1528011" cy="745957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Tiene</a:t>
            </a:r>
            <a:endParaRPr lang="es-CO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A2A0A47-713A-D62E-4FB5-30543A6FEB69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4568264" y="2602671"/>
            <a:ext cx="1053710" cy="5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B4562A-AE47-498E-C983-F8A1B47D56BA}"/>
              </a:ext>
            </a:extLst>
          </p:cNvPr>
          <p:cNvCxnSpPr>
            <a:stCxn id="29" idx="3"/>
            <a:endCxn id="5" idx="1"/>
          </p:cNvCxnSpPr>
          <p:nvPr/>
        </p:nvCxnSpPr>
        <p:spPr>
          <a:xfrm flipV="1">
            <a:off x="7149985" y="2263957"/>
            <a:ext cx="1158258" cy="33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C3FE45F-AFF9-C045-5AA7-42437C7F5C00}"/>
              </a:ext>
            </a:extLst>
          </p:cNvPr>
          <p:cNvSpPr txBox="1"/>
          <p:nvPr/>
        </p:nvSpPr>
        <p:spPr>
          <a:xfrm>
            <a:off x="4540459" y="2283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DFBCA4F-CBFD-E6E9-5792-E7B67F6A4157}"/>
              </a:ext>
            </a:extLst>
          </p:cNvPr>
          <p:cNvSpPr txBox="1"/>
          <p:nvPr/>
        </p:nvSpPr>
        <p:spPr>
          <a:xfrm>
            <a:off x="7726335" y="196959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C82D7F2A-D89D-A5C0-7A0D-D0CADF662F0B}"/>
              </a:ext>
            </a:extLst>
          </p:cNvPr>
          <p:cNvSpPr/>
          <p:nvPr/>
        </p:nvSpPr>
        <p:spPr>
          <a:xfrm>
            <a:off x="8383410" y="3064042"/>
            <a:ext cx="2127583" cy="88511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</a:t>
            </a:r>
            <a:endParaRPr lang="es-CO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9AEAF08-EDCB-7859-FD5A-83BA4E8BDB0C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9372035" y="2580569"/>
            <a:ext cx="75167" cy="48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845D557-06EC-1133-46EA-964E9EB2AE56}"/>
              </a:ext>
            </a:extLst>
          </p:cNvPr>
          <p:cNvCxnSpPr>
            <a:stCxn id="43" idx="2"/>
            <a:endCxn id="6" idx="0"/>
          </p:cNvCxnSpPr>
          <p:nvPr/>
        </p:nvCxnSpPr>
        <p:spPr>
          <a:xfrm>
            <a:off x="9447202" y="3949157"/>
            <a:ext cx="96976" cy="61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94B6AF8-27C9-0201-CF5F-12231076B201}"/>
              </a:ext>
            </a:extLst>
          </p:cNvPr>
          <p:cNvSpPr txBox="1"/>
          <p:nvPr/>
        </p:nvSpPr>
        <p:spPr>
          <a:xfrm>
            <a:off x="9372034" y="2558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9572C78-2E6D-EBBD-4659-D26D76BCE70C}"/>
              </a:ext>
            </a:extLst>
          </p:cNvPr>
          <p:cNvSpPr txBox="1"/>
          <p:nvPr/>
        </p:nvSpPr>
        <p:spPr>
          <a:xfrm>
            <a:off x="9522877" y="41754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C6AD2E1C-5A08-8D07-892F-0BEC27FA51A2}"/>
              </a:ext>
            </a:extLst>
          </p:cNvPr>
          <p:cNvSpPr/>
          <p:nvPr/>
        </p:nvSpPr>
        <p:spPr>
          <a:xfrm>
            <a:off x="6143298" y="4847647"/>
            <a:ext cx="1659730" cy="69820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Agrega</a:t>
            </a:r>
            <a:endParaRPr lang="es-CO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584EDBD0-112D-9ADC-2DED-FDEDEC91B2F8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 flipV="1">
            <a:off x="5182127" y="5196749"/>
            <a:ext cx="961171" cy="1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A90AFBD-D230-7028-65D0-3CECF0F94A45}"/>
              </a:ext>
            </a:extLst>
          </p:cNvPr>
          <p:cNvCxnSpPr>
            <a:cxnSpLocks/>
            <a:stCxn id="76" idx="3"/>
            <a:endCxn id="6" idx="1"/>
          </p:cNvCxnSpPr>
          <p:nvPr/>
        </p:nvCxnSpPr>
        <p:spPr>
          <a:xfrm flipV="1">
            <a:off x="7803028" y="5003171"/>
            <a:ext cx="873874" cy="19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314E8BFB-8450-FA85-970A-D6FE2365864B}"/>
              </a:ext>
            </a:extLst>
          </p:cNvPr>
          <p:cNvSpPr txBox="1"/>
          <p:nvPr/>
        </p:nvSpPr>
        <p:spPr>
          <a:xfrm>
            <a:off x="5329989" y="5003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318B8DEB-ABC1-6AEB-F2EF-6E9AFAD38DA2}"/>
              </a:ext>
            </a:extLst>
          </p:cNvPr>
          <p:cNvSpPr txBox="1"/>
          <p:nvPr/>
        </p:nvSpPr>
        <p:spPr>
          <a:xfrm>
            <a:off x="8132869" y="45447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063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7B3EDF8-FE87-B201-318C-1B928AE2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1" y="100847"/>
            <a:ext cx="6607724" cy="1325563"/>
          </a:xfrm>
        </p:spPr>
        <p:txBody>
          <a:bodyPr/>
          <a:lstStyle/>
          <a:p>
            <a:r>
              <a:rPr lang="es-ES" dirty="0"/>
              <a:t>Identificar Claves primarias y claves únicas candidatas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241D6C-9D4C-9607-3AB3-374CFB1A7CC3}"/>
              </a:ext>
            </a:extLst>
          </p:cNvPr>
          <p:cNvSpPr/>
          <p:nvPr/>
        </p:nvSpPr>
        <p:spPr>
          <a:xfrm>
            <a:off x="2440681" y="2333694"/>
            <a:ext cx="2127583" cy="638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Cliente</a:t>
            </a:r>
            <a:endParaRPr lang="es-CO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B68808-524F-3ECF-C8C5-93B9C825BEE4}"/>
              </a:ext>
            </a:extLst>
          </p:cNvPr>
          <p:cNvSpPr/>
          <p:nvPr/>
        </p:nvSpPr>
        <p:spPr>
          <a:xfrm>
            <a:off x="8308243" y="1947345"/>
            <a:ext cx="2127583" cy="63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Factura</a:t>
            </a:r>
            <a:endParaRPr lang="es-CO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A14F85-7E90-7178-C21C-840771AB764A}"/>
              </a:ext>
            </a:extLst>
          </p:cNvPr>
          <p:cNvSpPr/>
          <p:nvPr/>
        </p:nvSpPr>
        <p:spPr>
          <a:xfrm>
            <a:off x="8676902" y="4560613"/>
            <a:ext cx="1734551" cy="885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Detalles de factura</a:t>
            </a:r>
            <a:endParaRPr lang="es-CO" sz="28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9B88A5-DFF1-7E15-B5F6-458EEAB1B0A1}"/>
              </a:ext>
            </a:extLst>
          </p:cNvPr>
          <p:cNvSpPr/>
          <p:nvPr/>
        </p:nvSpPr>
        <p:spPr>
          <a:xfrm>
            <a:off x="3150795" y="5003170"/>
            <a:ext cx="2031332" cy="745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Producto</a:t>
            </a:r>
            <a:endParaRPr lang="es-CO" sz="32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CAB13E-E083-19BA-DA31-F3543A4CAC0D}"/>
              </a:ext>
            </a:extLst>
          </p:cNvPr>
          <p:cNvSpPr/>
          <p:nvPr/>
        </p:nvSpPr>
        <p:spPr>
          <a:xfrm>
            <a:off x="166027" y="222399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Nombres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F5620D-4237-6044-9F5F-2EA0CD505BF6}"/>
              </a:ext>
            </a:extLst>
          </p:cNvPr>
          <p:cNvSpPr/>
          <p:nvPr/>
        </p:nvSpPr>
        <p:spPr>
          <a:xfrm>
            <a:off x="0" y="310449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D527E-66C2-C556-9055-C815C9B88198}"/>
              </a:ext>
            </a:extLst>
          </p:cNvPr>
          <p:cNvSpPr/>
          <p:nvPr/>
        </p:nvSpPr>
        <p:spPr>
          <a:xfrm>
            <a:off x="1349603" y="34833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  <a:endParaRPr lang="es-CO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FF8BAA-4EA3-AD9D-9FF4-50BA58C54F08}"/>
              </a:ext>
            </a:extLst>
          </p:cNvPr>
          <p:cNvSpPr/>
          <p:nvPr/>
        </p:nvSpPr>
        <p:spPr>
          <a:xfrm>
            <a:off x="610674" y="1457825"/>
            <a:ext cx="15280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Cedula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972D62-54D6-4C22-E033-B64C24E10056}"/>
              </a:ext>
            </a:extLst>
          </p:cNvPr>
          <p:cNvCxnSpPr>
            <a:cxnSpLocks/>
            <a:stCxn id="4" idx="1"/>
            <a:endCxn id="12" idx="6"/>
          </p:cNvCxnSpPr>
          <p:nvPr/>
        </p:nvCxnSpPr>
        <p:spPr>
          <a:xfrm flipH="1" flipV="1">
            <a:off x="2138685" y="1830804"/>
            <a:ext cx="301996" cy="8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E1DC38-03B6-3329-705E-05FC8E9D1F6D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694038" y="2596972"/>
            <a:ext cx="746643" cy="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3886DFF-3033-B69E-797F-2EBF40E7FF71}"/>
              </a:ext>
            </a:extLst>
          </p:cNvPr>
          <p:cNvCxnSpPr>
            <a:cxnSpLocks/>
            <a:stCxn id="4" idx="1"/>
            <a:endCxn id="10" idx="7"/>
          </p:cNvCxnSpPr>
          <p:nvPr/>
        </p:nvCxnSpPr>
        <p:spPr>
          <a:xfrm flipH="1">
            <a:off x="1304239" y="2652844"/>
            <a:ext cx="1136442" cy="56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5F6DFB-7668-CFF0-D298-01BFAD77C08E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>
            <a:off x="2113609" y="2652844"/>
            <a:ext cx="327072" cy="8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5408BFA-9519-AEE9-9A10-49F6F2380308}"/>
              </a:ext>
            </a:extLst>
          </p:cNvPr>
          <p:cNvSpPr/>
          <p:nvPr/>
        </p:nvSpPr>
        <p:spPr>
          <a:xfrm>
            <a:off x="452833" y="519477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producto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7338FA-CB5B-7C37-542D-87E864C6D18D}"/>
              </a:ext>
            </a:extLst>
          </p:cNvPr>
          <p:cNvSpPr/>
          <p:nvPr/>
        </p:nvSpPr>
        <p:spPr>
          <a:xfrm>
            <a:off x="1291175" y="595246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0ED5C1B-9899-D7D6-C1DC-81FE709D8979}"/>
              </a:ext>
            </a:extLst>
          </p:cNvPr>
          <p:cNvSpPr/>
          <p:nvPr/>
        </p:nvSpPr>
        <p:spPr>
          <a:xfrm>
            <a:off x="1169760" y="447466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CO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95F52F8-BF65-0C5D-D176-71BD0579D019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697771" y="4847647"/>
            <a:ext cx="453024" cy="52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332CAEF-5258-4D6C-0A72-905BA6A8E5C6}"/>
              </a:ext>
            </a:extLst>
          </p:cNvPr>
          <p:cNvCxnSpPr>
            <a:stCxn id="7" idx="1"/>
            <a:endCxn id="30" idx="6"/>
          </p:cNvCxnSpPr>
          <p:nvPr/>
        </p:nvCxnSpPr>
        <p:spPr>
          <a:xfrm flipH="1">
            <a:off x="1980844" y="5376149"/>
            <a:ext cx="1169951" cy="19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BA103B-E16A-6B72-29B0-9222CB8CC1A0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>
            <a:off x="2819186" y="5376149"/>
            <a:ext cx="331609" cy="94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4397D033-58B2-350A-086D-95B8F0141A0A}"/>
              </a:ext>
            </a:extLst>
          </p:cNvPr>
          <p:cNvSpPr/>
          <p:nvPr/>
        </p:nvSpPr>
        <p:spPr>
          <a:xfrm>
            <a:off x="9775507" y="26283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  <a:endParaRPr lang="es-CO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A011F08-2A7C-2A78-BC23-62C7C9C6A6A8}"/>
              </a:ext>
            </a:extLst>
          </p:cNvPr>
          <p:cNvSpPr/>
          <p:nvPr/>
        </p:nvSpPr>
        <p:spPr>
          <a:xfrm>
            <a:off x="8040471" y="187167"/>
            <a:ext cx="15280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Nro</a:t>
            </a:r>
            <a:r>
              <a:rPr lang="es-ES" dirty="0"/>
              <a:t> Factura</a:t>
            </a:r>
            <a:endParaRPr lang="es-CO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3C144C8-358C-9139-B940-B6F4A066B412}"/>
              </a:ext>
            </a:extLst>
          </p:cNvPr>
          <p:cNvSpPr/>
          <p:nvPr/>
        </p:nvSpPr>
        <p:spPr>
          <a:xfrm>
            <a:off x="10589794" y="255645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CO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9F4DC80-8183-6D81-E007-233CD9D9D1C2}"/>
              </a:ext>
            </a:extLst>
          </p:cNvPr>
          <p:cNvSpPr/>
          <p:nvPr/>
        </p:nvSpPr>
        <p:spPr>
          <a:xfrm>
            <a:off x="10589794" y="11550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Factura</a:t>
            </a:r>
            <a:endParaRPr lang="es-CO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B2AE12A-35BA-DB97-D282-84F7F12DB673}"/>
              </a:ext>
            </a:extLst>
          </p:cNvPr>
          <p:cNvCxnSpPr>
            <a:stCxn id="5" idx="0"/>
            <a:endCxn id="53" idx="4"/>
          </p:cNvCxnSpPr>
          <p:nvPr/>
        </p:nvCxnSpPr>
        <p:spPr>
          <a:xfrm flipH="1" flipV="1">
            <a:off x="8804477" y="933124"/>
            <a:ext cx="567558" cy="101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16BC3FA-A251-1810-8D52-E207198413FD}"/>
              </a:ext>
            </a:extLst>
          </p:cNvPr>
          <p:cNvCxnSpPr>
            <a:stCxn id="5" idx="0"/>
            <a:endCxn id="52" idx="4"/>
          </p:cNvCxnSpPr>
          <p:nvPr/>
        </p:nvCxnSpPr>
        <p:spPr>
          <a:xfrm flipV="1">
            <a:off x="9372035" y="1008790"/>
            <a:ext cx="1167478" cy="93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A16EA21-3BE8-CEFE-751D-33FA2FFB7C06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10435826" y="2263957"/>
            <a:ext cx="917974" cy="29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01F59B4-6EA7-A765-85FD-7AAF6B9B9367}"/>
              </a:ext>
            </a:extLst>
          </p:cNvPr>
          <p:cNvCxnSpPr>
            <a:cxnSpLocks/>
            <a:stCxn id="5" idx="0"/>
            <a:endCxn id="58" idx="2"/>
          </p:cNvCxnSpPr>
          <p:nvPr/>
        </p:nvCxnSpPr>
        <p:spPr>
          <a:xfrm flipV="1">
            <a:off x="9372035" y="1528017"/>
            <a:ext cx="1217759" cy="4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EFF95AE-C4D1-2755-6E30-BE18CD0F9394}"/>
              </a:ext>
            </a:extLst>
          </p:cNvPr>
          <p:cNvSpPr/>
          <p:nvPr/>
        </p:nvSpPr>
        <p:spPr>
          <a:xfrm>
            <a:off x="7619405" y="568977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2BF0C91-0925-96C3-8FD7-49514D23021B}"/>
              </a:ext>
            </a:extLst>
          </p:cNvPr>
          <p:cNvSpPr/>
          <p:nvPr/>
        </p:nvSpPr>
        <p:spPr>
          <a:xfrm>
            <a:off x="10534024" y="3881906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CO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5572C3C-57ED-413A-294A-8DA576924F56}"/>
              </a:ext>
            </a:extLst>
          </p:cNvPr>
          <p:cNvSpPr/>
          <p:nvPr/>
        </p:nvSpPr>
        <p:spPr>
          <a:xfrm>
            <a:off x="9372035" y="5882626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Unitario</a:t>
            </a:r>
            <a:endParaRPr lang="es-CO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B77D134-CA4C-DCB5-B326-8C0D663B6A1C}"/>
              </a:ext>
            </a:extLst>
          </p:cNvPr>
          <p:cNvSpPr/>
          <p:nvPr/>
        </p:nvSpPr>
        <p:spPr>
          <a:xfrm>
            <a:off x="10510804" y="521782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Detalle</a:t>
            </a:r>
            <a:endParaRPr lang="es-CO" dirty="0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596ED6D-35AC-A4F8-6D70-CB4BF25FB2C0}"/>
              </a:ext>
            </a:extLst>
          </p:cNvPr>
          <p:cNvCxnSpPr>
            <a:cxnSpLocks/>
            <a:stCxn id="6" idx="3"/>
            <a:endCxn id="85" idx="3"/>
          </p:cNvCxnSpPr>
          <p:nvPr/>
        </p:nvCxnSpPr>
        <p:spPr>
          <a:xfrm flipV="1">
            <a:off x="10411453" y="4518620"/>
            <a:ext cx="346343" cy="48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1FB6EC4-C093-19B7-5E3E-E55651682139}"/>
              </a:ext>
            </a:extLst>
          </p:cNvPr>
          <p:cNvCxnSpPr>
            <a:stCxn id="6" idx="2"/>
            <a:endCxn id="84" idx="0"/>
          </p:cNvCxnSpPr>
          <p:nvPr/>
        </p:nvCxnSpPr>
        <p:spPr>
          <a:xfrm flipH="1">
            <a:off x="8383411" y="5445728"/>
            <a:ext cx="1160767" cy="24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9392638-B1E8-7C37-022C-AD05B7E29CB1}"/>
              </a:ext>
            </a:extLst>
          </p:cNvPr>
          <p:cNvCxnSpPr>
            <a:stCxn id="6" idx="2"/>
            <a:endCxn id="86" idx="0"/>
          </p:cNvCxnSpPr>
          <p:nvPr/>
        </p:nvCxnSpPr>
        <p:spPr>
          <a:xfrm>
            <a:off x="9544178" y="5445728"/>
            <a:ext cx="591863" cy="43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C5869C28-5319-0A2D-49CD-10280F336147}"/>
              </a:ext>
            </a:extLst>
          </p:cNvPr>
          <p:cNvCxnSpPr>
            <a:stCxn id="6" idx="3"/>
            <a:endCxn id="87" idx="0"/>
          </p:cNvCxnSpPr>
          <p:nvPr/>
        </p:nvCxnSpPr>
        <p:spPr>
          <a:xfrm>
            <a:off x="10411453" y="5003171"/>
            <a:ext cx="863357" cy="2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decisión 28">
            <a:extLst>
              <a:ext uri="{FF2B5EF4-FFF2-40B4-BE49-F238E27FC236}">
                <a16:creationId xmlns:a16="http://schemas.microsoft.com/office/drawing/2014/main" id="{08A07DAC-11CB-AFF4-6E26-3A6F2DD3347B}"/>
              </a:ext>
            </a:extLst>
          </p:cNvPr>
          <p:cNvSpPr/>
          <p:nvPr/>
        </p:nvSpPr>
        <p:spPr>
          <a:xfrm>
            <a:off x="5621974" y="2229692"/>
            <a:ext cx="1528011" cy="745957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Tiene</a:t>
            </a:r>
            <a:endParaRPr lang="es-CO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A2A0A47-713A-D62E-4FB5-30543A6FEB69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4568264" y="2602671"/>
            <a:ext cx="1053710" cy="5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B4562A-AE47-498E-C983-F8A1B47D56BA}"/>
              </a:ext>
            </a:extLst>
          </p:cNvPr>
          <p:cNvCxnSpPr>
            <a:stCxn id="29" idx="3"/>
            <a:endCxn id="5" idx="1"/>
          </p:cNvCxnSpPr>
          <p:nvPr/>
        </p:nvCxnSpPr>
        <p:spPr>
          <a:xfrm flipV="1">
            <a:off x="7149985" y="2263957"/>
            <a:ext cx="1158258" cy="33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C3FE45F-AFF9-C045-5AA7-42437C7F5C00}"/>
              </a:ext>
            </a:extLst>
          </p:cNvPr>
          <p:cNvSpPr txBox="1"/>
          <p:nvPr/>
        </p:nvSpPr>
        <p:spPr>
          <a:xfrm>
            <a:off x="4540459" y="2283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DFBCA4F-CBFD-E6E9-5792-E7B67F6A4157}"/>
              </a:ext>
            </a:extLst>
          </p:cNvPr>
          <p:cNvSpPr txBox="1"/>
          <p:nvPr/>
        </p:nvSpPr>
        <p:spPr>
          <a:xfrm>
            <a:off x="7726335" y="196959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C82D7F2A-D89D-A5C0-7A0D-D0CADF662F0B}"/>
              </a:ext>
            </a:extLst>
          </p:cNvPr>
          <p:cNvSpPr/>
          <p:nvPr/>
        </p:nvSpPr>
        <p:spPr>
          <a:xfrm>
            <a:off x="8528995" y="2948680"/>
            <a:ext cx="2127583" cy="88511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</a:t>
            </a:r>
            <a:endParaRPr lang="es-CO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9AEAF08-EDCB-7859-FD5A-83BA4E8BDB0C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9372035" y="2580569"/>
            <a:ext cx="220752" cy="36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845D557-06EC-1133-46EA-964E9EB2AE56}"/>
              </a:ext>
            </a:extLst>
          </p:cNvPr>
          <p:cNvCxnSpPr>
            <a:stCxn id="43" idx="2"/>
            <a:endCxn id="6" idx="0"/>
          </p:cNvCxnSpPr>
          <p:nvPr/>
        </p:nvCxnSpPr>
        <p:spPr>
          <a:xfrm flipH="1">
            <a:off x="9544178" y="3833795"/>
            <a:ext cx="48609" cy="72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94B6AF8-27C9-0201-CF5F-12231076B201}"/>
              </a:ext>
            </a:extLst>
          </p:cNvPr>
          <p:cNvSpPr txBox="1"/>
          <p:nvPr/>
        </p:nvSpPr>
        <p:spPr>
          <a:xfrm>
            <a:off x="9372034" y="2558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9572C78-2E6D-EBBD-4659-D26D76BCE70C}"/>
              </a:ext>
            </a:extLst>
          </p:cNvPr>
          <p:cNvSpPr txBox="1"/>
          <p:nvPr/>
        </p:nvSpPr>
        <p:spPr>
          <a:xfrm>
            <a:off x="9522877" y="41754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C6AD2E1C-5A08-8D07-892F-0BEC27FA51A2}"/>
              </a:ext>
            </a:extLst>
          </p:cNvPr>
          <p:cNvSpPr/>
          <p:nvPr/>
        </p:nvSpPr>
        <p:spPr>
          <a:xfrm>
            <a:off x="5782492" y="5103658"/>
            <a:ext cx="1659730" cy="69820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Agrega</a:t>
            </a:r>
            <a:endParaRPr lang="es-CO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584EDBD0-112D-9ADC-2DED-FDEDEC91B2F8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5182127" y="5376149"/>
            <a:ext cx="600365" cy="7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A90AFBD-D230-7028-65D0-3CECF0F94A45}"/>
              </a:ext>
            </a:extLst>
          </p:cNvPr>
          <p:cNvCxnSpPr>
            <a:cxnSpLocks/>
            <a:stCxn id="76" idx="3"/>
            <a:endCxn id="6" idx="1"/>
          </p:cNvCxnSpPr>
          <p:nvPr/>
        </p:nvCxnSpPr>
        <p:spPr>
          <a:xfrm flipV="1">
            <a:off x="7442222" y="5003171"/>
            <a:ext cx="1234680" cy="44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314E8BFB-8450-FA85-970A-D6FE2365864B}"/>
              </a:ext>
            </a:extLst>
          </p:cNvPr>
          <p:cNvSpPr txBox="1"/>
          <p:nvPr/>
        </p:nvSpPr>
        <p:spPr>
          <a:xfrm>
            <a:off x="5329989" y="5003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318B8DEB-ABC1-6AEB-F2EF-6E9AFAD38DA2}"/>
              </a:ext>
            </a:extLst>
          </p:cNvPr>
          <p:cNvSpPr txBox="1"/>
          <p:nvPr/>
        </p:nvSpPr>
        <p:spPr>
          <a:xfrm>
            <a:off x="8132869" y="45447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6BFA0D-3A38-C23A-8DDE-FD406748A78C}"/>
              </a:ext>
            </a:extLst>
          </p:cNvPr>
          <p:cNvSpPr/>
          <p:nvPr/>
        </p:nvSpPr>
        <p:spPr>
          <a:xfrm>
            <a:off x="3218067" y="1312623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984B75-2696-DC39-7536-4CC01428C2EB}"/>
              </a:ext>
            </a:extLst>
          </p:cNvPr>
          <p:cNvCxnSpPr>
            <a:stCxn id="4" idx="0"/>
            <a:endCxn id="13" idx="4"/>
          </p:cNvCxnSpPr>
          <p:nvPr/>
        </p:nvCxnSpPr>
        <p:spPr>
          <a:xfrm flipV="1">
            <a:off x="3504473" y="2058580"/>
            <a:ext cx="477600" cy="27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5DF15054-271C-CE5B-2143-C01ACB8F90EA}"/>
              </a:ext>
            </a:extLst>
          </p:cNvPr>
          <p:cNvSpPr/>
          <p:nvPr/>
        </p:nvSpPr>
        <p:spPr>
          <a:xfrm>
            <a:off x="3037610" y="3886008"/>
            <a:ext cx="16826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Referencia</a:t>
            </a:r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EAEEBF5-F8AF-04FC-CFBC-AA0A9C0FFE93}"/>
              </a:ext>
            </a:extLst>
          </p:cNvPr>
          <p:cNvSpPr/>
          <p:nvPr/>
        </p:nvSpPr>
        <p:spPr>
          <a:xfrm>
            <a:off x="4883483" y="380242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0EC155C-C270-9419-8A16-7437E8A808D4}"/>
              </a:ext>
            </a:extLst>
          </p:cNvPr>
          <p:cNvCxnSpPr>
            <a:cxnSpLocks/>
            <a:stCxn id="7" idx="0"/>
            <a:endCxn id="22" idx="4"/>
          </p:cNvCxnSpPr>
          <p:nvPr/>
        </p:nvCxnSpPr>
        <p:spPr>
          <a:xfrm flipH="1" flipV="1">
            <a:off x="3878916" y="4631965"/>
            <a:ext cx="287545" cy="3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8A6C24-BA75-2142-C32E-60D9BD930891}"/>
              </a:ext>
            </a:extLst>
          </p:cNvPr>
          <p:cNvCxnSpPr>
            <a:stCxn id="7" idx="0"/>
            <a:endCxn id="24" idx="4"/>
          </p:cNvCxnSpPr>
          <p:nvPr/>
        </p:nvCxnSpPr>
        <p:spPr>
          <a:xfrm flipV="1">
            <a:off x="4166461" y="4548381"/>
            <a:ext cx="1481028" cy="45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1ED52814-CF64-64C3-649F-456C7352FBF9}"/>
              </a:ext>
            </a:extLst>
          </p:cNvPr>
          <p:cNvSpPr/>
          <p:nvPr/>
        </p:nvSpPr>
        <p:spPr>
          <a:xfrm>
            <a:off x="6730323" y="77347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2BF8051-A46D-BB50-741F-C6E85685094B}"/>
              </a:ext>
            </a:extLst>
          </p:cNvPr>
          <p:cNvCxnSpPr>
            <a:stCxn id="5" idx="0"/>
            <a:endCxn id="67" idx="6"/>
          </p:cNvCxnSpPr>
          <p:nvPr/>
        </p:nvCxnSpPr>
        <p:spPr>
          <a:xfrm flipH="1" flipV="1">
            <a:off x="8258334" y="1146453"/>
            <a:ext cx="1113701" cy="8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106195C2-9BB6-19FF-2B0C-9222F61C09F2}"/>
              </a:ext>
            </a:extLst>
          </p:cNvPr>
          <p:cNvSpPr/>
          <p:nvPr/>
        </p:nvSpPr>
        <p:spPr>
          <a:xfrm>
            <a:off x="6468453" y="4239065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9CED6519-1029-138F-ED52-230817178284}"/>
              </a:ext>
            </a:extLst>
          </p:cNvPr>
          <p:cNvCxnSpPr>
            <a:stCxn id="74" idx="4"/>
            <a:endCxn id="6" idx="1"/>
          </p:cNvCxnSpPr>
          <p:nvPr/>
        </p:nvCxnSpPr>
        <p:spPr>
          <a:xfrm>
            <a:off x="7232459" y="4985022"/>
            <a:ext cx="1444443" cy="1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6F594895-C1E4-B0E9-023F-C343DBC28AEA}"/>
              </a:ext>
            </a:extLst>
          </p:cNvPr>
          <p:cNvSpPr/>
          <p:nvPr/>
        </p:nvSpPr>
        <p:spPr>
          <a:xfrm>
            <a:off x="7522567" y="3560417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Nro</a:t>
            </a:r>
            <a:r>
              <a:rPr lang="es-ES" dirty="0"/>
              <a:t> Factura</a:t>
            </a:r>
            <a:endParaRPr lang="es-CO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EB6115B4-099C-DBD3-284E-35D820905F98}"/>
              </a:ext>
            </a:extLst>
          </p:cNvPr>
          <p:cNvCxnSpPr>
            <a:stCxn id="130" idx="4"/>
            <a:endCxn id="6" idx="0"/>
          </p:cNvCxnSpPr>
          <p:nvPr/>
        </p:nvCxnSpPr>
        <p:spPr>
          <a:xfrm>
            <a:off x="8286573" y="4306374"/>
            <a:ext cx="1257605" cy="25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7B3EDF8-FE87-B201-318C-1B928AE2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1" y="100847"/>
            <a:ext cx="6607724" cy="1325563"/>
          </a:xfrm>
        </p:spPr>
        <p:txBody>
          <a:bodyPr/>
          <a:lstStyle/>
          <a:p>
            <a:r>
              <a:rPr lang="es-ES" dirty="0"/>
              <a:t>Identificar Claves </a:t>
            </a:r>
            <a:r>
              <a:rPr lang="es-ES" dirty="0" err="1"/>
              <a:t>foraneas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241D6C-9D4C-9607-3AB3-374CFB1A7CC3}"/>
              </a:ext>
            </a:extLst>
          </p:cNvPr>
          <p:cNvSpPr/>
          <p:nvPr/>
        </p:nvSpPr>
        <p:spPr>
          <a:xfrm>
            <a:off x="2440681" y="2333694"/>
            <a:ext cx="2127583" cy="638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Cliente</a:t>
            </a:r>
            <a:endParaRPr lang="es-CO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B68808-524F-3ECF-C8C5-93B9C825BEE4}"/>
              </a:ext>
            </a:extLst>
          </p:cNvPr>
          <p:cNvSpPr/>
          <p:nvPr/>
        </p:nvSpPr>
        <p:spPr>
          <a:xfrm>
            <a:off x="8308243" y="1947345"/>
            <a:ext cx="2127583" cy="63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Factura</a:t>
            </a:r>
            <a:endParaRPr lang="es-CO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A14F85-7E90-7178-C21C-840771AB764A}"/>
              </a:ext>
            </a:extLst>
          </p:cNvPr>
          <p:cNvSpPr/>
          <p:nvPr/>
        </p:nvSpPr>
        <p:spPr>
          <a:xfrm>
            <a:off x="8528974" y="4985022"/>
            <a:ext cx="1734551" cy="686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Detalles de factura</a:t>
            </a:r>
            <a:endParaRPr lang="es-CO" sz="20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9B88A5-DFF1-7E15-B5F6-458EEAB1B0A1}"/>
              </a:ext>
            </a:extLst>
          </p:cNvPr>
          <p:cNvSpPr/>
          <p:nvPr/>
        </p:nvSpPr>
        <p:spPr>
          <a:xfrm>
            <a:off x="3150795" y="5024435"/>
            <a:ext cx="2031332" cy="745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Producto</a:t>
            </a:r>
            <a:endParaRPr lang="es-CO" sz="32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CAB13E-E083-19BA-DA31-F3543A4CAC0D}"/>
              </a:ext>
            </a:extLst>
          </p:cNvPr>
          <p:cNvSpPr/>
          <p:nvPr/>
        </p:nvSpPr>
        <p:spPr>
          <a:xfrm>
            <a:off x="166027" y="222399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Nombres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F5620D-4237-6044-9F5F-2EA0CD505BF6}"/>
              </a:ext>
            </a:extLst>
          </p:cNvPr>
          <p:cNvSpPr/>
          <p:nvPr/>
        </p:nvSpPr>
        <p:spPr>
          <a:xfrm>
            <a:off x="0" y="310449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D527E-66C2-C556-9055-C815C9B88198}"/>
              </a:ext>
            </a:extLst>
          </p:cNvPr>
          <p:cNvSpPr/>
          <p:nvPr/>
        </p:nvSpPr>
        <p:spPr>
          <a:xfrm>
            <a:off x="1349603" y="34833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  <a:endParaRPr lang="es-CO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FF8BAA-4EA3-AD9D-9FF4-50BA58C54F08}"/>
              </a:ext>
            </a:extLst>
          </p:cNvPr>
          <p:cNvSpPr/>
          <p:nvPr/>
        </p:nvSpPr>
        <p:spPr>
          <a:xfrm>
            <a:off x="610674" y="1457825"/>
            <a:ext cx="15280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Cedula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972D62-54D6-4C22-E033-B64C24E10056}"/>
              </a:ext>
            </a:extLst>
          </p:cNvPr>
          <p:cNvCxnSpPr>
            <a:cxnSpLocks/>
            <a:stCxn id="4" idx="1"/>
            <a:endCxn id="12" idx="6"/>
          </p:cNvCxnSpPr>
          <p:nvPr/>
        </p:nvCxnSpPr>
        <p:spPr>
          <a:xfrm flipH="1" flipV="1">
            <a:off x="2138685" y="1830804"/>
            <a:ext cx="301996" cy="8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E1DC38-03B6-3329-705E-05FC8E9D1F6D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694038" y="2596972"/>
            <a:ext cx="746643" cy="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3886DFF-3033-B69E-797F-2EBF40E7FF71}"/>
              </a:ext>
            </a:extLst>
          </p:cNvPr>
          <p:cNvCxnSpPr>
            <a:cxnSpLocks/>
            <a:stCxn id="4" idx="1"/>
            <a:endCxn id="10" idx="7"/>
          </p:cNvCxnSpPr>
          <p:nvPr/>
        </p:nvCxnSpPr>
        <p:spPr>
          <a:xfrm flipH="1">
            <a:off x="1304239" y="2652844"/>
            <a:ext cx="1136442" cy="56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5F6DFB-7668-CFF0-D298-01BFAD77C08E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>
            <a:off x="2113609" y="2652844"/>
            <a:ext cx="327072" cy="8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5408BFA-9519-AEE9-9A10-49F6F2380308}"/>
              </a:ext>
            </a:extLst>
          </p:cNvPr>
          <p:cNvSpPr/>
          <p:nvPr/>
        </p:nvSpPr>
        <p:spPr>
          <a:xfrm>
            <a:off x="452833" y="519477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producto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7338FA-CB5B-7C37-542D-87E864C6D18D}"/>
              </a:ext>
            </a:extLst>
          </p:cNvPr>
          <p:cNvSpPr/>
          <p:nvPr/>
        </p:nvSpPr>
        <p:spPr>
          <a:xfrm>
            <a:off x="1291175" y="595246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0ED5C1B-9899-D7D6-C1DC-81FE709D8979}"/>
              </a:ext>
            </a:extLst>
          </p:cNvPr>
          <p:cNvSpPr/>
          <p:nvPr/>
        </p:nvSpPr>
        <p:spPr>
          <a:xfrm>
            <a:off x="1169760" y="447466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CO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95F52F8-BF65-0C5D-D176-71BD0579D019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697771" y="4847647"/>
            <a:ext cx="453024" cy="5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332CAEF-5258-4D6C-0A72-905BA6A8E5C6}"/>
              </a:ext>
            </a:extLst>
          </p:cNvPr>
          <p:cNvCxnSpPr>
            <a:stCxn id="7" idx="1"/>
            <a:endCxn id="30" idx="6"/>
          </p:cNvCxnSpPr>
          <p:nvPr/>
        </p:nvCxnSpPr>
        <p:spPr>
          <a:xfrm flipH="1">
            <a:off x="1980844" y="5397414"/>
            <a:ext cx="1169951" cy="1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BA103B-E16A-6B72-29B0-9222CB8CC1A0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>
            <a:off x="2819186" y="5397414"/>
            <a:ext cx="331609" cy="92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4397D033-58B2-350A-086D-95B8F0141A0A}"/>
              </a:ext>
            </a:extLst>
          </p:cNvPr>
          <p:cNvSpPr/>
          <p:nvPr/>
        </p:nvSpPr>
        <p:spPr>
          <a:xfrm>
            <a:off x="9775507" y="156507"/>
            <a:ext cx="1675758" cy="745957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Id_Cliente</a:t>
            </a:r>
            <a:endParaRPr lang="es-CO" b="1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A011F08-2A7C-2A78-BC23-62C7C9C6A6A8}"/>
              </a:ext>
            </a:extLst>
          </p:cNvPr>
          <p:cNvSpPr/>
          <p:nvPr/>
        </p:nvSpPr>
        <p:spPr>
          <a:xfrm>
            <a:off x="8045760" y="187525"/>
            <a:ext cx="15280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Nro</a:t>
            </a:r>
            <a:r>
              <a:rPr lang="es-ES" dirty="0"/>
              <a:t> Factura</a:t>
            </a:r>
            <a:endParaRPr lang="es-CO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3C144C8-358C-9139-B940-B6F4A066B412}"/>
              </a:ext>
            </a:extLst>
          </p:cNvPr>
          <p:cNvSpPr/>
          <p:nvPr/>
        </p:nvSpPr>
        <p:spPr>
          <a:xfrm>
            <a:off x="10589794" y="255645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CO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9F4DC80-8183-6D81-E007-233CD9D9D1C2}"/>
              </a:ext>
            </a:extLst>
          </p:cNvPr>
          <p:cNvSpPr/>
          <p:nvPr/>
        </p:nvSpPr>
        <p:spPr>
          <a:xfrm>
            <a:off x="10589794" y="11550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Factura</a:t>
            </a:r>
            <a:endParaRPr lang="es-CO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B2AE12A-35BA-DB97-D282-84F7F12DB673}"/>
              </a:ext>
            </a:extLst>
          </p:cNvPr>
          <p:cNvCxnSpPr>
            <a:stCxn id="5" idx="0"/>
            <a:endCxn id="53" idx="4"/>
          </p:cNvCxnSpPr>
          <p:nvPr/>
        </p:nvCxnSpPr>
        <p:spPr>
          <a:xfrm flipH="1" flipV="1">
            <a:off x="8809766" y="933482"/>
            <a:ext cx="562269" cy="101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16BC3FA-A251-1810-8D52-E207198413FD}"/>
              </a:ext>
            </a:extLst>
          </p:cNvPr>
          <p:cNvCxnSpPr>
            <a:cxnSpLocks/>
            <a:stCxn id="5" idx="0"/>
            <a:endCxn id="52" idx="4"/>
          </p:cNvCxnSpPr>
          <p:nvPr/>
        </p:nvCxnSpPr>
        <p:spPr>
          <a:xfrm flipV="1">
            <a:off x="9372035" y="902464"/>
            <a:ext cx="1241351" cy="104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A16EA21-3BE8-CEFE-751D-33FA2FFB7C06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10435826" y="2263957"/>
            <a:ext cx="917974" cy="29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01F59B4-6EA7-A765-85FD-7AAF6B9B9367}"/>
              </a:ext>
            </a:extLst>
          </p:cNvPr>
          <p:cNvCxnSpPr>
            <a:cxnSpLocks/>
            <a:stCxn id="5" idx="0"/>
            <a:endCxn id="58" idx="2"/>
          </p:cNvCxnSpPr>
          <p:nvPr/>
        </p:nvCxnSpPr>
        <p:spPr>
          <a:xfrm flipV="1">
            <a:off x="9372035" y="1528017"/>
            <a:ext cx="1217759" cy="4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EFF95AE-C4D1-2755-6E30-BE18CD0F9394}"/>
              </a:ext>
            </a:extLst>
          </p:cNvPr>
          <p:cNvSpPr/>
          <p:nvPr/>
        </p:nvSpPr>
        <p:spPr>
          <a:xfrm>
            <a:off x="7442222" y="595246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2BF0C91-0925-96C3-8FD7-49514D23021B}"/>
              </a:ext>
            </a:extLst>
          </p:cNvPr>
          <p:cNvSpPr/>
          <p:nvPr/>
        </p:nvSpPr>
        <p:spPr>
          <a:xfrm>
            <a:off x="10161652" y="3881906"/>
            <a:ext cx="1900384" cy="745957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Id_Producto</a:t>
            </a:r>
            <a:endParaRPr lang="es-CO" b="1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5572C3C-57ED-413A-294A-8DA576924F56}"/>
              </a:ext>
            </a:extLst>
          </p:cNvPr>
          <p:cNvSpPr/>
          <p:nvPr/>
        </p:nvSpPr>
        <p:spPr>
          <a:xfrm>
            <a:off x="9366802" y="6127230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Unitario</a:t>
            </a:r>
            <a:endParaRPr lang="es-CO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B77D134-CA4C-DCB5-B326-8C0D663B6A1C}"/>
              </a:ext>
            </a:extLst>
          </p:cNvPr>
          <p:cNvSpPr/>
          <p:nvPr/>
        </p:nvSpPr>
        <p:spPr>
          <a:xfrm>
            <a:off x="10510804" y="521782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Detalle</a:t>
            </a:r>
            <a:endParaRPr lang="es-CO" dirty="0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596ED6D-35AC-A4F8-6D70-CB4BF25FB2C0}"/>
              </a:ext>
            </a:extLst>
          </p:cNvPr>
          <p:cNvCxnSpPr>
            <a:cxnSpLocks/>
            <a:stCxn id="6" idx="3"/>
            <a:endCxn id="85" idx="3"/>
          </p:cNvCxnSpPr>
          <p:nvPr/>
        </p:nvCxnSpPr>
        <p:spPr>
          <a:xfrm flipV="1">
            <a:off x="10263525" y="4518620"/>
            <a:ext cx="176432" cy="80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1FB6EC4-C093-19B7-5E3E-E55651682139}"/>
              </a:ext>
            </a:extLst>
          </p:cNvPr>
          <p:cNvCxnSpPr>
            <a:cxnSpLocks/>
            <a:stCxn id="6" idx="2"/>
            <a:endCxn id="84" idx="0"/>
          </p:cNvCxnSpPr>
          <p:nvPr/>
        </p:nvCxnSpPr>
        <p:spPr>
          <a:xfrm flipH="1">
            <a:off x="8206228" y="5671523"/>
            <a:ext cx="1190022" cy="2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9392638-B1E8-7C37-022C-AD05B7E29CB1}"/>
              </a:ext>
            </a:extLst>
          </p:cNvPr>
          <p:cNvCxnSpPr>
            <a:cxnSpLocks/>
            <a:stCxn id="6" idx="2"/>
            <a:endCxn id="86" idx="0"/>
          </p:cNvCxnSpPr>
          <p:nvPr/>
        </p:nvCxnSpPr>
        <p:spPr>
          <a:xfrm>
            <a:off x="9396250" y="5671523"/>
            <a:ext cx="734558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C5869C28-5319-0A2D-49CD-10280F336147}"/>
              </a:ext>
            </a:extLst>
          </p:cNvPr>
          <p:cNvCxnSpPr>
            <a:cxnSpLocks/>
            <a:stCxn id="6" idx="3"/>
            <a:endCxn id="87" idx="0"/>
          </p:cNvCxnSpPr>
          <p:nvPr/>
        </p:nvCxnSpPr>
        <p:spPr>
          <a:xfrm flipV="1">
            <a:off x="10263525" y="5217825"/>
            <a:ext cx="1011285" cy="1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decisión 28">
            <a:extLst>
              <a:ext uri="{FF2B5EF4-FFF2-40B4-BE49-F238E27FC236}">
                <a16:creationId xmlns:a16="http://schemas.microsoft.com/office/drawing/2014/main" id="{08A07DAC-11CB-AFF4-6E26-3A6F2DD3347B}"/>
              </a:ext>
            </a:extLst>
          </p:cNvPr>
          <p:cNvSpPr/>
          <p:nvPr/>
        </p:nvSpPr>
        <p:spPr>
          <a:xfrm>
            <a:off x="5621974" y="2229692"/>
            <a:ext cx="1528011" cy="745957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Tiene</a:t>
            </a:r>
            <a:endParaRPr lang="es-CO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A2A0A47-713A-D62E-4FB5-30543A6FEB69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4568264" y="2602671"/>
            <a:ext cx="1053710" cy="5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B4562A-AE47-498E-C983-F8A1B47D56BA}"/>
              </a:ext>
            </a:extLst>
          </p:cNvPr>
          <p:cNvCxnSpPr>
            <a:stCxn id="29" idx="3"/>
            <a:endCxn id="5" idx="1"/>
          </p:cNvCxnSpPr>
          <p:nvPr/>
        </p:nvCxnSpPr>
        <p:spPr>
          <a:xfrm flipV="1">
            <a:off x="7149985" y="2263957"/>
            <a:ext cx="1158258" cy="33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C3FE45F-AFF9-C045-5AA7-42437C7F5C00}"/>
              </a:ext>
            </a:extLst>
          </p:cNvPr>
          <p:cNvSpPr txBox="1"/>
          <p:nvPr/>
        </p:nvSpPr>
        <p:spPr>
          <a:xfrm>
            <a:off x="4540459" y="2283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DFBCA4F-CBFD-E6E9-5792-E7B67F6A4157}"/>
              </a:ext>
            </a:extLst>
          </p:cNvPr>
          <p:cNvSpPr txBox="1"/>
          <p:nvPr/>
        </p:nvSpPr>
        <p:spPr>
          <a:xfrm>
            <a:off x="7726335" y="196959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C82D7F2A-D89D-A5C0-7A0D-D0CADF662F0B}"/>
              </a:ext>
            </a:extLst>
          </p:cNvPr>
          <p:cNvSpPr/>
          <p:nvPr/>
        </p:nvSpPr>
        <p:spPr>
          <a:xfrm>
            <a:off x="8528995" y="2948680"/>
            <a:ext cx="2127583" cy="88511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</a:t>
            </a:r>
            <a:endParaRPr lang="es-CO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9AEAF08-EDCB-7859-FD5A-83BA4E8BDB0C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9372035" y="2580569"/>
            <a:ext cx="220752" cy="36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845D557-06EC-1133-46EA-964E9EB2AE56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9396250" y="3833795"/>
            <a:ext cx="196537" cy="115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94B6AF8-27C9-0201-CF5F-12231076B201}"/>
              </a:ext>
            </a:extLst>
          </p:cNvPr>
          <p:cNvSpPr txBox="1"/>
          <p:nvPr/>
        </p:nvSpPr>
        <p:spPr>
          <a:xfrm>
            <a:off x="9372034" y="2558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9572C78-2E6D-EBBD-4659-D26D76BCE70C}"/>
              </a:ext>
            </a:extLst>
          </p:cNvPr>
          <p:cNvSpPr txBox="1"/>
          <p:nvPr/>
        </p:nvSpPr>
        <p:spPr>
          <a:xfrm>
            <a:off x="9522877" y="41754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C6AD2E1C-5A08-8D07-892F-0BEC27FA51A2}"/>
              </a:ext>
            </a:extLst>
          </p:cNvPr>
          <p:cNvSpPr/>
          <p:nvPr/>
        </p:nvSpPr>
        <p:spPr>
          <a:xfrm>
            <a:off x="5782492" y="5103658"/>
            <a:ext cx="1659730" cy="69820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Agrega</a:t>
            </a:r>
            <a:endParaRPr lang="es-CO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584EDBD0-112D-9ADC-2DED-FDEDEC91B2F8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5182127" y="5397414"/>
            <a:ext cx="600365" cy="5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A90AFBD-D230-7028-65D0-3CECF0F94A45}"/>
              </a:ext>
            </a:extLst>
          </p:cNvPr>
          <p:cNvCxnSpPr>
            <a:cxnSpLocks/>
            <a:stCxn id="76" idx="3"/>
            <a:endCxn id="6" idx="1"/>
          </p:cNvCxnSpPr>
          <p:nvPr/>
        </p:nvCxnSpPr>
        <p:spPr>
          <a:xfrm flipV="1">
            <a:off x="7442222" y="5328273"/>
            <a:ext cx="1086752" cy="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314E8BFB-8450-FA85-970A-D6FE2365864B}"/>
              </a:ext>
            </a:extLst>
          </p:cNvPr>
          <p:cNvSpPr txBox="1"/>
          <p:nvPr/>
        </p:nvSpPr>
        <p:spPr>
          <a:xfrm>
            <a:off x="5329989" y="5003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318B8DEB-ABC1-6AEB-F2EF-6E9AFAD38DA2}"/>
              </a:ext>
            </a:extLst>
          </p:cNvPr>
          <p:cNvSpPr txBox="1"/>
          <p:nvPr/>
        </p:nvSpPr>
        <p:spPr>
          <a:xfrm>
            <a:off x="8132869" y="45447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6BFA0D-3A38-C23A-8DDE-FD406748A78C}"/>
              </a:ext>
            </a:extLst>
          </p:cNvPr>
          <p:cNvSpPr/>
          <p:nvPr/>
        </p:nvSpPr>
        <p:spPr>
          <a:xfrm>
            <a:off x="2726564" y="122587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984B75-2696-DC39-7536-4CC01428C2EB}"/>
              </a:ext>
            </a:extLst>
          </p:cNvPr>
          <p:cNvCxnSpPr>
            <a:stCxn id="4" idx="0"/>
            <a:endCxn id="13" idx="4"/>
          </p:cNvCxnSpPr>
          <p:nvPr/>
        </p:nvCxnSpPr>
        <p:spPr>
          <a:xfrm flipH="1" flipV="1">
            <a:off x="3490570" y="1971831"/>
            <a:ext cx="13903" cy="36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5DF15054-271C-CE5B-2143-C01ACB8F90EA}"/>
              </a:ext>
            </a:extLst>
          </p:cNvPr>
          <p:cNvSpPr/>
          <p:nvPr/>
        </p:nvSpPr>
        <p:spPr>
          <a:xfrm>
            <a:off x="3037610" y="3886008"/>
            <a:ext cx="16826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Referencia</a:t>
            </a:r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EAEEBF5-F8AF-04FC-CFBC-AA0A9C0FFE93}"/>
              </a:ext>
            </a:extLst>
          </p:cNvPr>
          <p:cNvSpPr/>
          <p:nvPr/>
        </p:nvSpPr>
        <p:spPr>
          <a:xfrm>
            <a:off x="4883483" y="380242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0EC155C-C270-9419-8A16-7437E8A808D4}"/>
              </a:ext>
            </a:extLst>
          </p:cNvPr>
          <p:cNvCxnSpPr>
            <a:cxnSpLocks/>
            <a:stCxn id="7" idx="0"/>
            <a:endCxn id="22" idx="4"/>
          </p:cNvCxnSpPr>
          <p:nvPr/>
        </p:nvCxnSpPr>
        <p:spPr>
          <a:xfrm flipH="1" flipV="1">
            <a:off x="3878916" y="4631965"/>
            <a:ext cx="287545" cy="39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8A6C24-BA75-2142-C32E-60D9BD930891}"/>
              </a:ext>
            </a:extLst>
          </p:cNvPr>
          <p:cNvCxnSpPr>
            <a:stCxn id="7" idx="0"/>
            <a:endCxn id="24" idx="4"/>
          </p:cNvCxnSpPr>
          <p:nvPr/>
        </p:nvCxnSpPr>
        <p:spPr>
          <a:xfrm flipV="1">
            <a:off x="4166461" y="4548381"/>
            <a:ext cx="1481028" cy="47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1ED52814-CF64-64C3-649F-456C7352FBF9}"/>
              </a:ext>
            </a:extLst>
          </p:cNvPr>
          <p:cNvSpPr/>
          <p:nvPr/>
        </p:nvSpPr>
        <p:spPr>
          <a:xfrm>
            <a:off x="6730323" y="77347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2BF8051-A46D-BB50-741F-C6E85685094B}"/>
              </a:ext>
            </a:extLst>
          </p:cNvPr>
          <p:cNvCxnSpPr>
            <a:stCxn id="5" idx="0"/>
            <a:endCxn id="67" idx="6"/>
          </p:cNvCxnSpPr>
          <p:nvPr/>
        </p:nvCxnSpPr>
        <p:spPr>
          <a:xfrm flipH="1" flipV="1">
            <a:off x="8258334" y="1146453"/>
            <a:ext cx="1113701" cy="8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106195C2-9BB6-19FF-2B0C-9222F61C09F2}"/>
              </a:ext>
            </a:extLst>
          </p:cNvPr>
          <p:cNvSpPr/>
          <p:nvPr/>
        </p:nvSpPr>
        <p:spPr>
          <a:xfrm>
            <a:off x="6468453" y="4239065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9CED6519-1029-138F-ED52-230817178284}"/>
              </a:ext>
            </a:extLst>
          </p:cNvPr>
          <p:cNvCxnSpPr>
            <a:cxnSpLocks/>
            <a:stCxn id="74" idx="4"/>
            <a:endCxn id="6" idx="1"/>
          </p:cNvCxnSpPr>
          <p:nvPr/>
        </p:nvCxnSpPr>
        <p:spPr>
          <a:xfrm>
            <a:off x="7232459" y="4985022"/>
            <a:ext cx="1296515" cy="34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6F594895-C1E4-B0E9-023F-C343DBC28AEA}"/>
              </a:ext>
            </a:extLst>
          </p:cNvPr>
          <p:cNvSpPr/>
          <p:nvPr/>
        </p:nvSpPr>
        <p:spPr>
          <a:xfrm>
            <a:off x="7316027" y="3560417"/>
            <a:ext cx="1734551" cy="745957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Id_Factura</a:t>
            </a:r>
            <a:endParaRPr lang="es-CO" b="1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EB6115B4-099C-DBD3-284E-35D820905F98}"/>
              </a:ext>
            </a:extLst>
          </p:cNvPr>
          <p:cNvCxnSpPr>
            <a:cxnSpLocks/>
            <a:stCxn id="130" idx="4"/>
            <a:endCxn id="6" idx="0"/>
          </p:cNvCxnSpPr>
          <p:nvPr/>
        </p:nvCxnSpPr>
        <p:spPr>
          <a:xfrm>
            <a:off x="8183303" y="4306374"/>
            <a:ext cx="1212947" cy="6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7B3EDF8-FE87-B201-318C-1B928AE2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1" y="100847"/>
            <a:ext cx="6607724" cy="1325563"/>
          </a:xfrm>
        </p:spPr>
        <p:txBody>
          <a:bodyPr/>
          <a:lstStyle/>
          <a:p>
            <a:r>
              <a:rPr lang="es-ES" dirty="0"/>
              <a:t>Identificar Claves </a:t>
            </a:r>
            <a:r>
              <a:rPr lang="es-ES" dirty="0" err="1"/>
              <a:t>unicas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241D6C-9D4C-9607-3AB3-374CFB1A7CC3}"/>
              </a:ext>
            </a:extLst>
          </p:cNvPr>
          <p:cNvSpPr/>
          <p:nvPr/>
        </p:nvSpPr>
        <p:spPr>
          <a:xfrm>
            <a:off x="2440681" y="2333694"/>
            <a:ext cx="2127583" cy="638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Cliente</a:t>
            </a:r>
            <a:endParaRPr lang="es-CO" sz="3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B68808-524F-3ECF-C8C5-93B9C825BEE4}"/>
              </a:ext>
            </a:extLst>
          </p:cNvPr>
          <p:cNvSpPr/>
          <p:nvPr/>
        </p:nvSpPr>
        <p:spPr>
          <a:xfrm>
            <a:off x="8308243" y="1947345"/>
            <a:ext cx="2127583" cy="633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Factura</a:t>
            </a:r>
            <a:endParaRPr lang="es-CO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A14F85-7E90-7178-C21C-840771AB764A}"/>
              </a:ext>
            </a:extLst>
          </p:cNvPr>
          <p:cNvSpPr/>
          <p:nvPr/>
        </p:nvSpPr>
        <p:spPr>
          <a:xfrm>
            <a:off x="8528974" y="4985022"/>
            <a:ext cx="1734551" cy="6865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Detalles de factura</a:t>
            </a:r>
            <a:endParaRPr lang="es-CO" sz="20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9B88A5-DFF1-7E15-B5F6-458EEAB1B0A1}"/>
              </a:ext>
            </a:extLst>
          </p:cNvPr>
          <p:cNvSpPr/>
          <p:nvPr/>
        </p:nvSpPr>
        <p:spPr>
          <a:xfrm>
            <a:off x="3150795" y="5024435"/>
            <a:ext cx="2031332" cy="745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Producto</a:t>
            </a:r>
            <a:endParaRPr lang="es-CO" sz="32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CAB13E-E083-19BA-DA31-F3543A4CAC0D}"/>
              </a:ext>
            </a:extLst>
          </p:cNvPr>
          <p:cNvSpPr/>
          <p:nvPr/>
        </p:nvSpPr>
        <p:spPr>
          <a:xfrm>
            <a:off x="166027" y="222399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Nombres</a:t>
            </a:r>
            <a:endParaRPr lang="es-CO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F5620D-4237-6044-9F5F-2EA0CD505BF6}"/>
              </a:ext>
            </a:extLst>
          </p:cNvPr>
          <p:cNvSpPr/>
          <p:nvPr/>
        </p:nvSpPr>
        <p:spPr>
          <a:xfrm>
            <a:off x="0" y="310449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D527E-66C2-C556-9055-C815C9B88198}"/>
              </a:ext>
            </a:extLst>
          </p:cNvPr>
          <p:cNvSpPr/>
          <p:nvPr/>
        </p:nvSpPr>
        <p:spPr>
          <a:xfrm>
            <a:off x="1349603" y="34833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  <a:endParaRPr lang="es-CO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FF8BAA-4EA3-AD9D-9FF4-50BA58C54F08}"/>
              </a:ext>
            </a:extLst>
          </p:cNvPr>
          <p:cNvSpPr/>
          <p:nvPr/>
        </p:nvSpPr>
        <p:spPr>
          <a:xfrm>
            <a:off x="610674" y="1457825"/>
            <a:ext cx="15280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Cedula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972D62-54D6-4C22-E033-B64C24E10056}"/>
              </a:ext>
            </a:extLst>
          </p:cNvPr>
          <p:cNvCxnSpPr>
            <a:cxnSpLocks/>
            <a:stCxn id="4" idx="1"/>
            <a:endCxn id="12" idx="6"/>
          </p:cNvCxnSpPr>
          <p:nvPr/>
        </p:nvCxnSpPr>
        <p:spPr>
          <a:xfrm flipH="1" flipV="1">
            <a:off x="2138685" y="1830804"/>
            <a:ext cx="301996" cy="8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E1DC38-03B6-3329-705E-05FC8E9D1F6D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694038" y="2596972"/>
            <a:ext cx="746643" cy="5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3886DFF-3033-B69E-797F-2EBF40E7FF71}"/>
              </a:ext>
            </a:extLst>
          </p:cNvPr>
          <p:cNvCxnSpPr>
            <a:cxnSpLocks/>
            <a:stCxn id="4" idx="1"/>
            <a:endCxn id="10" idx="7"/>
          </p:cNvCxnSpPr>
          <p:nvPr/>
        </p:nvCxnSpPr>
        <p:spPr>
          <a:xfrm flipH="1">
            <a:off x="1304239" y="2652844"/>
            <a:ext cx="1136442" cy="56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5F6DFB-7668-CFF0-D298-01BFAD77C08E}"/>
              </a:ext>
            </a:extLst>
          </p:cNvPr>
          <p:cNvCxnSpPr>
            <a:cxnSpLocks/>
            <a:stCxn id="4" idx="1"/>
            <a:endCxn id="11" idx="0"/>
          </p:cNvCxnSpPr>
          <p:nvPr/>
        </p:nvCxnSpPr>
        <p:spPr>
          <a:xfrm flipH="1">
            <a:off x="2113609" y="2652844"/>
            <a:ext cx="327072" cy="8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D5408BFA-9519-AEE9-9A10-49F6F2380308}"/>
              </a:ext>
            </a:extLst>
          </p:cNvPr>
          <p:cNvSpPr/>
          <p:nvPr/>
        </p:nvSpPr>
        <p:spPr>
          <a:xfrm>
            <a:off x="452833" y="519477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producto</a:t>
            </a:r>
            <a:endParaRPr lang="es-CO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7338FA-CB5B-7C37-542D-87E864C6D18D}"/>
              </a:ext>
            </a:extLst>
          </p:cNvPr>
          <p:cNvSpPr/>
          <p:nvPr/>
        </p:nvSpPr>
        <p:spPr>
          <a:xfrm>
            <a:off x="1291175" y="595246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0ED5C1B-9899-D7D6-C1DC-81FE709D8979}"/>
              </a:ext>
            </a:extLst>
          </p:cNvPr>
          <p:cNvSpPr/>
          <p:nvPr/>
        </p:nvSpPr>
        <p:spPr>
          <a:xfrm>
            <a:off x="1169760" y="447466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CO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95F52F8-BF65-0C5D-D176-71BD0579D019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697771" y="4847647"/>
            <a:ext cx="453024" cy="5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332CAEF-5258-4D6C-0A72-905BA6A8E5C6}"/>
              </a:ext>
            </a:extLst>
          </p:cNvPr>
          <p:cNvCxnSpPr>
            <a:stCxn id="7" idx="1"/>
            <a:endCxn id="30" idx="6"/>
          </p:cNvCxnSpPr>
          <p:nvPr/>
        </p:nvCxnSpPr>
        <p:spPr>
          <a:xfrm flipH="1">
            <a:off x="1980844" y="5397414"/>
            <a:ext cx="1169951" cy="1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8BA103B-E16A-6B72-29B0-9222CB8CC1A0}"/>
              </a:ext>
            </a:extLst>
          </p:cNvPr>
          <p:cNvCxnSpPr>
            <a:cxnSpLocks/>
            <a:stCxn id="7" idx="1"/>
            <a:endCxn id="31" idx="6"/>
          </p:cNvCxnSpPr>
          <p:nvPr/>
        </p:nvCxnSpPr>
        <p:spPr>
          <a:xfrm flipH="1">
            <a:off x="2819186" y="5397414"/>
            <a:ext cx="331609" cy="92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4397D033-58B2-350A-086D-95B8F0141A0A}"/>
              </a:ext>
            </a:extLst>
          </p:cNvPr>
          <p:cNvSpPr/>
          <p:nvPr/>
        </p:nvSpPr>
        <p:spPr>
          <a:xfrm>
            <a:off x="9775507" y="156507"/>
            <a:ext cx="1675758" cy="745957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Id_Cliente</a:t>
            </a:r>
            <a:endParaRPr lang="es-CO" b="1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A011F08-2A7C-2A78-BC23-62C7C9C6A6A8}"/>
              </a:ext>
            </a:extLst>
          </p:cNvPr>
          <p:cNvSpPr/>
          <p:nvPr/>
        </p:nvSpPr>
        <p:spPr>
          <a:xfrm>
            <a:off x="8045760" y="187525"/>
            <a:ext cx="15280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Nro</a:t>
            </a:r>
            <a:r>
              <a:rPr lang="es-ES" dirty="0"/>
              <a:t> Factura</a:t>
            </a:r>
            <a:endParaRPr lang="es-CO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3C144C8-358C-9139-B940-B6F4A066B412}"/>
              </a:ext>
            </a:extLst>
          </p:cNvPr>
          <p:cNvSpPr/>
          <p:nvPr/>
        </p:nvSpPr>
        <p:spPr>
          <a:xfrm>
            <a:off x="10589794" y="2556452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CO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9F4DC80-8183-6D81-E007-233CD9D9D1C2}"/>
              </a:ext>
            </a:extLst>
          </p:cNvPr>
          <p:cNvSpPr/>
          <p:nvPr/>
        </p:nvSpPr>
        <p:spPr>
          <a:xfrm>
            <a:off x="10589794" y="1155038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Factura</a:t>
            </a:r>
            <a:endParaRPr lang="es-CO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B2AE12A-35BA-DB97-D282-84F7F12DB673}"/>
              </a:ext>
            </a:extLst>
          </p:cNvPr>
          <p:cNvCxnSpPr>
            <a:stCxn id="5" idx="0"/>
            <a:endCxn id="53" idx="4"/>
          </p:cNvCxnSpPr>
          <p:nvPr/>
        </p:nvCxnSpPr>
        <p:spPr>
          <a:xfrm flipH="1" flipV="1">
            <a:off x="8809766" y="933482"/>
            <a:ext cx="562269" cy="101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16BC3FA-A251-1810-8D52-E207198413FD}"/>
              </a:ext>
            </a:extLst>
          </p:cNvPr>
          <p:cNvCxnSpPr>
            <a:cxnSpLocks/>
            <a:stCxn id="5" idx="0"/>
            <a:endCxn id="52" idx="4"/>
          </p:cNvCxnSpPr>
          <p:nvPr/>
        </p:nvCxnSpPr>
        <p:spPr>
          <a:xfrm flipV="1">
            <a:off x="9372035" y="902464"/>
            <a:ext cx="1241351" cy="104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A16EA21-3BE8-CEFE-751D-33FA2FFB7C06}"/>
              </a:ext>
            </a:extLst>
          </p:cNvPr>
          <p:cNvCxnSpPr>
            <a:cxnSpLocks/>
            <a:stCxn id="5" idx="3"/>
            <a:endCxn id="54" idx="0"/>
          </p:cNvCxnSpPr>
          <p:nvPr/>
        </p:nvCxnSpPr>
        <p:spPr>
          <a:xfrm>
            <a:off x="10435826" y="2263957"/>
            <a:ext cx="917974" cy="29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01F59B4-6EA7-A765-85FD-7AAF6B9B9367}"/>
              </a:ext>
            </a:extLst>
          </p:cNvPr>
          <p:cNvCxnSpPr>
            <a:cxnSpLocks/>
            <a:stCxn id="5" idx="0"/>
            <a:endCxn id="58" idx="2"/>
          </p:cNvCxnSpPr>
          <p:nvPr/>
        </p:nvCxnSpPr>
        <p:spPr>
          <a:xfrm flipV="1">
            <a:off x="9372035" y="1528017"/>
            <a:ext cx="1217759" cy="4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EFF95AE-C4D1-2755-6E30-BE18CD0F9394}"/>
              </a:ext>
            </a:extLst>
          </p:cNvPr>
          <p:cNvSpPr/>
          <p:nvPr/>
        </p:nvSpPr>
        <p:spPr>
          <a:xfrm>
            <a:off x="7442222" y="5952463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CO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2BF0C91-0925-96C3-8FD7-49514D23021B}"/>
              </a:ext>
            </a:extLst>
          </p:cNvPr>
          <p:cNvSpPr/>
          <p:nvPr/>
        </p:nvSpPr>
        <p:spPr>
          <a:xfrm>
            <a:off x="10161652" y="3881906"/>
            <a:ext cx="1900384" cy="745957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Id_Producto</a:t>
            </a:r>
            <a:endParaRPr lang="es-CO" b="1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5572C3C-57ED-413A-294A-8DA576924F56}"/>
              </a:ext>
            </a:extLst>
          </p:cNvPr>
          <p:cNvSpPr/>
          <p:nvPr/>
        </p:nvSpPr>
        <p:spPr>
          <a:xfrm>
            <a:off x="9366802" y="6127230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Unitario</a:t>
            </a:r>
            <a:endParaRPr lang="es-CO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8B77D134-CA4C-DCB5-B326-8C0D663B6A1C}"/>
              </a:ext>
            </a:extLst>
          </p:cNvPr>
          <p:cNvSpPr/>
          <p:nvPr/>
        </p:nvSpPr>
        <p:spPr>
          <a:xfrm>
            <a:off x="10510804" y="5217825"/>
            <a:ext cx="1528011" cy="7459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 Detalle</a:t>
            </a:r>
            <a:endParaRPr lang="es-CO" dirty="0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596ED6D-35AC-A4F8-6D70-CB4BF25FB2C0}"/>
              </a:ext>
            </a:extLst>
          </p:cNvPr>
          <p:cNvCxnSpPr>
            <a:cxnSpLocks/>
            <a:stCxn id="6" idx="3"/>
            <a:endCxn id="85" idx="3"/>
          </p:cNvCxnSpPr>
          <p:nvPr/>
        </p:nvCxnSpPr>
        <p:spPr>
          <a:xfrm flipV="1">
            <a:off x="10263525" y="4518620"/>
            <a:ext cx="176432" cy="80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1FB6EC4-C093-19B7-5E3E-E55651682139}"/>
              </a:ext>
            </a:extLst>
          </p:cNvPr>
          <p:cNvCxnSpPr>
            <a:cxnSpLocks/>
            <a:stCxn id="6" idx="2"/>
            <a:endCxn id="84" idx="0"/>
          </p:cNvCxnSpPr>
          <p:nvPr/>
        </p:nvCxnSpPr>
        <p:spPr>
          <a:xfrm flipH="1">
            <a:off x="8206228" y="5671523"/>
            <a:ext cx="1190022" cy="28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9392638-B1E8-7C37-022C-AD05B7E29CB1}"/>
              </a:ext>
            </a:extLst>
          </p:cNvPr>
          <p:cNvCxnSpPr>
            <a:cxnSpLocks/>
            <a:stCxn id="6" idx="2"/>
            <a:endCxn id="86" idx="0"/>
          </p:cNvCxnSpPr>
          <p:nvPr/>
        </p:nvCxnSpPr>
        <p:spPr>
          <a:xfrm>
            <a:off x="9396250" y="5671523"/>
            <a:ext cx="734558" cy="4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C5869C28-5319-0A2D-49CD-10280F336147}"/>
              </a:ext>
            </a:extLst>
          </p:cNvPr>
          <p:cNvCxnSpPr>
            <a:cxnSpLocks/>
            <a:stCxn id="6" idx="3"/>
            <a:endCxn id="87" idx="0"/>
          </p:cNvCxnSpPr>
          <p:nvPr/>
        </p:nvCxnSpPr>
        <p:spPr>
          <a:xfrm flipV="1">
            <a:off x="10263525" y="5217825"/>
            <a:ext cx="1011285" cy="1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decisión 28">
            <a:extLst>
              <a:ext uri="{FF2B5EF4-FFF2-40B4-BE49-F238E27FC236}">
                <a16:creationId xmlns:a16="http://schemas.microsoft.com/office/drawing/2014/main" id="{08A07DAC-11CB-AFF4-6E26-3A6F2DD3347B}"/>
              </a:ext>
            </a:extLst>
          </p:cNvPr>
          <p:cNvSpPr/>
          <p:nvPr/>
        </p:nvSpPr>
        <p:spPr>
          <a:xfrm>
            <a:off x="5621974" y="2229692"/>
            <a:ext cx="1528011" cy="745957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Tiene</a:t>
            </a:r>
            <a:endParaRPr lang="es-CO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A2A0A47-713A-D62E-4FB5-30543A6FEB69}"/>
              </a:ext>
            </a:extLst>
          </p:cNvPr>
          <p:cNvCxnSpPr>
            <a:stCxn id="4" idx="3"/>
            <a:endCxn id="29" idx="1"/>
          </p:cNvCxnSpPr>
          <p:nvPr/>
        </p:nvCxnSpPr>
        <p:spPr>
          <a:xfrm flipV="1">
            <a:off x="4568264" y="2602671"/>
            <a:ext cx="1053710" cy="5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6B4562A-AE47-498E-C983-F8A1B47D56BA}"/>
              </a:ext>
            </a:extLst>
          </p:cNvPr>
          <p:cNvCxnSpPr>
            <a:stCxn id="29" idx="3"/>
            <a:endCxn id="5" idx="1"/>
          </p:cNvCxnSpPr>
          <p:nvPr/>
        </p:nvCxnSpPr>
        <p:spPr>
          <a:xfrm flipV="1">
            <a:off x="7149985" y="2263957"/>
            <a:ext cx="1158258" cy="33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C3FE45F-AFF9-C045-5AA7-42437C7F5C00}"/>
              </a:ext>
            </a:extLst>
          </p:cNvPr>
          <p:cNvSpPr txBox="1"/>
          <p:nvPr/>
        </p:nvSpPr>
        <p:spPr>
          <a:xfrm>
            <a:off x="4540459" y="2283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DFBCA4F-CBFD-E6E9-5792-E7B67F6A4157}"/>
              </a:ext>
            </a:extLst>
          </p:cNvPr>
          <p:cNvSpPr txBox="1"/>
          <p:nvPr/>
        </p:nvSpPr>
        <p:spPr>
          <a:xfrm>
            <a:off x="7726335" y="196959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C82D7F2A-D89D-A5C0-7A0D-D0CADF662F0B}"/>
              </a:ext>
            </a:extLst>
          </p:cNvPr>
          <p:cNvSpPr/>
          <p:nvPr/>
        </p:nvSpPr>
        <p:spPr>
          <a:xfrm>
            <a:off x="8528995" y="2948680"/>
            <a:ext cx="2127583" cy="885115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Contiene</a:t>
            </a:r>
            <a:endParaRPr lang="es-CO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9AEAF08-EDCB-7859-FD5A-83BA4E8BDB0C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9372035" y="2580569"/>
            <a:ext cx="220752" cy="36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845D557-06EC-1133-46EA-964E9EB2AE56}"/>
              </a:ext>
            </a:extLst>
          </p:cNvPr>
          <p:cNvCxnSpPr>
            <a:cxnSpLocks/>
            <a:stCxn id="43" idx="2"/>
            <a:endCxn id="6" idx="0"/>
          </p:cNvCxnSpPr>
          <p:nvPr/>
        </p:nvCxnSpPr>
        <p:spPr>
          <a:xfrm flipH="1">
            <a:off x="9396250" y="3833795"/>
            <a:ext cx="196537" cy="115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94B6AF8-27C9-0201-CF5F-12231076B201}"/>
              </a:ext>
            </a:extLst>
          </p:cNvPr>
          <p:cNvSpPr txBox="1"/>
          <p:nvPr/>
        </p:nvSpPr>
        <p:spPr>
          <a:xfrm>
            <a:off x="9372034" y="2558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9572C78-2E6D-EBBD-4659-D26D76BCE70C}"/>
              </a:ext>
            </a:extLst>
          </p:cNvPr>
          <p:cNvSpPr txBox="1"/>
          <p:nvPr/>
        </p:nvSpPr>
        <p:spPr>
          <a:xfrm>
            <a:off x="9522877" y="41754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C6AD2E1C-5A08-8D07-892F-0BEC27FA51A2}"/>
              </a:ext>
            </a:extLst>
          </p:cNvPr>
          <p:cNvSpPr/>
          <p:nvPr/>
        </p:nvSpPr>
        <p:spPr>
          <a:xfrm>
            <a:off x="5782492" y="5103658"/>
            <a:ext cx="1659730" cy="69820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Agrega</a:t>
            </a:r>
            <a:endParaRPr lang="es-CO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584EDBD0-112D-9ADC-2DED-FDEDEC91B2F8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5182127" y="5397414"/>
            <a:ext cx="600365" cy="5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A90AFBD-D230-7028-65D0-3CECF0F94A45}"/>
              </a:ext>
            </a:extLst>
          </p:cNvPr>
          <p:cNvCxnSpPr>
            <a:cxnSpLocks/>
            <a:stCxn id="76" idx="3"/>
            <a:endCxn id="6" idx="1"/>
          </p:cNvCxnSpPr>
          <p:nvPr/>
        </p:nvCxnSpPr>
        <p:spPr>
          <a:xfrm flipV="1">
            <a:off x="7442222" y="5328273"/>
            <a:ext cx="1086752" cy="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314E8BFB-8450-FA85-970A-D6FE2365864B}"/>
              </a:ext>
            </a:extLst>
          </p:cNvPr>
          <p:cNvSpPr txBox="1"/>
          <p:nvPr/>
        </p:nvSpPr>
        <p:spPr>
          <a:xfrm>
            <a:off x="5329989" y="5003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318B8DEB-ABC1-6AEB-F2EF-6E9AFAD38DA2}"/>
              </a:ext>
            </a:extLst>
          </p:cNvPr>
          <p:cNvSpPr txBox="1"/>
          <p:nvPr/>
        </p:nvSpPr>
        <p:spPr>
          <a:xfrm>
            <a:off x="8132869" y="45447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1..*</a:t>
            </a:r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26BFA0D-3A38-C23A-8DDE-FD406748A78C}"/>
              </a:ext>
            </a:extLst>
          </p:cNvPr>
          <p:cNvSpPr/>
          <p:nvPr/>
        </p:nvSpPr>
        <p:spPr>
          <a:xfrm>
            <a:off x="2726564" y="122587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984B75-2696-DC39-7536-4CC01428C2EB}"/>
              </a:ext>
            </a:extLst>
          </p:cNvPr>
          <p:cNvCxnSpPr>
            <a:stCxn id="4" idx="0"/>
            <a:endCxn id="13" idx="4"/>
          </p:cNvCxnSpPr>
          <p:nvPr/>
        </p:nvCxnSpPr>
        <p:spPr>
          <a:xfrm flipH="1" flipV="1">
            <a:off x="3490570" y="1971831"/>
            <a:ext cx="13903" cy="36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5DF15054-271C-CE5B-2143-C01ACB8F90EA}"/>
              </a:ext>
            </a:extLst>
          </p:cNvPr>
          <p:cNvSpPr/>
          <p:nvPr/>
        </p:nvSpPr>
        <p:spPr>
          <a:xfrm>
            <a:off x="3037610" y="3886008"/>
            <a:ext cx="1682611" cy="745957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Referencia</a:t>
            </a:r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EAEEBF5-F8AF-04FC-CFBC-AA0A9C0FFE93}"/>
              </a:ext>
            </a:extLst>
          </p:cNvPr>
          <p:cNvSpPr/>
          <p:nvPr/>
        </p:nvSpPr>
        <p:spPr>
          <a:xfrm>
            <a:off x="4883483" y="3802424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0EC155C-C270-9419-8A16-7437E8A808D4}"/>
              </a:ext>
            </a:extLst>
          </p:cNvPr>
          <p:cNvCxnSpPr>
            <a:cxnSpLocks/>
            <a:stCxn id="7" idx="0"/>
            <a:endCxn id="22" idx="4"/>
          </p:cNvCxnSpPr>
          <p:nvPr/>
        </p:nvCxnSpPr>
        <p:spPr>
          <a:xfrm flipH="1" flipV="1">
            <a:off x="3878916" y="4631965"/>
            <a:ext cx="287545" cy="39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8A6C24-BA75-2142-C32E-60D9BD930891}"/>
              </a:ext>
            </a:extLst>
          </p:cNvPr>
          <p:cNvCxnSpPr>
            <a:stCxn id="7" idx="0"/>
            <a:endCxn id="24" idx="4"/>
          </p:cNvCxnSpPr>
          <p:nvPr/>
        </p:nvCxnSpPr>
        <p:spPr>
          <a:xfrm flipV="1">
            <a:off x="4166461" y="4548381"/>
            <a:ext cx="1481028" cy="47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2BF8051-A46D-BB50-741F-C6E85685094B}"/>
              </a:ext>
            </a:extLst>
          </p:cNvPr>
          <p:cNvCxnSpPr>
            <a:stCxn id="5" idx="0"/>
            <a:endCxn id="67" idx="6"/>
          </p:cNvCxnSpPr>
          <p:nvPr/>
        </p:nvCxnSpPr>
        <p:spPr>
          <a:xfrm flipH="1" flipV="1">
            <a:off x="8701432" y="1455072"/>
            <a:ext cx="670603" cy="49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106195C2-9BB6-19FF-2B0C-9222F61C09F2}"/>
              </a:ext>
            </a:extLst>
          </p:cNvPr>
          <p:cNvSpPr/>
          <p:nvPr/>
        </p:nvSpPr>
        <p:spPr>
          <a:xfrm>
            <a:off x="6468453" y="4239065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9CED6519-1029-138F-ED52-230817178284}"/>
              </a:ext>
            </a:extLst>
          </p:cNvPr>
          <p:cNvCxnSpPr>
            <a:cxnSpLocks/>
            <a:stCxn id="74" idx="4"/>
            <a:endCxn id="6" idx="1"/>
          </p:cNvCxnSpPr>
          <p:nvPr/>
        </p:nvCxnSpPr>
        <p:spPr>
          <a:xfrm>
            <a:off x="7232459" y="4985022"/>
            <a:ext cx="1296515" cy="34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6F594895-C1E4-B0E9-023F-C343DBC28AEA}"/>
              </a:ext>
            </a:extLst>
          </p:cNvPr>
          <p:cNvSpPr/>
          <p:nvPr/>
        </p:nvSpPr>
        <p:spPr>
          <a:xfrm>
            <a:off x="7316027" y="3560417"/>
            <a:ext cx="1734551" cy="745957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Id_Factura</a:t>
            </a:r>
            <a:endParaRPr lang="es-CO" b="1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EB6115B4-099C-DBD3-284E-35D820905F98}"/>
              </a:ext>
            </a:extLst>
          </p:cNvPr>
          <p:cNvCxnSpPr>
            <a:cxnSpLocks/>
            <a:stCxn id="130" idx="4"/>
            <a:endCxn id="6" idx="0"/>
          </p:cNvCxnSpPr>
          <p:nvPr/>
        </p:nvCxnSpPr>
        <p:spPr>
          <a:xfrm>
            <a:off x="8183303" y="4306374"/>
            <a:ext cx="1212947" cy="6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1ED52814-CF64-64C3-649F-456C7352FBF9}"/>
              </a:ext>
            </a:extLst>
          </p:cNvPr>
          <p:cNvSpPr/>
          <p:nvPr/>
        </p:nvSpPr>
        <p:spPr>
          <a:xfrm>
            <a:off x="7173421" y="1082093"/>
            <a:ext cx="1528011" cy="745957"/>
          </a:xfrm>
          <a:prstGeom prst="ellipse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40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786A5-21B1-63E3-9255-316B18B3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Cuales son Entidades Primarias/Secundarias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782A96-2D09-062C-5CBB-C56E58723757}"/>
              </a:ext>
            </a:extLst>
          </p:cNvPr>
          <p:cNvSpPr/>
          <p:nvPr/>
        </p:nvSpPr>
        <p:spPr>
          <a:xfrm>
            <a:off x="601249" y="2163573"/>
            <a:ext cx="2031332" cy="6382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Cliente</a:t>
            </a:r>
            <a:endParaRPr lang="es-CO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77E43E-91AD-C905-71B5-5130458A29B9}"/>
              </a:ext>
            </a:extLst>
          </p:cNvPr>
          <p:cNvSpPr/>
          <p:nvPr/>
        </p:nvSpPr>
        <p:spPr>
          <a:xfrm>
            <a:off x="634111" y="3704587"/>
            <a:ext cx="2031332" cy="745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Producto</a:t>
            </a:r>
            <a:endParaRPr lang="es-CO" sz="3200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8539AE9-E076-334C-8C38-36ECDE5C4ABA}"/>
              </a:ext>
            </a:extLst>
          </p:cNvPr>
          <p:cNvSpPr/>
          <p:nvPr/>
        </p:nvSpPr>
        <p:spPr>
          <a:xfrm>
            <a:off x="7783033" y="1875354"/>
            <a:ext cx="2764465" cy="29199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17D4BC-385F-032A-1D08-8B2712083447}"/>
              </a:ext>
            </a:extLst>
          </p:cNvPr>
          <p:cNvSpPr txBox="1"/>
          <p:nvPr/>
        </p:nvSpPr>
        <p:spPr>
          <a:xfrm>
            <a:off x="486439" y="154028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Primarias o maestras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1503A2-FB75-AB10-97F7-8F8F221CC0E0}"/>
              </a:ext>
            </a:extLst>
          </p:cNvPr>
          <p:cNvSpPr/>
          <p:nvPr/>
        </p:nvSpPr>
        <p:spPr>
          <a:xfrm>
            <a:off x="8074326" y="1978922"/>
            <a:ext cx="2127583" cy="6332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Factura</a:t>
            </a:r>
            <a:endParaRPr lang="es-CO" sz="3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8FE640-DA1F-E85B-27FE-4CEC14867384}"/>
              </a:ext>
            </a:extLst>
          </p:cNvPr>
          <p:cNvSpPr txBox="1"/>
          <p:nvPr/>
        </p:nvSpPr>
        <p:spPr>
          <a:xfrm>
            <a:off x="8074326" y="1506022"/>
            <a:ext cx="159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Secundarias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94E5EE-AB5B-2C15-BAD2-A666265063AA}"/>
              </a:ext>
            </a:extLst>
          </p:cNvPr>
          <p:cNvSpPr/>
          <p:nvPr/>
        </p:nvSpPr>
        <p:spPr>
          <a:xfrm>
            <a:off x="8116935" y="3769793"/>
            <a:ext cx="2127583" cy="6865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Detalles de factura</a:t>
            </a:r>
            <a:endParaRPr lang="es-CO" sz="2000" b="1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CEF1F530-DA2B-51C0-5E8B-1C3343808E15}"/>
              </a:ext>
            </a:extLst>
          </p:cNvPr>
          <p:cNvSpPr/>
          <p:nvPr/>
        </p:nvSpPr>
        <p:spPr>
          <a:xfrm>
            <a:off x="3764439" y="1970094"/>
            <a:ext cx="3678865" cy="77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6D009C9-1753-E9E9-1C0E-C0D5B2A4B137}"/>
              </a:ext>
            </a:extLst>
          </p:cNvPr>
          <p:cNvSpPr/>
          <p:nvPr/>
        </p:nvSpPr>
        <p:spPr>
          <a:xfrm>
            <a:off x="3673548" y="3686410"/>
            <a:ext cx="3678865" cy="77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EF7A416-3510-B181-9CF0-51E3FE07D093}"/>
              </a:ext>
            </a:extLst>
          </p:cNvPr>
          <p:cNvSpPr/>
          <p:nvPr/>
        </p:nvSpPr>
        <p:spPr>
          <a:xfrm rot="5400000">
            <a:off x="8600985" y="2816441"/>
            <a:ext cx="1074264" cy="77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77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4F295-962D-587F-2905-02383DB6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Identificar los tipos de datos y normalizar los nombres de los atributos y atributos faltantes</a:t>
            </a:r>
            <a:endParaRPr lang="es-CO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B8EA799-E080-E33F-B35F-F52821CE4276}"/>
              </a:ext>
            </a:extLst>
          </p:cNvPr>
          <p:cNvGrpSpPr/>
          <p:nvPr/>
        </p:nvGrpSpPr>
        <p:grpSpPr>
          <a:xfrm>
            <a:off x="245668" y="2490789"/>
            <a:ext cx="4568264" cy="3003421"/>
            <a:chOff x="297712" y="2321180"/>
            <a:chExt cx="4568264" cy="300342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9F27A7A-B65E-AE46-10FF-C085091B2F70}"/>
                </a:ext>
              </a:extLst>
            </p:cNvPr>
            <p:cNvSpPr/>
            <p:nvPr/>
          </p:nvSpPr>
          <p:spPr>
            <a:xfrm>
              <a:off x="2738393" y="3429000"/>
              <a:ext cx="2127583" cy="6382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/>
                <a:t>Cliente</a:t>
              </a:r>
              <a:endParaRPr lang="es-CO" sz="3200" b="1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181F3AA-CCB5-5D12-93E5-04A9DC9A9967}"/>
                </a:ext>
              </a:extLst>
            </p:cNvPr>
            <p:cNvSpPr/>
            <p:nvPr/>
          </p:nvSpPr>
          <p:spPr>
            <a:xfrm>
              <a:off x="463739" y="3319299"/>
              <a:ext cx="1528011" cy="7459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Nombres</a:t>
              </a:r>
              <a:endParaRPr lang="es-CO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AA227BC-AC2A-A094-AFFF-D4106D5AB238}"/>
                </a:ext>
              </a:extLst>
            </p:cNvPr>
            <p:cNvSpPr/>
            <p:nvPr/>
          </p:nvSpPr>
          <p:spPr>
            <a:xfrm>
              <a:off x="297712" y="4199798"/>
              <a:ext cx="1528011" cy="7459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Dirección</a:t>
              </a:r>
              <a:endParaRPr lang="es-CO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CAA0AAF-AEC7-2D77-EF7E-FBDD152E2FA2}"/>
                </a:ext>
              </a:extLst>
            </p:cNvPr>
            <p:cNvSpPr/>
            <p:nvPr/>
          </p:nvSpPr>
          <p:spPr>
            <a:xfrm>
              <a:off x="1647315" y="4578644"/>
              <a:ext cx="1528011" cy="7459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Teléfono</a:t>
              </a:r>
              <a:endParaRPr lang="es-CO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77FE6FB-4C21-D44A-439B-5C579790F3DF}"/>
                </a:ext>
              </a:extLst>
            </p:cNvPr>
            <p:cNvSpPr/>
            <p:nvPr/>
          </p:nvSpPr>
          <p:spPr>
            <a:xfrm>
              <a:off x="908386" y="2553131"/>
              <a:ext cx="1528011" cy="74595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Cedula</a:t>
              </a:r>
              <a:endParaRPr lang="es-CO" dirty="0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18157426-0F48-9D63-866F-EAF7AD843296}"/>
                </a:ext>
              </a:extLst>
            </p:cNvPr>
            <p:cNvCxnSpPr>
              <a:cxnSpLocks/>
              <a:stCxn id="3" idx="1"/>
              <a:endCxn id="7" idx="6"/>
            </p:cNvCxnSpPr>
            <p:nvPr/>
          </p:nvCxnSpPr>
          <p:spPr>
            <a:xfrm flipH="1" flipV="1">
              <a:off x="2436397" y="2926110"/>
              <a:ext cx="301996" cy="822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9690916-E0F4-764A-C1E9-C41C7C18AE40}"/>
                </a:ext>
              </a:extLst>
            </p:cNvPr>
            <p:cNvCxnSpPr>
              <a:cxnSpLocks/>
              <a:stCxn id="3" idx="1"/>
              <a:endCxn id="4" idx="6"/>
            </p:cNvCxnSpPr>
            <p:nvPr/>
          </p:nvCxnSpPr>
          <p:spPr>
            <a:xfrm flipH="1" flipV="1">
              <a:off x="1991750" y="3692278"/>
              <a:ext cx="746643" cy="5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5D4D5157-7A50-D045-8244-626C6A45D5B5}"/>
                </a:ext>
              </a:extLst>
            </p:cNvPr>
            <p:cNvCxnSpPr>
              <a:cxnSpLocks/>
              <a:stCxn id="3" idx="1"/>
              <a:endCxn id="5" idx="7"/>
            </p:cNvCxnSpPr>
            <p:nvPr/>
          </p:nvCxnSpPr>
          <p:spPr>
            <a:xfrm flipH="1">
              <a:off x="1601951" y="3748150"/>
              <a:ext cx="1136442" cy="56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D154E320-FAA7-334B-AE53-6D70E52CD92C}"/>
                </a:ext>
              </a:extLst>
            </p:cNvPr>
            <p:cNvCxnSpPr>
              <a:cxnSpLocks/>
              <a:stCxn id="3" idx="1"/>
              <a:endCxn id="6" idx="0"/>
            </p:cNvCxnSpPr>
            <p:nvPr/>
          </p:nvCxnSpPr>
          <p:spPr>
            <a:xfrm flipH="1">
              <a:off x="2411321" y="3748150"/>
              <a:ext cx="327072" cy="830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5301E91-8D16-705C-C5E7-8803CD0CEF8A}"/>
                </a:ext>
              </a:extLst>
            </p:cNvPr>
            <p:cNvSpPr/>
            <p:nvPr/>
          </p:nvSpPr>
          <p:spPr>
            <a:xfrm>
              <a:off x="3024276" y="2321180"/>
              <a:ext cx="1528011" cy="745957"/>
            </a:xfrm>
            <a:prstGeom prst="ellipse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Id</a:t>
              </a:r>
              <a:endParaRPr lang="es-CO" dirty="0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D207392-5FE1-2A79-9E03-B3DFCB72F35D}"/>
                </a:ext>
              </a:extLst>
            </p:cNvPr>
            <p:cNvCxnSpPr>
              <a:stCxn id="3" idx="0"/>
              <a:endCxn id="12" idx="4"/>
            </p:cNvCxnSpPr>
            <p:nvPr/>
          </p:nvCxnSpPr>
          <p:spPr>
            <a:xfrm flipH="1" flipV="1">
              <a:off x="3788282" y="3067137"/>
              <a:ext cx="13903" cy="361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0C331835-5AC8-D968-4530-E6294D04D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04653"/>
              </p:ext>
            </p:extLst>
          </p:nvPr>
        </p:nvGraphicFramePr>
        <p:xfrm>
          <a:off x="4924365" y="1906649"/>
          <a:ext cx="6930904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61">
                  <a:extLst>
                    <a:ext uri="{9D8B030D-6E8A-4147-A177-3AD203B41FA5}">
                      <a16:colId xmlns:a16="http://schemas.microsoft.com/office/drawing/2014/main" val="1596830887"/>
                    </a:ext>
                  </a:extLst>
                </a:gridCol>
                <a:gridCol w="1192997">
                  <a:extLst>
                    <a:ext uri="{9D8B030D-6E8A-4147-A177-3AD203B41FA5}">
                      <a16:colId xmlns:a16="http://schemas.microsoft.com/office/drawing/2014/main" val="2532780591"/>
                    </a:ext>
                  </a:extLst>
                </a:gridCol>
                <a:gridCol w="2338474">
                  <a:extLst>
                    <a:ext uri="{9D8B030D-6E8A-4147-A177-3AD203B41FA5}">
                      <a16:colId xmlns:a16="http://schemas.microsoft.com/office/drawing/2014/main" val="3419434961"/>
                    </a:ext>
                  </a:extLst>
                </a:gridCol>
                <a:gridCol w="1031686">
                  <a:extLst>
                    <a:ext uri="{9D8B030D-6E8A-4147-A177-3AD203B41FA5}">
                      <a16:colId xmlns:a16="http://schemas.microsoft.com/office/drawing/2014/main" val="174864470"/>
                    </a:ext>
                  </a:extLst>
                </a:gridCol>
                <a:gridCol w="1031686">
                  <a:extLst>
                    <a:ext uri="{9D8B030D-6E8A-4147-A177-3AD203B41FA5}">
                      <a16:colId xmlns:a16="http://schemas.microsoft.com/office/drawing/2014/main" val="240803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Atributo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Tipo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Descripción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Obligatorio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Longitud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51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Id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Entero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Numero unico de identificación del cliente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Largo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/>
                        <a:t>Cedula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Numero unico del cliente (Ciudadano)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3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Nombres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Nombre o razón social  completo del cliente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60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/>
                        <a:t>Dir_fact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Dirección completa del cliente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Teléfono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Teléfono fijo del cliente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NO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12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4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/>
                        <a:t>Ciudad_fact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Ciudad de facturación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4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/>
                        <a:t>Dir_envío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Dirección de envió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1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/>
                        <a:t>Ciudad_envío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Cadena Texto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Ciudad Envío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30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7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30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377</Words>
  <Application>Microsoft Office PowerPoint</Application>
  <PresentationFormat>Panorámica</PresentationFormat>
  <Paragraphs>226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Modelad ER</vt:lpstr>
      <vt:lpstr>Entidades candidatas</vt:lpstr>
      <vt:lpstr>Identificar Atributos posibles</vt:lpstr>
      <vt:lpstr>Identificar Relaciones posibles</vt:lpstr>
      <vt:lpstr>Identificar Claves primarias y claves únicas candidatas</vt:lpstr>
      <vt:lpstr>Identificar Claves foraneas</vt:lpstr>
      <vt:lpstr>Identificar Claves unicas</vt:lpstr>
      <vt:lpstr>Cuales son Entidades Primarias/Secundarias</vt:lpstr>
      <vt:lpstr>Identificar los tipos de datos y normalizar los nombres de los atributos y atributos faltantes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PC8SB-16</dc:creator>
  <cp:lastModifiedBy>PC8SB-16</cp:lastModifiedBy>
  <cp:revision>5</cp:revision>
  <dcterms:created xsi:type="dcterms:W3CDTF">2022-08-30T11:17:51Z</dcterms:created>
  <dcterms:modified xsi:type="dcterms:W3CDTF">2022-09-12T20:57:24Z</dcterms:modified>
</cp:coreProperties>
</file>