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8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67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18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30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22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8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3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6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1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8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9-A8F3-3B41-8859-FD18399AD85E}" type="datetimeFigureOut">
              <a:rPr lang="en-US" smtClean="0"/>
              <a:t>3/21/14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ADED-128A-5747-8C76-8A3E163644E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64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Title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Company>OGC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Luis E. Bermudez</dc:creator>
  <cp:lastModifiedBy>Luis E. Bermudez</cp:lastModifiedBy>
  <cp:revision>1</cp:revision>
  <dcterms:created xsi:type="dcterms:W3CDTF">2014-03-21T12:59:42Z</dcterms:created>
  <dcterms:modified xsi:type="dcterms:W3CDTF">2014-03-21T13:00:17Z</dcterms:modified>
</cp:coreProperties>
</file>