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8"/>
  </p:normalViewPr>
  <p:slideViewPr>
    <p:cSldViewPr snapToGrid="0" snapToObjects="1">
      <p:cViewPr varScale="1">
        <p:scale>
          <a:sx n="111" d="100"/>
          <a:sy n="111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vagrantup.com/boxes/search?order=desc&amp;page=1&amp;sort=updated" TargetMode="External"/><Relationship Id="rId3" Type="http://schemas.openxmlformats.org/officeDocument/2006/relationships/hyperlink" Target="https://www.virtualbox.org/wiki/Downloads" TargetMode="External"/><Relationship Id="rId7" Type="http://schemas.openxmlformats.org/officeDocument/2006/relationships/hyperlink" Target="http://releases.ubuntu.com/18.04/" TargetMode="External"/><Relationship Id="rId2" Type="http://schemas.openxmlformats.org/officeDocument/2006/relationships/hyperlink" Target="https://www.packer.io/intro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ermudez/packerDemo-Ubuntu-1804" TargetMode="External"/><Relationship Id="rId5" Type="http://schemas.openxmlformats.org/officeDocument/2006/relationships/hyperlink" Target="https://www.vagrantup.com/" TargetMode="External"/><Relationship Id="rId4" Type="http://schemas.openxmlformats.org/officeDocument/2006/relationships/hyperlink" Target="https://docs.aws.amazon.com/vm-import/latest/userguide/vmie_prereq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7493-82B6-974B-8FDB-11AD757989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badi" panose="020F0502020204030204" pitchFamily="34" charset="0"/>
                <a:cs typeface="Abadi" panose="020F0502020204030204" pitchFamily="34" charset="0"/>
              </a:rPr>
              <a:t>Build your own </a:t>
            </a:r>
            <a:br>
              <a:rPr lang="en-US" dirty="0">
                <a:latin typeface="Abadi" panose="020F0502020204030204" pitchFamily="34" charset="0"/>
                <a:cs typeface="Abadi" panose="020F0502020204030204" pitchFamily="34" charset="0"/>
              </a:rPr>
            </a:br>
            <a:r>
              <a:rPr lang="en-US" dirty="0">
                <a:latin typeface="Abadi" panose="020F0502020204030204" pitchFamily="34" charset="0"/>
                <a:cs typeface="Abadi" panose="020F0502020204030204" pitchFamily="34" charset="0"/>
              </a:rPr>
              <a:t>machine image</a:t>
            </a:r>
            <a:br>
              <a:rPr lang="en-US" dirty="0">
                <a:latin typeface="Abadi" panose="020F0502020204030204" pitchFamily="34" charset="0"/>
                <a:cs typeface="Abadi" panose="020F0502020204030204" pitchFamily="34" charset="0"/>
              </a:rPr>
            </a:br>
            <a:r>
              <a:rPr lang="en-US" dirty="0">
                <a:latin typeface="Abadi" panose="020F0502020204030204" pitchFamily="34" charset="0"/>
                <a:cs typeface="Abadi" panose="020F0502020204030204" pitchFamily="34" charset="0"/>
              </a:rPr>
              <a:t>for </a:t>
            </a:r>
            <a:r>
              <a:rPr lang="en-US" dirty="0" err="1">
                <a:latin typeface="Abadi" panose="020F0502020204030204" pitchFamily="34" charset="0"/>
                <a:cs typeface="Abadi" panose="020F0502020204030204" pitchFamily="34" charset="0"/>
              </a:rPr>
              <a:t>aws</a:t>
            </a:r>
            <a:r>
              <a:rPr lang="en-US" dirty="0">
                <a:latin typeface="Abadi" panose="020F0502020204030204" pitchFamily="34" charset="0"/>
                <a:cs typeface="Abadi" panose="020F0502020204030204" pitchFamily="34" charset="0"/>
              </a:rPr>
              <a:t> and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F86A9-17F6-A94E-BBCF-FDBA98C66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Tools used:</a:t>
            </a:r>
          </a:p>
          <a:p>
            <a:r>
              <a:rPr lang="en-US" dirty="0"/>
              <a:t>packer, VM Import/Export, AWS / Azure CLI, Ubuntu 18.04</a:t>
            </a:r>
          </a:p>
        </p:txBody>
      </p:sp>
    </p:spTree>
    <p:extLst>
      <p:ext uri="{BB962C8B-B14F-4D97-AF65-F5344CB8AC3E}">
        <p14:creationId xmlns:p14="http://schemas.microsoft.com/office/powerpoint/2010/main" val="145805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BCA7-4CAB-8346-AC98-19412FF8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1807"/>
            <a:ext cx="9905998" cy="895109"/>
          </a:xfrm>
        </p:spPr>
        <p:txBody>
          <a:bodyPr/>
          <a:lstStyle/>
          <a:p>
            <a:r>
              <a:rPr lang="en-US" dirty="0"/>
              <a:t>Why build your own?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7FF1-6F87-AD4B-959A-C63841807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0927"/>
            <a:ext cx="9905998" cy="4477473"/>
          </a:xfrm>
        </p:spPr>
        <p:txBody>
          <a:bodyPr/>
          <a:lstStyle/>
          <a:p>
            <a:r>
              <a:rPr lang="en-US" dirty="0"/>
              <a:t>Need for control over a machine “Master Image” or baseline machine image</a:t>
            </a:r>
          </a:p>
          <a:p>
            <a:r>
              <a:rPr lang="en-US" dirty="0"/>
              <a:t>The cloud service provider (e.g. AWS, Azure) won’t let you download theirs to your local environment</a:t>
            </a:r>
          </a:p>
          <a:p>
            <a:r>
              <a:rPr lang="en-US" dirty="0"/>
              <a:t>You just love to build something for yourself</a:t>
            </a:r>
          </a:p>
          <a:p>
            <a:r>
              <a:rPr lang="en-US" dirty="0"/>
              <a:t>Use cases identified:</a:t>
            </a:r>
          </a:p>
          <a:p>
            <a:pPr lvl="1"/>
            <a:r>
              <a:rPr lang="en-US" dirty="0"/>
              <a:t>Continuous Delivery</a:t>
            </a:r>
          </a:p>
          <a:p>
            <a:pPr lvl="1"/>
            <a:r>
              <a:rPr lang="en-US" dirty="0"/>
              <a:t>Dev/Test/Stage/Prod Environment Parity</a:t>
            </a:r>
          </a:p>
          <a:p>
            <a:pPr lvl="1"/>
            <a:r>
              <a:rPr lang="en-US" dirty="0"/>
              <a:t>Appliance Demo/Creation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AAE3-AE39-7E4B-BD5C-BCB6B2F0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509"/>
            <a:ext cx="9905998" cy="918258"/>
          </a:xfrm>
        </p:spPr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4889-B6D5-2646-A741-3037AFDB2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27859"/>
            <a:ext cx="9905998" cy="49539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Given</a:t>
            </a:r>
            <a:r>
              <a:rPr lang="en-US" dirty="0"/>
              <a:t>:</a:t>
            </a:r>
          </a:p>
          <a:p>
            <a:pPr marL="457200" indent="-457200">
              <a:buAutoNum type="alphaLcPeriod"/>
            </a:pPr>
            <a:r>
              <a:rPr lang="en-US" dirty="0"/>
              <a:t>Your own computer with internet connection</a:t>
            </a:r>
          </a:p>
          <a:p>
            <a:pPr marL="457200" indent="-457200">
              <a:buAutoNum type="alphaLcPeriod"/>
            </a:pPr>
            <a:r>
              <a:rPr lang="en-US" dirty="0">
                <a:hlinkClick r:id="rId2"/>
              </a:rPr>
              <a:t>packer</a:t>
            </a:r>
            <a:r>
              <a:rPr lang="en-US" dirty="0"/>
              <a:t> (free download and use from </a:t>
            </a:r>
            <a:r>
              <a:rPr lang="en-US" dirty="0" err="1"/>
              <a:t>HashiCorp</a:t>
            </a:r>
            <a:r>
              <a:rPr lang="en-US" dirty="0"/>
              <a:t>)</a:t>
            </a:r>
          </a:p>
          <a:p>
            <a:pPr marL="457200" indent="-457200">
              <a:buAutoNum type="alphaLcPeriod"/>
            </a:pPr>
            <a:r>
              <a:rPr lang="en-US" dirty="0">
                <a:hlinkClick r:id="rId3"/>
              </a:rPr>
              <a:t>Oracle VirtualBox </a:t>
            </a:r>
            <a:r>
              <a:rPr lang="en-US" dirty="0"/>
              <a:t>(free) or VMware Fusion</a:t>
            </a:r>
          </a:p>
          <a:p>
            <a:pPr marL="457200" indent="-457200">
              <a:buAutoNum type="alphaLcPeriod"/>
            </a:pPr>
            <a:r>
              <a:rPr lang="en-US" dirty="0"/>
              <a:t>Access to AWS (or Azure) – with </a:t>
            </a:r>
            <a:r>
              <a:rPr lang="en-US" dirty="0">
                <a:hlinkClick r:id="rId4"/>
              </a:rPr>
              <a:t>VM Import/Export </a:t>
            </a:r>
            <a:r>
              <a:rPr lang="en-US" dirty="0"/>
              <a:t>capability and CLI</a:t>
            </a:r>
          </a:p>
          <a:p>
            <a:pPr marL="457200" indent="-457200">
              <a:buAutoNum type="alphaLcPeriod"/>
            </a:pPr>
            <a:r>
              <a:rPr lang="en-US" dirty="0"/>
              <a:t>Optional: </a:t>
            </a:r>
            <a:r>
              <a:rPr lang="en-US" dirty="0">
                <a:hlinkClick r:id="rId5"/>
              </a:rPr>
              <a:t>vagrant</a:t>
            </a:r>
            <a:r>
              <a:rPr lang="en-US" dirty="0"/>
              <a:t> (free download and use from </a:t>
            </a:r>
            <a:r>
              <a:rPr lang="en-US" dirty="0" err="1"/>
              <a:t>hashicorp</a:t>
            </a:r>
            <a:r>
              <a:rPr lang="en-US" dirty="0"/>
              <a:t>)</a:t>
            </a:r>
          </a:p>
          <a:p>
            <a:pPr marL="457200" indent="-457200">
              <a:buAutoNum type="alphaLcPeriod"/>
            </a:pPr>
            <a:r>
              <a:rPr lang="en-US" dirty="0"/>
              <a:t>Optional: use </a:t>
            </a:r>
            <a:r>
              <a:rPr lang="en-US" dirty="0">
                <a:hlinkClick r:id="rId6"/>
              </a:rPr>
              <a:t>someone’s baseline scripts </a:t>
            </a:r>
            <a:r>
              <a:rPr lang="en-US" dirty="0"/>
              <a:t>available in </a:t>
            </a:r>
            <a:r>
              <a:rPr lang="en-US" dirty="0" err="1"/>
              <a:t>github.com</a:t>
            </a:r>
            <a:r>
              <a:rPr lang="en-US" dirty="0"/>
              <a:t> (like </a:t>
            </a:r>
            <a:r>
              <a:rPr lang="en-US" dirty="0" err="1"/>
              <a:t>DockerFiles</a:t>
            </a:r>
            <a:r>
              <a:rPr lang="en-US" dirty="0"/>
              <a:t>)</a:t>
            </a:r>
          </a:p>
          <a:p>
            <a:pPr marL="457200" indent="-457200">
              <a:buAutoNum type="alphaLcPeriod"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End State</a:t>
            </a:r>
            <a:r>
              <a:rPr lang="en-US" dirty="0"/>
              <a:t>:</a:t>
            </a:r>
          </a:p>
          <a:p>
            <a:pPr marL="457200" indent="-457200">
              <a:buAutoNum type="alphaLcPeriod"/>
            </a:pPr>
            <a:r>
              <a:rPr lang="en-US" dirty="0"/>
              <a:t>Your base “machine image” (for demo: </a:t>
            </a:r>
            <a:r>
              <a:rPr lang="en-US" dirty="0">
                <a:hlinkClick r:id="rId7"/>
              </a:rPr>
              <a:t>Ubuntu Server 18.04.2 LTS</a:t>
            </a:r>
            <a:r>
              <a:rPr lang="en-US" dirty="0"/>
              <a:t>)</a:t>
            </a:r>
          </a:p>
          <a:p>
            <a:pPr marL="457200" indent="-457200">
              <a:buAutoNum type="alphaLcPeriod"/>
            </a:pPr>
            <a:r>
              <a:rPr lang="en-US" dirty="0"/>
              <a:t>Your base “machine image” imported into AWS as an AWS Machine Image (AMI)</a:t>
            </a:r>
          </a:p>
          <a:p>
            <a:pPr marL="457200" indent="-457200">
              <a:buAutoNum type="alphaLcPeriod"/>
            </a:pPr>
            <a:r>
              <a:rPr lang="en-US" dirty="0"/>
              <a:t>Optional: a vagrant box (image), either local or hosted in </a:t>
            </a:r>
            <a:r>
              <a:rPr lang="en-US" dirty="0">
                <a:hlinkClick r:id="rId8"/>
              </a:rPr>
              <a:t>Vagrant Cloud</a:t>
            </a:r>
            <a:endParaRPr lang="en-US" dirty="0"/>
          </a:p>
          <a:p>
            <a:pPr marL="457200" indent="-45720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6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6FC3-CF54-B741-90EE-4D19B053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64DCA-6996-AF4E-BC7E-029217A3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75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48</TotalTime>
  <Words>207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Abadi</vt:lpstr>
      <vt:lpstr>Arial</vt:lpstr>
      <vt:lpstr>Century Gothic</vt:lpstr>
      <vt:lpstr>Mesh</vt:lpstr>
      <vt:lpstr>Build your own  machine image for aws and azure</vt:lpstr>
      <vt:lpstr>Why build your own?</vt:lpstr>
      <vt:lpstr>Process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own  machine image for aws and azure</dc:title>
  <dc:creator>Bermudez, Enrico/Information Systems</dc:creator>
  <cp:lastModifiedBy>Bermudez, Enrico/Information Systems</cp:lastModifiedBy>
  <cp:revision>6</cp:revision>
  <dcterms:created xsi:type="dcterms:W3CDTF">2019-08-03T09:45:14Z</dcterms:created>
  <dcterms:modified xsi:type="dcterms:W3CDTF">2019-08-03T10:34:14Z</dcterms:modified>
</cp:coreProperties>
</file>