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375" r:id="rId2"/>
    <p:sldId id="389" r:id="rId3"/>
    <p:sldId id="370" r:id="rId4"/>
    <p:sldId id="371" r:id="rId5"/>
    <p:sldId id="382" r:id="rId6"/>
    <p:sldId id="383" r:id="rId7"/>
    <p:sldId id="372" r:id="rId8"/>
    <p:sldId id="373" r:id="rId9"/>
    <p:sldId id="376" r:id="rId10"/>
    <p:sldId id="378" r:id="rId11"/>
    <p:sldId id="380" r:id="rId12"/>
    <p:sldId id="379" r:id="rId13"/>
    <p:sldId id="381" r:id="rId14"/>
    <p:sldId id="377" r:id="rId15"/>
    <p:sldId id="390" r:id="rId16"/>
    <p:sldId id="391" r:id="rId17"/>
    <p:sldId id="392" r:id="rId18"/>
    <p:sldId id="396" r:id="rId19"/>
    <p:sldId id="397" r:id="rId20"/>
    <p:sldId id="399" r:id="rId21"/>
    <p:sldId id="398" r:id="rId22"/>
    <p:sldId id="421" r:id="rId23"/>
    <p:sldId id="395" r:id="rId24"/>
    <p:sldId id="384" r:id="rId25"/>
    <p:sldId id="400" r:id="rId26"/>
    <p:sldId id="401" r:id="rId27"/>
    <p:sldId id="402" r:id="rId28"/>
    <p:sldId id="403" r:id="rId29"/>
    <p:sldId id="404" r:id="rId30"/>
    <p:sldId id="420" r:id="rId31"/>
    <p:sldId id="408" r:id="rId32"/>
    <p:sldId id="405" r:id="rId33"/>
    <p:sldId id="406" r:id="rId34"/>
    <p:sldId id="407" r:id="rId35"/>
    <p:sldId id="409" r:id="rId36"/>
    <p:sldId id="386" r:id="rId37"/>
  </p:sldIdLst>
  <p:sldSz cx="9144000" cy="6858000" type="screen4x3"/>
  <p:notesSz cx="6858000" cy="9296400"/>
  <p:custDataLst>
    <p:tags r:id="rId40"/>
  </p:custDataLst>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FF"/>
    <a:srgbClr val="FFEBFF"/>
    <a:srgbClr val="336600"/>
    <a:srgbClr val="3366FF"/>
    <a:srgbClr val="00CC66"/>
    <a:srgbClr val="FF0066"/>
    <a:srgbClr val="0033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43" autoAdjust="0"/>
  </p:normalViewPr>
  <p:slideViewPr>
    <p:cSldViewPr>
      <p:cViewPr varScale="1">
        <p:scale>
          <a:sx n="62" d="100"/>
          <a:sy n="62" d="100"/>
        </p:scale>
        <p:origin x="14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52F866BA-79D3-4DA6-935F-5477B0CBC082}"/>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7" name="Rectangle 3">
            <a:extLst>
              <a:ext uri="{FF2B5EF4-FFF2-40B4-BE49-F238E27FC236}">
                <a16:creationId xmlns:a16="http://schemas.microsoft.com/office/drawing/2014/main" id="{E736F697-8581-4D23-AF10-D8E229F11892}"/>
              </a:ext>
            </a:extLst>
          </p:cNvPr>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44388" name="Rectangle 4">
            <a:extLst>
              <a:ext uri="{FF2B5EF4-FFF2-40B4-BE49-F238E27FC236}">
                <a16:creationId xmlns:a16="http://schemas.microsoft.com/office/drawing/2014/main" id="{C06EDE31-1F5F-4A25-A8D0-2216AA287F37}"/>
              </a:ext>
            </a:extLst>
          </p:cNvPr>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9" name="Rectangle 5">
            <a:extLst>
              <a:ext uri="{FF2B5EF4-FFF2-40B4-BE49-F238E27FC236}">
                <a16:creationId xmlns:a16="http://schemas.microsoft.com/office/drawing/2014/main" id="{D4A39A06-11C7-4B87-AE3D-43BA1C0E50EA}"/>
              </a:ext>
            </a:extLst>
          </p:cNvPr>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33B4B19D-6C63-480C-8EFC-3CFFEF6E0A0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151B02E-C8D6-4F31-997C-51F7E24F190A}"/>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5779" name="Rectangle 3">
            <a:extLst>
              <a:ext uri="{FF2B5EF4-FFF2-40B4-BE49-F238E27FC236}">
                <a16:creationId xmlns:a16="http://schemas.microsoft.com/office/drawing/2014/main" id="{169EACF9-F6F0-48BA-BCDD-7F61B9998955}"/>
              </a:ext>
            </a:extLst>
          </p:cNvPr>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36717A10-60BE-43FA-A29B-9FFD93A69900}"/>
              </a:ext>
            </a:extLst>
          </p:cNvPr>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a:extLst>
              <a:ext uri="{FF2B5EF4-FFF2-40B4-BE49-F238E27FC236}">
                <a16:creationId xmlns:a16="http://schemas.microsoft.com/office/drawing/2014/main" id="{8D0BB10D-6109-4219-80A9-161351F861EC}"/>
              </a:ext>
            </a:extLst>
          </p:cNvPr>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5782" name="Rectangle 6">
            <a:extLst>
              <a:ext uri="{FF2B5EF4-FFF2-40B4-BE49-F238E27FC236}">
                <a16:creationId xmlns:a16="http://schemas.microsoft.com/office/drawing/2014/main" id="{BE73B26B-287B-4C86-A29C-31C689177E56}"/>
              </a:ext>
            </a:extLst>
          </p:cNvPr>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5783" name="Rectangle 7">
            <a:extLst>
              <a:ext uri="{FF2B5EF4-FFF2-40B4-BE49-F238E27FC236}">
                <a16:creationId xmlns:a16="http://schemas.microsoft.com/office/drawing/2014/main" id="{9DA4F65A-E506-4DC7-A932-378A985BE447}"/>
              </a:ext>
            </a:extLst>
          </p:cNvPr>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AEA32E7-97F1-4F72-96C6-87F0156C8D9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D05E092-58B5-4527-B3F1-2B25D195442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73878A7-6F57-4172-9F10-E2E98DB37A3B}" type="slidenum">
              <a:rPr lang="en-US" altLang="en-US" sz="1200"/>
              <a:pPr/>
              <a:t>1</a:t>
            </a:fld>
            <a:endParaRPr lang="en-US" altLang="en-US" sz="1200"/>
          </a:p>
        </p:txBody>
      </p:sp>
      <p:sp>
        <p:nvSpPr>
          <p:cNvPr id="5123" name="Rectangle 2">
            <a:extLst>
              <a:ext uri="{FF2B5EF4-FFF2-40B4-BE49-F238E27FC236}">
                <a16:creationId xmlns:a16="http://schemas.microsoft.com/office/drawing/2014/main" id="{02FBC109-036A-495A-B2C7-75D7FDC33312}"/>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5659BD03-4BC8-4B0A-9797-A09EFB19292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14BA49D-88DC-4318-B1F5-EC7E73AEEF6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473D031-5339-45FC-8B72-960BC4CD3598}" type="slidenum">
              <a:rPr lang="en-US" altLang="en-US" sz="1200"/>
              <a:pPr/>
              <a:t>10</a:t>
            </a:fld>
            <a:endParaRPr lang="en-US" altLang="en-US" sz="1200"/>
          </a:p>
        </p:txBody>
      </p:sp>
      <p:sp>
        <p:nvSpPr>
          <p:cNvPr id="23555" name="Rectangle 2">
            <a:extLst>
              <a:ext uri="{FF2B5EF4-FFF2-40B4-BE49-F238E27FC236}">
                <a16:creationId xmlns:a16="http://schemas.microsoft.com/office/drawing/2014/main" id="{2131A34F-2AED-47BE-AB7C-03CB9D9D6871}"/>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483DF0EB-D0F1-4E6B-A0E0-8591E46581C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E17CD8B-B18D-4C9F-BBED-76E77BC7040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5D73873-8748-4755-BF53-52AAAAB6516E}" type="slidenum">
              <a:rPr lang="en-US" altLang="en-US" sz="1200"/>
              <a:pPr/>
              <a:t>11</a:t>
            </a:fld>
            <a:endParaRPr lang="en-US" altLang="en-US" sz="1200"/>
          </a:p>
        </p:txBody>
      </p:sp>
      <p:sp>
        <p:nvSpPr>
          <p:cNvPr id="25603" name="Rectangle 2">
            <a:extLst>
              <a:ext uri="{FF2B5EF4-FFF2-40B4-BE49-F238E27FC236}">
                <a16:creationId xmlns:a16="http://schemas.microsoft.com/office/drawing/2014/main" id="{7619093C-8ACD-44F0-A712-D452F8BBB3B7}"/>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474DD40E-A683-4980-A27B-30095FA99BC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r>
              <a:rPr lang="en-US" altLang="en-US" sz="1600"/>
              <a:t>.  </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08361E1-732F-4E31-B822-5D13D2B2DA9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514F98A-69AB-424D-8964-F7278A7886A0}" type="slidenum">
              <a:rPr lang="en-US" altLang="en-US" sz="1200"/>
              <a:pPr/>
              <a:t>12</a:t>
            </a:fld>
            <a:endParaRPr lang="en-US" altLang="en-US" sz="1200"/>
          </a:p>
        </p:txBody>
      </p:sp>
      <p:sp>
        <p:nvSpPr>
          <p:cNvPr id="27651" name="Rectangle 2">
            <a:extLst>
              <a:ext uri="{FF2B5EF4-FFF2-40B4-BE49-F238E27FC236}">
                <a16:creationId xmlns:a16="http://schemas.microsoft.com/office/drawing/2014/main" id="{02AAA0FD-992A-4914-92BE-D94A2603CE95}"/>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33EB4003-335F-4E58-8437-575BDE30A550}"/>
              </a:ext>
            </a:extLst>
          </p:cNvPr>
          <p:cNvSpPr>
            <a:spLocks noGrp="1" noChangeArrowheads="1"/>
          </p:cNvSpPr>
          <p:nvPr>
            <p:ph type="body" idx="1"/>
          </p:nvPr>
        </p:nvSpPr>
        <p:spPr>
          <a:noFill/>
        </p:spPr>
        <p:txBody>
          <a:bodyPr/>
          <a:lstStyle/>
          <a:p>
            <a:r>
              <a:rPr lang="en-US" altLang="en-US" sz="1600"/>
              <a:t>The </a:t>
            </a:r>
            <a:r>
              <a:rPr lang="en-US" altLang="en-US" sz="1600">
                <a:latin typeface="Courier New" panose="02070309020205020404" pitchFamily="49" charset="0"/>
              </a:rPr>
              <a:t>set()</a:t>
            </a:r>
            <a:r>
              <a:rPr lang="en-US" altLang="en-US" sz="1600"/>
              <a:t> method always modifies the last reference returned by a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call.</a:t>
            </a:r>
          </a:p>
          <a:p>
            <a:endParaRPr lang="en-US" altLang="en-US" sz="1600"/>
          </a:p>
          <a:p>
            <a:r>
              <a:rPr lang="en-US" altLang="en-US" sz="1600"/>
              <a:t>The set method can be called multiple times on the same spot.</a:t>
            </a:r>
          </a:p>
          <a:p>
            <a:endParaRPr lang="en-US" altLang="en-US" sz="1600"/>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661FEDD-5D54-499D-BD3D-3508CAA827C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0FF452A-D06F-494F-8CD5-7B0083AB7C93}" type="slidenum">
              <a:rPr lang="en-US" altLang="en-US" sz="1200"/>
              <a:pPr/>
              <a:t>13</a:t>
            </a:fld>
            <a:endParaRPr lang="en-US" altLang="en-US" sz="1200"/>
          </a:p>
        </p:txBody>
      </p:sp>
      <p:sp>
        <p:nvSpPr>
          <p:cNvPr id="29699" name="Rectangle 2">
            <a:extLst>
              <a:ext uri="{FF2B5EF4-FFF2-40B4-BE49-F238E27FC236}">
                <a16:creationId xmlns:a16="http://schemas.microsoft.com/office/drawing/2014/main" id="{70197F49-5E0B-4145-9F58-B97A4A8CE175}"/>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51DC508B-3B6A-4342-BA0B-1C3024983FE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5E6F9E7-1734-4765-ACC1-33B12DDA1E98}"/>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996C7B6-AE5D-490F-9FC6-BB0DE45F9A37}" type="slidenum">
              <a:rPr lang="en-US" altLang="en-US" sz="1200"/>
              <a:pPr/>
              <a:t>14</a:t>
            </a:fld>
            <a:endParaRPr lang="en-US" altLang="en-US" sz="1200"/>
          </a:p>
        </p:txBody>
      </p:sp>
      <p:sp>
        <p:nvSpPr>
          <p:cNvPr id="31747" name="Rectangle 2">
            <a:extLst>
              <a:ext uri="{FF2B5EF4-FFF2-40B4-BE49-F238E27FC236}">
                <a16:creationId xmlns:a16="http://schemas.microsoft.com/office/drawing/2014/main" id="{1C3C2A82-E61A-4B92-B659-AADDD5A43550}"/>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366EBA0E-29AE-42F8-86E2-FB731F677B8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0274181-9CF1-45E7-BEAE-A612BCE85B7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4991C4C-B53A-453F-AEA7-03A8DDD6DF97}" type="slidenum">
              <a:rPr lang="en-US" altLang="en-US" sz="1200"/>
              <a:pPr/>
              <a:t>15</a:t>
            </a:fld>
            <a:endParaRPr lang="en-US" altLang="en-US" sz="1200"/>
          </a:p>
        </p:txBody>
      </p:sp>
      <p:sp>
        <p:nvSpPr>
          <p:cNvPr id="33795" name="Rectangle 2">
            <a:extLst>
              <a:ext uri="{FF2B5EF4-FFF2-40B4-BE49-F238E27FC236}">
                <a16:creationId xmlns:a16="http://schemas.microsoft.com/office/drawing/2014/main" id="{DDFA6B27-98DF-4446-8139-3F1728E201CA}"/>
              </a:ext>
            </a:extLst>
          </p:cNvPr>
          <p:cNvSpPr>
            <a:spLocks noChangeArrowheads="1" noTextEdit="1"/>
          </p:cNvSpPr>
          <p:nvPr>
            <p:ph type="sldImg"/>
          </p:nvPr>
        </p:nvSpPr>
        <p:spPr>
          <a:ln/>
        </p:spPr>
      </p:sp>
      <p:sp>
        <p:nvSpPr>
          <p:cNvPr id="33796" name="Rectangle 3">
            <a:extLst>
              <a:ext uri="{FF2B5EF4-FFF2-40B4-BE49-F238E27FC236}">
                <a16:creationId xmlns:a16="http://schemas.microsoft.com/office/drawing/2014/main" id="{3F984B28-754C-414A-825A-769C69B2AFFE}"/>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A86D64A-4AD6-40AF-8CE9-90B681F0EBC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EC32CB3-6C17-44ED-B667-EC2B97F581B5}" type="slidenum">
              <a:rPr lang="en-US" altLang="en-US" sz="1200"/>
              <a:pPr/>
              <a:t>16</a:t>
            </a:fld>
            <a:endParaRPr lang="en-US" altLang="en-US" sz="1200"/>
          </a:p>
        </p:txBody>
      </p:sp>
      <p:sp>
        <p:nvSpPr>
          <p:cNvPr id="35843" name="Rectangle 2">
            <a:extLst>
              <a:ext uri="{FF2B5EF4-FFF2-40B4-BE49-F238E27FC236}">
                <a16:creationId xmlns:a16="http://schemas.microsoft.com/office/drawing/2014/main" id="{57C9E585-F23E-436A-82B8-C1C3F53FB656}"/>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510EB1FA-E931-474C-9EA0-03D9F3D6375A}"/>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8AE0F25-5E5F-4179-BBC0-63BAE6753F6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D6AC886-4F36-4AB2-90DA-BE3A0C44ED3D}" type="slidenum">
              <a:rPr lang="en-US" altLang="en-US" sz="1200"/>
              <a:pPr/>
              <a:t>17</a:t>
            </a:fld>
            <a:endParaRPr lang="en-US" altLang="en-US" sz="1200"/>
          </a:p>
        </p:txBody>
      </p:sp>
      <p:sp>
        <p:nvSpPr>
          <p:cNvPr id="37891" name="Rectangle 2">
            <a:extLst>
              <a:ext uri="{FF2B5EF4-FFF2-40B4-BE49-F238E27FC236}">
                <a16:creationId xmlns:a16="http://schemas.microsoft.com/office/drawing/2014/main" id="{D660AD25-0035-4791-BA68-C3E067647B41}"/>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03E678C6-85EA-427D-ABA9-6A3D2116833D}"/>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spot/position.</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3E110A3-88BF-4242-B2E4-70CCF828353F}"/>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797AD33-1B2D-4842-8F75-A0E5E2142492}" type="slidenum">
              <a:rPr lang="en-US" altLang="en-US" sz="1200"/>
              <a:pPr/>
              <a:t>18</a:t>
            </a:fld>
            <a:endParaRPr lang="en-US" altLang="en-US" sz="1200"/>
          </a:p>
        </p:txBody>
      </p:sp>
      <p:sp>
        <p:nvSpPr>
          <p:cNvPr id="39939" name="Rectangle 2">
            <a:extLst>
              <a:ext uri="{FF2B5EF4-FFF2-40B4-BE49-F238E27FC236}">
                <a16:creationId xmlns:a16="http://schemas.microsoft.com/office/drawing/2014/main" id="{7D971E9D-F82F-48F3-BC79-090602C71A73}"/>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02944685-E8D6-4616-9652-3C780D09B8B7}"/>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4FED705-05D6-4DA5-8808-C4A17580977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409B0A0-B280-491A-A297-FE136DE65BAC}" type="slidenum">
              <a:rPr lang="en-US" altLang="en-US" sz="1200"/>
              <a:pPr/>
              <a:t>19</a:t>
            </a:fld>
            <a:endParaRPr lang="en-US" altLang="en-US" sz="1200"/>
          </a:p>
        </p:txBody>
      </p:sp>
      <p:sp>
        <p:nvSpPr>
          <p:cNvPr id="41987" name="Rectangle 2">
            <a:extLst>
              <a:ext uri="{FF2B5EF4-FFF2-40B4-BE49-F238E27FC236}">
                <a16:creationId xmlns:a16="http://schemas.microsoft.com/office/drawing/2014/main" id="{4B4440D3-3CA1-4C18-A6D4-EB3C43BD6CDA}"/>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24467C7B-F024-4B2C-8994-1D19532CB2C3}"/>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A9D2318-6FFD-4E66-9919-FDEA8118D3E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92AD66F-E89A-4A52-B3B3-7CB75C6BB52F}" type="slidenum">
              <a:rPr lang="en-US" altLang="en-US" sz="1200"/>
              <a:pPr/>
              <a:t>2</a:t>
            </a:fld>
            <a:endParaRPr lang="en-US" altLang="en-US" sz="1200"/>
          </a:p>
        </p:txBody>
      </p:sp>
      <p:sp>
        <p:nvSpPr>
          <p:cNvPr id="7171" name="Rectangle 2">
            <a:extLst>
              <a:ext uri="{FF2B5EF4-FFF2-40B4-BE49-F238E27FC236}">
                <a16:creationId xmlns:a16="http://schemas.microsoft.com/office/drawing/2014/main" id="{1B623F9E-BD7E-4620-A06E-2A5507F18190}"/>
              </a:ext>
            </a:extLst>
          </p:cNvPr>
          <p:cNvSpPr>
            <a:spLocks noChangeArrowheads="1" noTextEdit="1"/>
          </p:cNvSpPr>
          <p:nvPr>
            <p:ph type="sldImg"/>
          </p:nvPr>
        </p:nvSpPr>
        <p:spPr>
          <a:ln/>
        </p:spPr>
      </p:sp>
      <p:sp>
        <p:nvSpPr>
          <p:cNvPr id="7172" name="Rectangle 3">
            <a:extLst>
              <a:ext uri="{FF2B5EF4-FFF2-40B4-BE49-F238E27FC236}">
                <a16:creationId xmlns:a16="http://schemas.microsoft.com/office/drawing/2014/main" id="{EEABDB51-EC79-4DD9-A65B-159F5279791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79BDF723-C084-4168-8F9B-18CA9D646CB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BDA732D-F1FF-481A-BC30-6CFDF0434406}" type="slidenum">
              <a:rPr lang="en-US" altLang="en-US" sz="1200"/>
              <a:pPr/>
              <a:t>20</a:t>
            </a:fld>
            <a:endParaRPr lang="en-US" altLang="en-US" sz="1200"/>
          </a:p>
        </p:txBody>
      </p:sp>
      <p:sp>
        <p:nvSpPr>
          <p:cNvPr id="44035" name="Rectangle 2">
            <a:extLst>
              <a:ext uri="{FF2B5EF4-FFF2-40B4-BE49-F238E27FC236}">
                <a16:creationId xmlns:a16="http://schemas.microsoft.com/office/drawing/2014/main" id="{403DE664-9A69-4B99-AF55-C12F594CB5B7}"/>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2C1DDCED-B73C-4C43-A617-8E992FEF5A27}"/>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previous()</a:t>
            </a:r>
            <a:r>
              <a:rPr lang="en-US" altLang="en-US" sz="1600"/>
              <a:t> method is called, the previous reference in the list is returned and the iterator moves back one spot.</a:t>
            </a:r>
          </a:p>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50FBEE6-16E5-42D2-B62C-27588FF4E85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F550FAA-6FB2-4D8B-8C79-F4C545790E8D}" type="slidenum">
              <a:rPr lang="en-US" altLang="en-US" sz="1200"/>
              <a:pPr/>
              <a:t>21</a:t>
            </a:fld>
            <a:endParaRPr lang="en-US" altLang="en-US" sz="1200"/>
          </a:p>
        </p:txBody>
      </p:sp>
      <p:sp>
        <p:nvSpPr>
          <p:cNvPr id="46083" name="Rectangle 2">
            <a:extLst>
              <a:ext uri="{FF2B5EF4-FFF2-40B4-BE49-F238E27FC236}">
                <a16:creationId xmlns:a16="http://schemas.microsoft.com/office/drawing/2014/main" id="{DFEAD3D3-7CB9-4341-9C80-56B6FFEA15A3}"/>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DD1D5553-199D-44F8-80CE-5551B692D595}"/>
              </a:ext>
            </a:extLst>
          </p:cNvPr>
          <p:cNvSpPr>
            <a:spLocks noGrp="1" noChangeArrowheads="1"/>
          </p:cNvSpPr>
          <p:nvPr>
            <p:ph type="body" idx="1"/>
          </p:nvPr>
        </p:nvSpPr>
        <p:spPr>
          <a:noFill/>
        </p:spPr>
        <p:txBody>
          <a:bodyPr/>
          <a:lstStyle/>
          <a:p>
            <a:r>
              <a:rPr lang="en-US" altLang="en-US" sz="1600"/>
              <a:t>The </a:t>
            </a:r>
            <a:r>
              <a:rPr lang="en-US" altLang="en-US" sz="1600">
                <a:latin typeface="Courier New" panose="02070309020205020404" pitchFamily="49" charset="0"/>
              </a:rPr>
              <a:t>set()</a:t>
            </a:r>
            <a:r>
              <a:rPr lang="en-US" altLang="en-US" sz="1600"/>
              <a:t> method always modifies the last reference returned by a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call.</a:t>
            </a:r>
          </a:p>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85205E-DFC1-4F1B-AC34-11C54EC9AF0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A097A01-6F78-424E-88D0-FAAE1975935E}" type="slidenum">
              <a:rPr lang="en-US" altLang="en-US" sz="1200"/>
              <a:pPr/>
              <a:t>22</a:t>
            </a:fld>
            <a:endParaRPr lang="en-US" altLang="en-US" sz="1200"/>
          </a:p>
        </p:txBody>
      </p:sp>
      <p:sp>
        <p:nvSpPr>
          <p:cNvPr id="48131" name="Rectangle 2">
            <a:extLst>
              <a:ext uri="{FF2B5EF4-FFF2-40B4-BE49-F238E27FC236}">
                <a16:creationId xmlns:a16="http://schemas.microsoft.com/office/drawing/2014/main" id="{AE66D102-CBB6-44EE-B013-8592D006D992}"/>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DE9A6403-1905-4630-8A7E-891BE901014C}"/>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a:p>
            <a:r>
              <a:rPr lang="en-US" altLang="en-US" sz="1600"/>
              <a:t>The </a:t>
            </a:r>
            <a:r>
              <a:rPr lang="en-US" altLang="en-US" sz="1600">
                <a:latin typeface="Courier New" panose="02070309020205020404" pitchFamily="49" charset="0"/>
              </a:rPr>
              <a:t>add()</a:t>
            </a:r>
            <a:r>
              <a:rPr lang="en-US" altLang="en-US" sz="1600"/>
              <a:t> method always adds the new reference in front the iterator’s current position.</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52D2750-AE84-46EC-98E6-E106C24BBD5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4F44A5F-F22E-427B-B92A-7D48D73F6967}" type="slidenum">
              <a:rPr lang="en-US" altLang="en-US" sz="1200"/>
              <a:pPr/>
              <a:t>23</a:t>
            </a:fld>
            <a:endParaRPr lang="en-US" altLang="en-US" sz="1200"/>
          </a:p>
        </p:txBody>
      </p:sp>
      <p:sp>
        <p:nvSpPr>
          <p:cNvPr id="50179" name="Rectangle 2">
            <a:extLst>
              <a:ext uri="{FF2B5EF4-FFF2-40B4-BE49-F238E27FC236}">
                <a16:creationId xmlns:a16="http://schemas.microsoft.com/office/drawing/2014/main" id="{2364D604-555A-4514-9AA8-502576AC6554}"/>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E9BFF839-1BB1-44B3-B9A9-DCD065176DF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DBA5A04-5E00-457B-A9AC-435210F6224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524F54D-5FFB-44DF-9D82-0F2A28A64E9C}" type="slidenum">
              <a:rPr lang="en-US" altLang="en-US" sz="1200"/>
              <a:pPr/>
              <a:t>24</a:t>
            </a:fld>
            <a:endParaRPr lang="en-US" altLang="en-US" sz="1200"/>
          </a:p>
        </p:txBody>
      </p:sp>
      <p:sp>
        <p:nvSpPr>
          <p:cNvPr id="52227" name="Rectangle 2">
            <a:extLst>
              <a:ext uri="{FF2B5EF4-FFF2-40B4-BE49-F238E27FC236}">
                <a16:creationId xmlns:a16="http://schemas.microsoft.com/office/drawing/2014/main" id="{BB571F1D-171F-4007-A3B3-19FFB5F8F86B}"/>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AC21F78F-6964-47D4-ABA5-54E6B002AAF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EB397B5-1F27-49F3-88BA-021BED92DC0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429DD30-A427-4C68-8A96-485CF5D398EC}" type="slidenum">
              <a:rPr lang="en-US" altLang="en-US" sz="1200"/>
              <a:pPr/>
              <a:t>25</a:t>
            </a:fld>
            <a:endParaRPr lang="en-US" altLang="en-US" sz="1200"/>
          </a:p>
        </p:txBody>
      </p:sp>
      <p:sp>
        <p:nvSpPr>
          <p:cNvPr id="54275" name="Rectangle 2">
            <a:extLst>
              <a:ext uri="{FF2B5EF4-FFF2-40B4-BE49-F238E27FC236}">
                <a16:creationId xmlns:a16="http://schemas.microsoft.com/office/drawing/2014/main" id="{8984CE1A-23E6-4572-B593-5AC83208FA14}"/>
              </a:ext>
            </a:extLst>
          </p:cNvPr>
          <p:cNvSpPr>
            <a:spLocks noChangeArrowheads="1" noTextEdit="1"/>
          </p:cNvSpPr>
          <p:nvPr>
            <p:ph type="sldImg"/>
          </p:nvPr>
        </p:nvSpPr>
        <p:spPr>
          <a:xfrm>
            <a:off x="1106488" y="698500"/>
            <a:ext cx="4645025" cy="3482975"/>
          </a:xfrm>
          <a:ln/>
        </p:spPr>
      </p:sp>
      <p:sp>
        <p:nvSpPr>
          <p:cNvPr id="54276" name="Rectangle 3">
            <a:extLst>
              <a:ext uri="{FF2B5EF4-FFF2-40B4-BE49-F238E27FC236}">
                <a16:creationId xmlns:a16="http://schemas.microsoft.com/office/drawing/2014/main" id="{81F52EBA-79D0-4A8A-985E-BB14DD5C7A2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23E65E0-16A8-466D-8C2B-711B364D254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EE0A853-1FC9-49FE-8405-0C42F4AF411E}" type="slidenum">
              <a:rPr lang="en-US" altLang="en-US" sz="1200"/>
              <a:pPr/>
              <a:t>26</a:t>
            </a:fld>
            <a:endParaRPr lang="en-US" altLang="en-US" sz="1200"/>
          </a:p>
        </p:txBody>
      </p:sp>
      <p:sp>
        <p:nvSpPr>
          <p:cNvPr id="56323" name="Rectangle 2">
            <a:extLst>
              <a:ext uri="{FF2B5EF4-FFF2-40B4-BE49-F238E27FC236}">
                <a16:creationId xmlns:a16="http://schemas.microsoft.com/office/drawing/2014/main" id="{C797649C-8287-4973-A291-85019139551A}"/>
              </a:ext>
            </a:extLst>
          </p:cNvPr>
          <p:cNvSpPr>
            <a:spLocks noChangeArrowheads="1" noTextEdit="1"/>
          </p:cNvSpPr>
          <p:nvPr>
            <p:ph type="sldImg"/>
          </p:nvPr>
        </p:nvSpPr>
        <p:spPr>
          <a:xfrm>
            <a:off x="1106488" y="698500"/>
            <a:ext cx="4645025" cy="3482975"/>
          </a:xfrm>
          <a:ln/>
        </p:spPr>
      </p:sp>
      <p:sp>
        <p:nvSpPr>
          <p:cNvPr id="56324" name="Rectangle 3">
            <a:extLst>
              <a:ext uri="{FF2B5EF4-FFF2-40B4-BE49-F238E27FC236}">
                <a16:creationId xmlns:a16="http://schemas.microsoft.com/office/drawing/2014/main" id="{499C0732-CDE7-48F1-9846-55AD412230E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053D0BD-B7A3-4317-BF01-CEEB1CA00F77}"/>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D732EB4-D303-4541-A5F3-071E18B32574}" type="slidenum">
              <a:rPr lang="en-US" altLang="en-US" sz="1200"/>
              <a:pPr/>
              <a:t>27</a:t>
            </a:fld>
            <a:endParaRPr lang="en-US" altLang="en-US" sz="1200"/>
          </a:p>
        </p:txBody>
      </p:sp>
      <p:sp>
        <p:nvSpPr>
          <p:cNvPr id="58371" name="Rectangle 2">
            <a:extLst>
              <a:ext uri="{FF2B5EF4-FFF2-40B4-BE49-F238E27FC236}">
                <a16:creationId xmlns:a16="http://schemas.microsoft.com/office/drawing/2014/main" id="{1540D8AC-4354-4CFC-8BB6-19D5CD456F79}"/>
              </a:ext>
            </a:extLst>
          </p:cNvPr>
          <p:cNvSpPr>
            <a:spLocks noChangeArrowheads="1" noTextEdit="1"/>
          </p:cNvSpPr>
          <p:nvPr>
            <p:ph type="sldImg"/>
          </p:nvPr>
        </p:nvSpPr>
        <p:spPr>
          <a:xfrm>
            <a:off x="1106488" y="698500"/>
            <a:ext cx="4645025" cy="3482975"/>
          </a:xfrm>
          <a:ln/>
        </p:spPr>
      </p:sp>
      <p:sp>
        <p:nvSpPr>
          <p:cNvPr id="58372" name="Rectangle 3">
            <a:extLst>
              <a:ext uri="{FF2B5EF4-FFF2-40B4-BE49-F238E27FC236}">
                <a16:creationId xmlns:a16="http://schemas.microsoft.com/office/drawing/2014/main" id="{38044257-5880-47BC-984A-F67061DFD3D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FCBB835-F406-4DF2-AC28-CC66A54133F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1B2C24A-1C42-4BA3-A0E4-26153D62451C}" type="slidenum">
              <a:rPr lang="en-US" altLang="en-US" sz="1200"/>
              <a:pPr/>
              <a:t>28</a:t>
            </a:fld>
            <a:endParaRPr lang="en-US" altLang="en-US" sz="1200"/>
          </a:p>
        </p:txBody>
      </p:sp>
      <p:sp>
        <p:nvSpPr>
          <p:cNvPr id="60419" name="Rectangle 2">
            <a:extLst>
              <a:ext uri="{FF2B5EF4-FFF2-40B4-BE49-F238E27FC236}">
                <a16:creationId xmlns:a16="http://schemas.microsoft.com/office/drawing/2014/main" id="{FF8EE248-55F9-42B1-B4A4-E0FAC8FD3A60}"/>
              </a:ext>
            </a:extLst>
          </p:cNvPr>
          <p:cNvSpPr>
            <a:spLocks noChangeArrowheads="1" noTextEdit="1"/>
          </p:cNvSpPr>
          <p:nvPr>
            <p:ph type="sldImg"/>
          </p:nvPr>
        </p:nvSpPr>
        <p:spPr>
          <a:xfrm>
            <a:off x="1106488" y="698500"/>
            <a:ext cx="4645025" cy="3482975"/>
          </a:xfrm>
          <a:ln/>
        </p:spPr>
      </p:sp>
      <p:sp>
        <p:nvSpPr>
          <p:cNvPr id="60420" name="Rectangle 3">
            <a:extLst>
              <a:ext uri="{FF2B5EF4-FFF2-40B4-BE49-F238E27FC236}">
                <a16:creationId xmlns:a16="http://schemas.microsoft.com/office/drawing/2014/main" id="{E2AE7027-190A-4B1E-9339-6FDFA1D4943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AECA17A-87BD-49FB-86B5-68009E78EDC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16FCDDD-56FB-4A7C-8950-9880D9F31D7F}" type="slidenum">
              <a:rPr lang="en-US" altLang="en-US" sz="1200"/>
              <a:pPr/>
              <a:t>29</a:t>
            </a:fld>
            <a:endParaRPr lang="en-US" altLang="en-US" sz="1200"/>
          </a:p>
        </p:txBody>
      </p:sp>
      <p:sp>
        <p:nvSpPr>
          <p:cNvPr id="62467" name="Rectangle 2">
            <a:extLst>
              <a:ext uri="{FF2B5EF4-FFF2-40B4-BE49-F238E27FC236}">
                <a16:creationId xmlns:a16="http://schemas.microsoft.com/office/drawing/2014/main" id="{779A6982-CC39-426D-B774-13B25C9D0255}"/>
              </a:ext>
            </a:extLst>
          </p:cNvPr>
          <p:cNvSpPr>
            <a:spLocks noChangeArrowheads="1" noTextEdit="1"/>
          </p:cNvSpPr>
          <p:nvPr>
            <p:ph type="sldImg"/>
          </p:nvPr>
        </p:nvSpPr>
        <p:spPr>
          <a:xfrm>
            <a:off x="1106488" y="698500"/>
            <a:ext cx="4645025" cy="3482975"/>
          </a:xfrm>
          <a:ln/>
        </p:spPr>
      </p:sp>
      <p:sp>
        <p:nvSpPr>
          <p:cNvPr id="62468" name="Rectangle 3">
            <a:extLst>
              <a:ext uri="{FF2B5EF4-FFF2-40B4-BE49-F238E27FC236}">
                <a16:creationId xmlns:a16="http://schemas.microsoft.com/office/drawing/2014/main" id="{A7B3FB50-CCBC-4DCD-B45E-D30A1757FB2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2961E3E-B485-4100-BEB9-DC64065D8EC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A4ABDE-C48F-4BFE-8A51-52B36D636252}" type="slidenum">
              <a:rPr lang="en-US" altLang="en-US" sz="1200"/>
              <a:pPr/>
              <a:t>3</a:t>
            </a:fld>
            <a:endParaRPr lang="en-US" altLang="en-US" sz="1200"/>
          </a:p>
        </p:txBody>
      </p:sp>
      <p:sp>
        <p:nvSpPr>
          <p:cNvPr id="9219" name="Rectangle 2">
            <a:extLst>
              <a:ext uri="{FF2B5EF4-FFF2-40B4-BE49-F238E27FC236}">
                <a16:creationId xmlns:a16="http://schemas.microsoft.com/office/drawing/2014/main" id="{F0FDB2E6-0671-4F8D-B40F-3EB790BA7BBD}"/>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67AD5666-D476-445F-91D5-CC55B03B28D8}"/>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D01953D9-AE5E-4EBC-A8B2-1AA1536B3A2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EED79BC-F536-4AFB-86D8-B3D0192FAD25}" type="slidenum">
              <a:rPr lang="en-US" altLang="en-US" sz="1200"/>
              <a:pPr/>
              <a:t>30</a:t>
            </a:fld>
            <a:endParaRPr lang="en-US" altLang="en-US" sz="1200"/>
          </a:p>
        </p:txBody>
      </p:sp>
      <p:sp>
        <p:nvSpPr>
          <p:cNvPr id="64515" name="Rectangle 2">
            <a:extLst>
              <a:ext uri="{FF2B5EF4-FFF2-40B4-BE49-F238E27FC236}">
                <a16:creationId xmlns:a16="http://schemas.microsoft.com/office/drawing/2014/main" id="{342C045A-B3EF-4A63-9CF4-AB6276067829}"/>
              </a:ext>
            </a:extLst>
          </p:cNvPr>
          <p:cNvSpPr>
            <a:spLocks noChangeArrowheads="1" noTextEdit="1"/>
          </p:cNvSpPr>
          <p:nvPr>
            <p:ph type="sldImg"/>
          </p:nvPr>
        </p:nvSpPr>
        <p:spPr>
          <a:xfrm>
            <a:off x="1106488" y="698500"/>
            <a:ext cx="4645025" cy="3482975"/>
          </a:xfrm>
          <a:ln/>
        </p:spPr>
      </p:sp>
      <p:sp>
        <p:nvSpPr>
          <p:cNvPr id="64516" name="Rectangle 3">
            <a:extLst>
              <a:ext uri="{FF2B5EF4-FFF2-40B4-BE49-F238E27FC236}">
                <a16:creationId xmlns:a16="http://schemas.microsoft.com/office/drawing/2014/main" id="{795064EE-C734-41E1-83A2-4754F169A33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1BD0123-BD36-4C0C-8BC6-D0AA53E742D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90650F1-5138-43A6-A2F1-5D8643F97DEE}" type="slidenum">
              <a:rPr lang="en-US" altLang="en-US" sz="1200"/>
              <a:pPr/>
              <a:t>31</a:t>
            </a:fld>
            <a:endParaRPr lang="en-US" altLang="en-US" sz="1200"/>
          </a:p>
        </p:txBody>
      </p:sp>
      <p:sp>
        <p:nvSpPr>
          <p:cNvPr id="66563" name="Rectangle 2">
            <a:extLst>
              <a:ext uri="{FF2B5EF4-FFF2-40B4-BE49-F238E27FC236}">
                <a16:creationId xmlns:a16="http://schemas.microsoft.com/office/drawing/2014/main" id="{57A3389F-491C-4E5E-8C0A-9154D9017F8B}"/>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F4D8BA49-B285-4497-BC71-337B7BF4BFC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E3534C5-BC03-45CE-A3CA-EDFAE98F637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CEA37F9-08C1-43BC-AE0A-EFA92F327CFF}" type="slidenum">
              <a:rPr lang="en-US" altLang="en-US" sz="1200"/>
              <a:pPr/>
              <a:t>32</a:t>
            </a:fld>
            <a:endParaRPr lang="en-US" altLang="en-US" sz="1200"/>
          </a:p>
        </p:txBody>
      </p:sp>
      <p:sp>
        <p:nvSpPr>
          <p:cNvPr id="68611" name="Rectangle 2">
            <a:extLst>
              <a:ext uri="{FF2B5EF4-FFF2-40B4-BE49-F238E27FC236}">
                <a16:creationId xmlns:a16="http://schemas.microsoft.com/office/drawing/2014/main" id="{D2805660-51B1-4F9F-86AA-30921B535838}"/>
              </a:ext>
            </a:extLst>
          </p:cNvPr>
          <p:cNvSpPr>
            <a:spLocks noChangeArrowheads="1" noTextEdit="1"/>
          </p:cNvSpPr>
          <p:nvPr>
            <p:ph type="sldImg"/>
          </p:nvPr>
        </p:nvSpPr>
        <p:spPr>
          <a:xfrm>
            <a:off x="1106488" y="698500"/>
            <a:ext cx="4645025" cy="3482975"/>
          </a:xfrm>
          <a:ln/>
        </p:spPr>
      </p:sp>
      <p:sp>
        <p:nvSpPr>
          <p:cNvPr id="68612" name="Rectangle 3">
            <a:extLst>
              <a:ext uri="{FF2B5EF4-FFF2-40B4-BE49-F238E27FC236}">
                <a16:creationId xmlns:a16="http://schemas.microsoft.com/office/drawing/2014/main" id="{3DC09E1B-D52B-43D7-B7E0-09C33380DDE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4E1D8C9-C46F-4390-A019-A51BB5F20C3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DA17AD3-645B-4157-99FA-B427F05B1F05}" type="slidenum">
              <a:rPr lang="en-US" altLang="en-US" sz="1200"/>
              <a:pPr/>
              <a:t>33</a:t>
            </a:fld>
            <a:endParaRPr lang="en-US" altLang="en-US" sz="1200"/>
          </a:p>
        </p:txBody>
      </p:sp>
      <p:sp>
        <p:nvSpPr>
          <p:cNvPr id="70659" name="Rectangle 2">
            <a:extLst>
              <a:ext uri="{FF2B5EF4-FFF2-40B4-BE49-F238E27FC236}">
                <a16:creationId xmlns:a16="http://schemas.microsoft.com/office/drawing/2014/main" id="{570B3C39-2313-4BBC-B826-7A9924C395AA}"/>
              </a:ext>
            </a:extLst>
          </p:cNvPr>
          <p:cNvSpPr>
            <a:spLocks noChangeArrowheads="1" noTextEdit="1"/>
          </p:cNvSpPr>
          <p:nvPr>
            <p:ph type="sldImg"/>
          </p:nvPr>
        </p:nvSpPr>
        <p:spPr>
          <a:xfrm>
            <a:off x="1106488" y="698500"/>
            <a:ext cx="4645025" cy="3482975"/>
          </a:xfrm>
          <a:ln/>
        </p:spPr>
      </p:sp>
      <p:sp>
        <p:nvSpPr>
          <p:cNvPr id="70660" name="Rectangle 3">
            <a:extLst>
              <a:ext uri="{FF2B5EF4-FFF2-40B4-BE49-F238E27FC236}">
                <a16:creationId xmlns:a16="http://schemas.microsoft.com/office/drawing/2014/main" id="{B6D8A900-CE8F-4131-ACE9-2857240F32C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B8E88E7-48F2-494E-BD49-2E19CCE6223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441D773-3085-4A33-8DC8-F20C37BAA860}" type="slidenum">
              <a:rPr lang="en-US" altLang="en-US" sz="1200"/>
              <a:pPr/>
              <a:t>34</a:t>
            </a:fld>
            <a:endParaRPr lang="en-US" altLang="en-US" sz="1200"/>
          </a:p>
        </p:txBody>
      </p:sp>
      <p:sp>
        <p:nvSpPr>
          <p:cNvPr id="72707" name="Rectangle 2">
            <a:extLst>
              <a:ext uri="{FF2B5EF4-FFF2-40B4-BE49-F238E27FC236}">
                <a16:creationId xmlns:a16="http://schemas.microsoft.com/office/drawing/2014/main" id="{4676DFD3-CBF6-428D-A63A-08028B5EC09C}"/>
              </a:ext>
            </a:extLst>
          </p:cNvPr>
          <p:cNvSpPr>
            <a:spLocks noChangeArrowheads="1" noTextEdit="1"/>
          </p:cNvSpPr>
          <p:nvPr>
            <p:ph type="sldImg"/>
          </p:nvPr>
        </p:nvSpPr>
        <p:spPr>
          <a:xfrm>
            <a:off x="1106488" y="698500"/>
            <a:ext cx="4645025" cy="3482975"/>
          </a:xfrm>
          <a:ln/>
        </p:spPr>
      </p:sp>
      <p:sp>
        <p:nvSpPr>
          <p:cNvPr id="72708" name="Rectangle 3">
            <a:extLst>
              <a:ext uri="{FF2B5EF4-FFF2-40B4-BE49-F238E27FC236}">
                <a16:creationId xmlns:a16="http://schemas.microsoft.com/office/drawing/2014/main" id="{4EDD0BC3-3AC9-4654-9038-21C20B48021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D361C2E-92AC-40D5-9F2F-4FD270A005F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4D759BB-E23F-4449-A75C-7CCBF2A73E70}" type="slidenum">
              <a:rPr lang="en-US" altLang="en-US" sz="1200"/>
              <a:pPr/>
              <a:t>35</a:t>
            </a:fld>
            <a:endParaRPr lang="en-US" altLang="en-US" sz="1200"/>
          </a:p>
        </p:txBody>
      </p:sp>
      <p:sp>
        <p:nvSpPr>
          <p:cNvPr id="74755" name="Rectangle 2">
            <a:extLst>
              <a:ext uri="{FF2B5EF4-FFF2-40B4-BE49-F238E27FC236}">
                <a16:creationId xmlns:a16="http://schemas.microsoft.com/office/drawing/2014/main" id="{471566E2-27A2-44F9-96C8-007665E6DC17}"/>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1DEFE8FD-F75B-49E4-835F-E6E725CE8B0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9D297A6-99EE-4513-857D-5E63EDDECCD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99FD0FE-0224-43E9-9A48-2575060F7CF5}" type="slidenum">
              <a:rPr lang="en-US" altLang="en-US" sz="1200"/>
              <a:pPr/>
              <a:t>36</a:t>
            </a:fld>
            <a:endParaRPr lang="en-US" altLang="en-US" sz="1200"/>
          </a:p>
        </p:txBody>
      </p:sp>
      <p:sp>
        <p:nvSpPr>
          <p:cNvPr id="76803" name="Rectangle 2">
            <a:extLst>
              <a:ext uri="{FF2B5EF4-FFF2-40B4-BE49-F238E27FC236}">
                <a16:creationId xmlns:a16="http://schemas.microsoft.com/office/drawing/2014/main" id="{365C3BC8-893C-4DD2-9C37-40DC066BA7D7}"/>
              </a:ext>
            </a:extLst>
          </p:cNvPr>
          <p:cNvSpPr>
            <a:spLocks noChangeArrowheads="1" noTextEdit="1"/>
          </p:cNvSpPr>
          <p:nvPr>
            <p:ph type="sldImg"/>
          </p:nvPr>
        </p:nvSpPr>
        <p:spPr>
          <a:ln/>
        </p:spPr>
      </p:sp>
      <p:sp>
        <p:nvSpPr>
          <p:cNvPr id="76804" name="Rectangle 3">
            <a:extLst>
              <a:ext uri="{FF2B5EF4-FFF2-40B4-BE49-F238E27FC236}">
                <a16:creationId xmlns:a16="http://schemas.microsoft.com/office/drawing/2014/main" id="{49D418C0-2C74-40B9-AA2A-589013CD8A0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AB7BCA9-19A2-4AA4-A829-D69673B78A3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EB10DFA-9111-4538-8F3C-9F84D90780F4}" type="slidenum">
              <a:rPr lang="en-US" altLang="en-US" sz="1200"/>
              <a:pPr/>
              <a:t>4</a:t>
            </a:fld>
            <a:endParaRPr lang="en-US" altLang="en-US" sz="1200"/>
          </a:p>
        </p:txBody>
      </p:sp>
      <p:sp>
        <p:nvSpPr>
          <p:cNvPr id="11267" name="Rectangle 2">
            <a:extLst>
              <a:ext uri="{FF2B5EF4-FFF2-40B4-BE49-F238E27FC236}">
                <a16:creationId xmlns:a16="http://schemas.microsoft.com/office/drawing/2014/main" id="{2839B8E5-56F7-47C0-9AED-DD5C8B3C55A7}"/>
              </a:ext>
            </a:extLst>
          </p:cNvPr>
          <p:cNvSpPr>
            <a:spLocks noChangeArrowheads="1" noTextEdit="1"/>
          </p:cNvSpPr>
          <p:nvPr>
            <p:ph type="sldImg"/>
          </p:nvPr>
        </p:nvSpPr>
        <p:spPr>
          <a:ln/>
        </p:spPr>
      </p:sp>
      <p:sp>
        <p:nvSpPr>
          <p:cNvPr id="11268" name="Rectangle 3">
            <a:extLst>
              <a:ext uri="{FF2B5EF4-FFF2-40B4-BE49-F238E27FC236}">
                <a16:creationId xmlns:a16="http://schemas.microsoft.com/office/drawing/2014/main" id="{36465298-E3F2-41C0-8822-4F2DA3A9749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2E875C9-21F1-44C2-93E3-222C65B6D95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63DFC12-E152-4A8E-8919-FD611E6F38B9}" type="slidenum">
              <a:rPr lang="en-US" altLang="en-US" sz="1200"/>
              <a:pPr/>
              <a:t>5</a:t>
            </a:fld>
            <a:endParaRPr lang="en-US" altLang="en-US" sz="1200"/>
          </a:p>
        </p:txBody>
      </p:sp>
      <p:sp>
        <p:nvSpPr>
          <p:cNvPr id="13315" name="Rectangle 2">
            <a:extLst>
              <a:ext uri="{FF2B5EF4-FFF2-40B4-BE49-F238E27FC236}">
                <a16:creationId xmlns:a16="http://schemas.microsoft.com/office/drawing/2014/main" id="{1FFE1EA2-A592-45AE-8811-1BEC2F3C08CA}"/>
              </a:ext>
            </a:extLst>
          </p:cNvPr>
          <p:cNvSpPr>
            <a:spLocks noChangeArrowheads="1" noTextEdit="1"/>
          </p:cNvSpPr>
          <p:nvPr>
            <p:ph type="sldImg"/>
          </p:nvPr>
        </p:nvSpPr>
        <p:spPr>
          <a:ln/>
        </p:spPr>
      </p:sp>
      <p:sp>
        <p:nvSpPr>
          <p:cNvPr id="13316" name="Rectangle 3">
            <a:extLst>
              <a:ext uri="{FF2B5EF4-FFF2-40B4-BE49-F238E27FC236}">
                <a16:creationId xmlns:a16="http://schemas.microsoft.com/office/drawing/2014/main" id="{5BA2A31F-950E-4F9E-9921-4FD327112048}"/>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the next reference in the list is returned and the iterator moves up one spot.</a:t>
            </a:r>
          </a:p>
          <a:p>
            <a:endParaRPr lang="en-US" altLang="en-US" sz="1600"/>
          </a:p>
          <a:p>
            <a:r>
              <a:rPr lang="en-US" altLang="en-US" sz="1600"/>
              <a:t>When the </a:t>
            </a:r>
            <a:r>
              <a:rPr lang="en-US" altLang="en-US" sz="1600">
                <a:latin typeface="Courier New" panose="02070309020205020404" pitchFamily="49" charset="0"/>
              </a:rPr>
              <a:t>previous()</a:t>
            </a:r>
            <a:r>
              <a:rPr lang="en-US" altLang="en-US" sz="1600"/>
              <a:t> method is called, the previous reference in the list is returned and the iterator moves back one spot.</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13376C2-DCB5-4E74-B853-94C5FE6CF0F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A547E363-5811-4AD7-B8D6-767AA9C1CC43}" type="slidenum">
              <a:rPr lang="en-US" altLang="en-US" sz="1200"/>
              <a:pPr/>
              <a:t>6</a:t>
            </a:fld>
            <a:endParaRPr lang="en-US" altLang="en-US" sz="1200"/>
          </a:p>
        </p:txBody>
      </p:sp>
      <p:sp>
        <p:nvSpPr>
          <p:cNvPr id="15363" name="Rectangle 2">
            <a:extLst>
              <a:ext uri="{FF2B5EF4-FFF2-40B4-BE49-F238E27FC236}">
                <a16:creationId xmlns:a16="http://schemas.microsoft.com/office/drawing/2014/main" id="{0B7F671C-9FDB-4117-8AE4-8D751E7689BD}"/>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CF0A553B-39F5-4193-A33A-658EC09A73C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5A6B635-A654-42A3-9813-9525E72DDA9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E572F95-3C2D-4BCF-9CEC-81CFF6653529}" type="slidenum">
              <a:rPr lang="en-US" altLang="en-US" sz="1200"/>
              <a:pPr/>
              <a:t>7</a:t>
            </a:fld>
            <a:endParaRPr lang="en-US" altLang="en-US" sz="1200"/>
          </a:p>
        </p:txBody>
      </p:sp>
      <p:sp>
        <p:nvSpPr>
          <p:cNvPr id="17411" name="Rectangle 2">
            <a:extLst>
              <a:ext uri="{FF2B5EF4-FFF2-40B4-BE49-F238E27FC236}">
                <a16:creationId xmlns:a16="http://schemas.microsoft.com/office/drawing/2014/main" id="{6EE0E0F0-EFC9-47C1-BC92-0D346879875E}"/>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1C010C66-4CBA-4DDC-B640-C44B51852B22}"/>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previous()</a:t>
            </a:r>
            <a:r>
              <a:rPr lang="en-US" altLang="en-US" sz="1600"/>
              <a:t> method is called, the previous reference in the list is returned and the iterator moves back one spot.</a:t>
            </a:r>
          </a:p>
          <a:p>
            <a:r>
              <a:rPr lang="en-US" altLang="en-US" sz="1600"/>
              <a:t>The </a:t>
            </a:r>
            <a:r>
              <a:rPr lang="en-US" altLang="en-US" sz="1600">
                <a:latin typeface="Courier New" panose="02070309020205020404" pitchFamily="49" charset="0"/>
              </a:rPr>
              <a:t>set()</a:t>
            </a:r>
            <a:r>
              <a:rPr lang="en-US" altLang="en-US" sz="1600"/>
              <a:t> method always modifies the last reference returned by a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call.</a:t>
            </a: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E8FAE70-6C69-46F5-B6A1-03678314773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22162ED-2683-4227-8F5F-53705FF31C17}" type="slidenum">
              <a:rPr lang="en-US" altLang="en-US" sz="1200"/>
              <a:pPr/>
              <a:t>8</a:t>
            </a:fld>
            <a:endParaRPr lang="en-US" altLang="en-US" sz="1200"/>
          </a:p>
        </p:txBody>
      </p:sp>
      <p:sp>
        <p:nvSpPr>
          <p:cNvPr id="19459" name="Rectangle 2">
            <a:extLst>
              <a:ext uri="{FF2B5EF4-FFF2-40B4-BE49-F238E27FC236}">
                <a16:creationId xmlns:a16="http://schemas.microsoft.com/office/drawing/2014/main" id="{B7CB3EF1-05F3-46BB-A978-10D532F4BD7F}"/>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3259403A-B85E-42D8-A5AA-62CFEA1C995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BF30013-4212-4ED4-A4D7-38CB528CBCF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1F2A4A9-A2DD-49E9-88CD-E2E2E8CEB17F}" type="slidenum">
              <a:rPr lang="en-US" altLang="en-US" sz="1200"/>
              <a:pPr/>
              <a:t>9</a:t>
            </a:fld>
            <a:endParaRPr lang="en-US" altLang="en-US" sz="1200"/>
          </a:p>
        </p:txBody>
      </p:sp>
      <p:sp>
        <p:nvSpPr>
          <p:cNvPr id="21507" name="Rectangle 2">
            <a:extLst>
              <a:ext uri="{FF2B5EF4-FFF2-40B4-BE49-F238E27FC236}">
                <a16:creationId xmlns:a16="http://schemas.microsoft.com/office/drawing/2014/main" id="{1B6BAA67-F325-4B61-B5BF-A4974A26E828}"/>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621721AE-2B6D-4D00-AD32-BACD7A042665}"/>
              </a:ext>
            </a:extLst>
          </p:cNvPr>
          <p:cNvSpPr>
            <a:spLocks noGrp="1" noChangeArrowheads="1"/>
          </p:cNvSpPr>
          <p:nvPr>
            <p:ph type="body" idx="1"/>
          </p:nvPr>
        </p:nvSpPr>
        <p:spPr>
          <a:noFill/>
        </p:spPr>
        <p:txBody>
          <a:bodyPr/>
          <a:lstStyle/>
          <a:p>
            <a:r>
              <a:rPr lang="en-US" altLang="en-US" sz="1600"/>
              <a:t>The </a:t>
            </a:r>
            <a:r>
              <a:rPr lang="en-US" altLang="en-US" sz="1600">
                <a:latin typeface="Courier New" panose="02070309020205020404" pitchFamily="49" charset="0"/>
              </a:rPr>
              <a:t>set()</a:t>
            </a:r>
            <a:r>
              <a:rPr lang="en-US" altLang="en-US" sz="1600"/>
              <a:t> method always modifies the last reference returned by a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call.</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5B26C1A-3E83-4E17-ABB3-6750E6BC889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BB426E9-5817-4C51-A8AC-7625CE1ACEEB}"/>
              </a:ext>
            </a:extLst>
          </p:cNvPr>
          <p:cNvSpPr>
            <a:spLocks noGrp="1" noChangeArrowheads="1"/>
          </p:cNvSpPr>
          <p:nvPr>
            <p:ph type="sldNum" sz="quarter" idx="11"/>
          </p:nvPr>
        </p:nvSpPr>
        <p:spPr>
          <a:ln/>
        </p:spPr>
        <p:txBody>
          <a:bodyPr/>
          <a:lstStyle>
            <a:lvl1pPr>
              <a:defRPr/>
            </a:lvl1pPr>
          </a:lstStyle>
          <a:p>
            <a:fld id="{F10EA5D1-FC33-48C7-AF6F-8C6F43ADBC7F}" type="slidenum">
              <a:rPr lang="en-US" altLang="en-US"/>
              <a:pPr/>
              <a:t>‹#›</a:t>
            </a:fld>
            <a:endParaRPr lang="en-US" altLang="en-US"/>
          </a:p>
        </p:txBody>
      </p:sp>
      <p:sp>
        <p:nvSpPr>
          <p:cNvPr id="6" name="Rectangle 7">
            <a:extLst>
              <a:ext uri="{FF2B5EF4-FFF2-40B4-BE49-F238E27FC236}">
                <a16:creationId xmlns:a16="http://schemas.microsoft.com/office/drawing/2014/main" id="{CD9E5D47-E787-46D2-9392-D9D83F69F8C0}"/>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390255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8E05D74-A7E0-4F83-9A5E-101D5A1E58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ABB940D-584E-4003-9F46-ABA8A1CE55CC}"/>
              </a:ext>
            </a:extLst>
          </p:cNvPr>
          <p:cNvSpPr>
            <a:spLocks noGrp="1" noChangeArrowheads="1"/>
          </p:cNvSpPr>
          <p:nvPr>
            <p:ph type="sldNum" sz="quarter" idx="11"/>
          </p:nvPr>
        </p:nvSpPr>
        <p:spPr>
          <a:ln/>
        </p:spPr>
        <p:txBody>
          <a:bodyPr/>
          <a:lstStyle>
            <a:lvl1pPr>
              <a:defRPr/>
            </a:lvl1pPr>
          </a:lstStyle>
          <a:p>
            <a:fld id="{D28A97B4-9B16-48E3-9D12-8AF607816A0D}" type="slidenum">
              <a:rPr lang="en-US" altLang="en-US"/>
              <a:pPr/>
              <a:t>‹#›</a:t>
            </a:fld>
            <a:endParaRPr lang="en-US" altLang="en-US"/>
          </a:p>
        </p:txBody>
      </p:sp>
      <p:sp>
        <p:nvSpPr>
          <p:cNvPr id="6" name="Rectangle 7">
            <a:extLst>
              <a:ext uri="{FF2B5EF4-FFF2-40B4-BE49-F238E27FC236}">
                <a16:creationId xmlns:a16="http://schemas.microsoft.com/office/drawing/2014/main" id="{3FC55C44-E56D-441C-AA03-B02C524FA47A}"/>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120138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BAF7CB3-7149-4ECF-9943-F39F6BA12CE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199A071-EEA3-408A-A0D4-43C32182DCB7}"/>
              </a:ext>
            </a:extLst>
          </p:cNvPr>
          <p:cNvSpPr>
            <a:spLocks noGrp="1" noChangeArrowheads="1"/>
          </p:cNvSpPr>
          <p:nvPr>
            <p:ph type="sldNum" sz="quarter" idx="11"/>
          </p:nvPr>
        </p:nvSpPr>
        <p:spPr>
          <a:ln/>
        </p:spPr>
        <p:txBody>
          <a:bodyPr/>
          <a:lstStyle>
            <a:lvl1pPr>
              <a:defRPr/>
            </a:lvl1pPr>
          </a:lstStyle>
          <a:p>
            <a:fld id="{A34D230D-D49D-4AA2-9137-4DA412229FC5}" type="slidenum">
              <a:rPr lang="en-US" altLang="en-US"/>
              <a:pPr/>
              <a:t>‹#›</a:t>
            </a:fld>
            <a:endParaRPr lang="en-US" altLang="en-US"/>
          </a:p>
        </p:txBody>
      </p:sp>
      <p:sp>
        <p:nvSpPr>
          <p:cNvPr id="6" name="Rectangle 7">
            <a:extLst>
              <a:ext uri="{FF2B5EF4-FFF2-40B4-BE49-F238E27FC236}">
                <a16:creationId xmlns:a16="http://schemas.microsoft.com/office/drawing/2014/main" id="{84F54EC6-1EF5-4AD4-8B83-7CAC51EA68D7}"/>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37934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08270C-863B-4AFD-A937-8E42F6244A0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EB4B926-3521-4959-9FA1-82BB3224A740}"/>
              </a:ext>
            </a:extLst>
          </p:cNvPr>
          <p:cNvSpPr>
            <a:spLocks noGrp="1" noChangeArrowheads="1"/>
          </p:cNvSpPr>
          <p:nvPr>
            <p:ph type="sldNum" sz="quarter" idx="11"/>
          </p:nvPr>
        </p:nvSpPr>
        <p:spPr>
          <a:ln/>
        </p:spPr>
        <p:txBody>
          <a:bodyPr/>
          <a:lstStyle>
            <a:lvl1pPr>
              <a:defRPr/>
            </a:lvl1pPr>
          </a:lstStyle>
          <a:p>
            <a:fld id="{8E9CC733-D666-42F6-8645-803477178C13}" type="slidenum">
              <a:rPr lang="en-US" altLang="en-US"/>
              <a:pPr/>
              <a:t>‹#›</a:t>
            </a:fld>
            <a:endParaRPr lang="en-US" altLang="en-US"/>
          </a:p>
        </p:txBody>
      </p:sp>
      <p:sp>
        <p:nvSpPr>
          <p:cNvPr id="6" name="Rectangle 7">
            <a:extLst>
              <a:ext uri="{FF2B5EF4-FFF2-40B4-BE49-F238E27FC236}">
                <a16:creationId xmlns:a16="http://schemas.microsoft.com/office/drawing/2014/main" id="{12A3E0F3-181B-4514-8CE4-DF53DA3D19A1}"/>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157803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070FA1C-B214-4B5B-8EEB-5456E94DA1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8603794-CD90-4800-AEC1-84E7D3927104}"/>
              </a:ext>
            </a:extLst>
          </p:cNvPr>
          <p:cNvSpPr>
            <a:spLocks noGrp="1" noChangeArrowheads="1"/>
          </p:cNvSpPr>
          <p:nvPr>
            <p:ph type="sldNum" sz="quarter" idx="11"/>
          </p:nvPr>
        </p:nvSpPr>
        <p:spPr>
          <a:ln/>
        </p:spPr>
        <p:txBody>
          <a:bodyPr/>
          <a:lstStyle>
            <a:lvl1pPr>
              <a:defRPr/>
            </a:lvl1pPr>
          </a:lstStyle>
          <a:p>
            <a:fld id="{B106F443-8F68-4A8E-AAB2-0B2944983F03}" type="slidenum">
              <a:rPr lang="en-US" altLang="en-US"/>
              <a:pPr/>
              <a:t>‹#›</a:t>
            </a:fld>
            <a:endParaRPr lang="en-US" altLang="en-US"/>
          </a:p>
        </p:txBody>
      </p:sp>
      <p:sp>
        <p:nvSpPr>
          <p:cNvPr id="6" name="Rectangle 7">
            <a:extLst>
              <a:ext uri="{FF2B5EF4-FFF2-40B4-BE49-F238E27FC236}">
                <a16:creationId xmlns:a16="http://schemas.microsoft.com/office/drawing/2014/main" id="{4814EDD3-FF50-4C56-BF43-D9B364B7FF0E}"/>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246682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F27AE43-88AE-44AF-8065-D1A94A19ABC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4423EA8-980A-42FB-B577-A0D1B2ECBE5A}"/>
              </a:ext>
            </a:extLst>
          </p:cNvPr>
          <p:cNvSpPr>
            <a:spLocks noGrp="1" noChangeArrowheads="1"/>
          </p:cNvSpPr>
          <p:nvPr>
            <p:ph type="sldNum" sz="quarter" idx="11"/>
          </p:nvPr>
        </p:nvSpPr>
        <p:spPr>
          <a:ln/>
        </p:spPr>
        <p:txBody>
          <a:bodyPr/>
          <a:lstStyle>
            <a:lvl1pPr>
              <a:defRPr/>
            </a:lvl1pPr>
          </a:lstStyle>
          <a:p>
            <a:fld id="{647A82B3-050B-478E-A410-E8FA649157D9}" type="slidenum">
              <a:rPr lang="en-US" altLang="en-US"/>
              <a:pPr/>
              <a:t>‹#›</a:t>
            </a:fld>
            <a:endParaRPr lang="en-US" altLang="en-US"/>
          </a:p>
        </p:txBody>
      </p:sp>
      <p:sp>
        <p:nvSpPr>
          <p:cNvPr id="7" name="Rectangle 7">
            <a:extLst>
              <a:ext uri="{FF2B5EF4-FFF2-40B4-BE49-F238E27FC236}">
                <a16:creationId xmlns:a16="http://schemas.microsoft.com/office/drawing/2014/main" id="{57DDEB05-85BA-4FF6-9BDE-A3CD5309D6DE}"/>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404671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082F7C8-B788-46B6-9C27-8D1EDC3DD63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1350006F-CD6A-4519-AB42-CF309F404D5E}"/>
              </a:ext>
            </a:extLst>
          </p:cNvPr>
          <p:cNvSpPr>
            <a:spLocks noGrp="1" noChangeArrowheads="1"/>
          </p:cNvSpPr>
          <p:nvPr>
            <p:ph type="sldNum" sz="quarter" idx="11"/>
          </p:nvPr>
        </p:nvSpPr>
        <p:spPr>
          <a:ln/>
        </p:spPr>
        <p:txBody>
          <a:bodyPr/>
          <a:lstStyle>
            <a:lvl1pPr>
              <a:defRPr/>
            </a:lvl1pPr>
          </a:lstStyle>
          <a:p>
            <a:fld id="{5181E363-380D-43E7-B622-442393C9F382}" type="slidenum">
              <a:rPr lang="en-US" altLang="en-US"/>
              <a:pPr/>
              <a:t>‹#›</a:t>
            </a:fld>
            <a:endParaRPr lang="en-US" altLang="en-US"/>
          </a:p>
        </p:txBody>
      </p:sp>
      <p:sp>
        <p:nvSpPr>
          <p:cNvPr id="9" name="Rectangle 7">
            <a:extLst>
              <a:ext uri="{FF2B5EF4-FFF2-40B4-BE49-F238E27FC236}">
                <a16:creationId xmlns:a16="http://schemas.microsoft.com/office/drawing/2014/main" id="{E8621ACC-CAF3-4D9E-9873-BB4CCC716C6E}"/>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330203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D2F882E-D556-49B6-89D8-2C11E63006F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B548D0B-B23E-4286-A7DE-FDB337A154D3}"/>
              </a:ext>
            </a:extLst>
          </p:cNvPr>
          <p:cNvSpPr>
            <a:spLocks noGrp="1" noChangeArrowheads="1"/>
          </p:cNvSpPr>
          <p:nvPr>
            <p:ph type="sldNum" sz="quarter" idx="11"/>
          </p:nvPr>
        </p:nvSpPr>
        <p:spPr>
          <a:ln/>
        </p:spPr>
        <p:txBody>
          <a:bodyPr/>
          <a:lstStyle>
            <a:lvl1pPr>
              <a:defRPr/>
            </a:lvl1pPr>
          </a:lstStyle>
          <a:p>
            <a:fld id="{DEDFB500-EF6B-4EAB-9848-EBB4B618C84D}" type="slidenum">
              <a:rPr lang="en-US" altLang="en-US"/>
              <a:pPr/>
              <a:t>‹#›</a:t>
            </a:fld>
            <a:endParaRPr lang="en-US" altLang="en-US"/>
          </a:p>
        </p:txBody>
      </p:sp>
      <p:sp>
        <p:nvSpPr>
          <p:cNvPr id="5" name="Rectangle 7">
            <a:extLst>
              <a:ext uri="{FF2B5EF4-FFF2-40B4-BE49-F238E27FC236}">
                <a16:creationId xmlns:a16="http://schemas.microsoft.com/office/drawing/2014/main" id="{3A2123E4-8841-491B-8A32-54065110F048}"/>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348978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61B1021-0B2D-4487-810C-E13529D07DC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C9B67F8F-49A6-4037-8452-41B06E6BB798}"/>
              </a:ext>
            </a:extLst>
          </p:cNvPr>
          <p:cNvSpPr>
            <a:spLocks noGrp="1" noChangeArrowheads="1"/>
          </p:cNvSpPr>
          <p:nvPr>
            <p:ph type="sldNum" sz="quarter" idx="11"/>
          </p:nvPr>
        </p:nvSpPr>
        <p:spPr>
          <a:ln/>
        </p:spPr>
        <p:txBody>
          <a:bodyPr/>
          <a:lstStyle>
            <a:lvl1pPr>
              <a:defRPr/>
            </a:lvl1pPr>
          </a:lstStyle>
          <a:p>
            <a:fld id="{0A487F79-7530-4379-99D1-1CFF10F955C8}" type="slidenum">
              <a:rPr lang="en-US" altLang="en-US"/>
              <a:pPr/>
              <a:t>‹#›</a:t>
            </a:fld>
            <a:endParaRPr lang="en-US" altLang="en-US"/>
          </a:p>
        </p:txBody>
      </p:sp>
      <p:sp>
        <p:nvSpPr>
          <p:cNvPr id="4" name="Rectangle 7">
            <a:extLst>
              <a:ext uri="{FF2B5EF4-FFF2-40B4-BE49-F238E27FC236}">
                <a16:creationId xmlns:a16="http://schemas.microsoft.com/office/drawing/2014/main" id="{CF0BC695-8DB9-4207-B5B4-20100315920C}"/>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278620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23034D1-EE1B-43B7-BD0B-1DE93EB2DAC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11779AA-99A7-464D-ABD3-576F373B50CC}"/>
              </a:ext>
            </a:extLst>
          </p:cNvPr>
          <p:cNvSpPr>
            <a:spLocks noGrp="1" noChangeArrowheads="1"/>
          </p:cNvSpPr>
          <p:nvPr>
            <p:ph type="sldNum" sz="quarter" idx="11"/>
          </p:nvPr>
        </p:nvSpPr>
        <p:spPr>
          <a:ln/>
        </p:spPr>
        <p:txBody>
          <a:bodyPr/>
          <a:lstStyle>
            <a:lvl1pPr>
              <a:defRPr/>
            </a:lvl1pPr>
          </a:lstStyle>
          <a:p>
            <a:fld id="{58FE0AC2-D8E1-4897-8F27-5E2D9E6084E1}" type="slidenum">
              <a:rPr lang="en-US" altLang="en-US"/>
              <a:pPr/>
              <a:t>‹#›</a:t>
            </a:fld>
            <a:endParaRPr lang="en-US" altLang="en-US"/>
          </a:p>
        </p:txBody>
      </p:sp>
      <p:sp>
        <p:nvSpPr>
          <p:cNvPr id="7" name="Rectangle 7">
            <a:extLst>
              <a:ext uri="{FF2B5EF4-FFF2-40B4-BE49-F238E27FC236}">
                <a16:creationId xmlns:a16="http://schemas.microsoft.com/office/drawing/2014/main" id="{D3611B37-D014-4E72-A012-88B3292A89D1}"/>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15833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854F624-D268-4922-9F3C-73732FF0AE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FA07BE4-9D90-46A0-9EE2-42362A0EEE6D}"/>
              </a:ext>
            </a:extLst>
          </p:cNvPr>
          <p:cNvSpPr>
            <a:spLocks noGrp="1" noChangeArrowheads="1"/>
          </p:cNvSpPr>
          <p:nvPr>
            <p:ph type="sldNum" sz="quarter" idx="11"/>
          </p:nvPr>
        </p:nvSpPr>
        <p:spPr>
          <a:ln/>
        </p:spPr>
        <p:txBody>
          <a:bodyPr/>
          <a:lstStyle>
            <a:lvl1pPr>
              <a:defRPr/>
            </a:lvl1pPr>
          </a:lstStyle>
          <a:p>
            <a:fld id="{DBCD83D6-6D96-461F-92EB-646C00871F59}" type="slidenum">
              <a:rPr lang="en-US" altLang="en-US"/>
              <a:pPr/>
              <a:t>‹#›</a:t>
            </a:fld>
            <a:endParaRPr lang="en-US" altLang="en-US"/>
          </a:p>
        </p:txBody>
      </p:sp>
      <p:sp>
        <p:nvSpPr>
          <p:cNvPr id="7" name="Rectangle 7">
            <a:extLst>
              <a:ext uri="{FF2B5EF4-FFF2-40B4-BE49-F238E27FC236}">
                <a16:creationId xmlns:a16="http://schemas.microsoft.com/office/drawing/2014/main" id="{6D418FDC-2410-4C49-BF64-60D35BEB4D33}"/>
              </a:ext>
            </a:extLst>
          </p:cNvPr>
          <p:cNvSpPr>
            <a:spLocks noGrp="1" noChangeArrowheads="1"/>
          </p:cNvSpPr>
          <p:nvPr>
            <p:ph type="ftr" sz="quarter" idx="12"/>
          </p:nvPr>
        </p:nvSpPr>
        <p:spPr>
          <a:ln/>
        </p:spPr>
        <p:txBody>
          <a:bodyPr/>
          <a:lstStyle>
            <a:lvl1pPr>
              <a:defRPr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extLst>
      <p:ext uri="{BB962C8B-B14F-4D97-AF65-F5344CB8AC3E}">
        <p14:creationId xmlns:p14="http://schemas.microsoft.com/office/powerpoint/2010/main" val="220272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CBCEA33-CA7F-4101-B69F-06F8E5725725}"/>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C76E620-E9EE-4664-889C-30D212DCE731}"/>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49D1B25-AB3D-4924-9EA2-E3CA333331B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30E26FCB-87EE-4494-A881-976CB3504B3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07F619A8-68CB-46B2-9AFE-11C243EC948F}" type="slidenum">
              <a:rPr lang="en-US" altLang="en-US"/>
              <a:pPr/>
              <a:t>‹#›</a:t>
            </a:fld>
            <a:endParaRPr lang="en-US" altLang="en-US"/>
          </a:p>
        </p:txBody>
      </p:sp>
      <p:sp>
        <p:nvSpPr>
          <p:cNvPr id="1031" name="Rectangle 7">
            <a:extLst>
              <a:ext uri="{FF2B5EF4-FFF2-40B4-BE49-F238E27FC236}">
                <a16:creationId xmlns:a16="http://schemas.microsoft.com/office/drawing/2014/main" id="{101C5AA6-0D81-4C04-881B-EB6F111FCE6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800"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9E62ACAF-4D83-4A55-A804-43A42D00BA2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099" name="WordArt 4">
            <a:extLst>
              <a:ext uri="{FF2B5EF4-FFF2-40B4-BE49-F238E27FC236}">
                <a16:creationId xmlns:a16="http://schemas.microsoft.com/office/drawing/2014/main" id="{3E2DDF0B-EBDE-4448-95C5-2E9E280DBF17}"/>
              </a:ext>
            </a:extLst>
          </p:cNvPr>
          <p:cNvSpPr>
            <a:spLocks noChangeArrowheads="1" noChangeShapeType="1" noTextEdit="1"/>
          </p:cNvSpPr>
          <p:nvPr/>
        </p:nvSpPr>
        <p:spPr bwMode="auto">
          <a:xfrm>
            <a:off x="762000" y="1066800"/>
            <a:ext cx="7467600" cy="41910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ListIterator</a:t>
            </a:r>
          </a:p>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Interface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86F555E8-9803-4FE0-88D5-D14A430DF16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2531" name="Text Box 2">
            <a:extLst>
              <a:ext uri="{FF2B5EF4-FFF2-40B4-BE49-F238E27FC236}">
                <a16:creationId xmlns:a16="http://schemas.microsoft.com/office/drawing/2014/main" id="{28D64D65-9BEB-47AE-ABEF-3AD379DE2E78}"/>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22532" name="Text Box 3">
            <a:extLst>
              <a:ext uri="{FF2B5EF4-FFF2-40B4-BE49-F238E27FC236}">
                <a16:creationId xmlns:a16="http://schemas.microsoft.com/office/drawing/2014/main" id="{9A0BA22E-C02E-481C-B584-2A8EA515C93E}"/>
              </a:ext>
            </a:extLst>
          </p:cNvPr>
          <p:cNvSpPr txBox="1">
            <a:spLocks noChangeArrowheads="1"/>
          </p:cNvSpPr>
          <p:nvPr/>
        </p:nvSpPr>
        <p:spPr bwMode="auto">
          <a:xfrm>
            <a:off x="1295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22533" name="Line 4">
            <a:extLst>
              <a:ext uri="{FF2B5EF4-FFF2-40B4-BE49-F238E27FC236}">
                <a16:creationId xmlns:a16="http://schemas.microsoft.com/office/drawing/2014/main" id="{C3EE45CC-BB83-4585-AD97-0320FD07DA2E}"/>
              </a:ext>
            </a:extLst>
          </p:cNvPr>
          <p:cNvSpPr>
            <a:spLocks noChangeShapeType="1"/>
          </p:cNvSpPr>
          <p:nvPr/>
        </p:nvSpPr>
        <p:spPr bwMode="auto">
          <a:xfrm flipV="1">
            <a:off x="1600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4" name="Rectangle 5">
            <a:extLst>
              <a:ext uri="{FF2B5EF4-FFF2-40B4-BE49-F238E27FC236}">
                <a16:creationId xmlns:a16="http://schemas.microsoft.com/office/drawing/2014/main" id="{53ADE914-B041-410B-9527-182EBB788EAC}"/>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22535" name="Rectangle 6">
            <a:extLst>
              <a:ext uri="{FF2B5EF4-FFF2-40B4-BE49-F238E27FC236}">
                <a16:creationId xmlns:a16="http://schemas.microsoft.com/office/drawing/2014/main" id="{8F037034-B1F7-44DB-BBE6-EBDE5916C104}"/>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22536" name="Text Box 9">
            <a:extLst>
              <a:ext uri="{FF2B5EF4-FFF2-40B4-BE49-F238E27FC236}">
                <a16:creationId xmlns:a16="http://schemas.microsoft.com/office/drawing/2014/main" id="{9B62F5D2-4210-4F7D-9347-7F449D13A4D1}"/>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22537" name="Rectangle 10">
            <a:extLst>
              <a:ext uri="{FF2B5EF4-FFF2-40B4-BE49-F238E27FC236}">
                <a16:creationId xmlns:a16="http://schemas.microsoft.com/office/drawing/2014/main" id="{288A867C-7583-46C7-869E-2E4F1097539E}"/>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22538" name="WordArt 12">
            <a:extLst>
              <a:ext uri="{FF2B5EF4-FFF2-40B4-BE49-F238E27FC236}">
                <a16:creationId xmlns:a16="http://schemas.microsoft.com/office/drawing/2014/main" id="{63E7F2A5-9869-43A1-A389-138E70164ABA}"/>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6AE9AF6F-F9E8-4815-BE0D-E196EFDD0EC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4579" name="Text Box 2">
            <a:extLst>
              <a:ext uri="{FF2B5EF4-FFF2-40B4-BE49-F238E27FC236}">
                <a16:creationId xmlns:a16="http://schemas.microsoft.com/office/drawing/2014/main" id="{5DB1AF63-2E17-4E1A-8964-6FD0B9C103BC}"/>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24580" name="Rectangle 5">
            <a:extLst>
              <a:ext uri="{FF2B5EF4-FFF2-40B4-BE49-F238E27FC236}">
                <a16:creationId xmlns:a16="http://schemas.microsoft.com/office/drawing/2014/main" id="{8020EEF1-1454-49C8-8443-C1E069FF292D}"/>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24581" name="Rectangle 6">
            <a:extLst>
              <a:ext uri="{FF2B5EF4-FFF2-40B4-BE49-F238E27FC236}">
                <a16:creationId xmlns:a16="http://schemas.microsoft.com/office/drawing/2014/main" id="{FDFE81F0-4351-460B-A7F3-2750CC1D5DF7}"/>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24582" name="Text Box 7">
            <a:extLst>
              <a:ext uri="{FF2B5EF4-FFF2-40B4-BE49-F238E27FC236}">
                <a16:creationId xmlns:a16="http://schemas.microsoft.com/office/drawing/2014/main" id="{D554A5EC-39EF-4572-B9CD-56E234040DEC}"/>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24583" name="Rectangle 8">
            <a:extLst>
              <a:ext uri="{FF2B5EF4-FFF2-40B4-BE49-F238E27FC236}">
                <a16:creationId xmlns:a16="http://schemas.microsoft.com/office/drawing/2014/main" id="{255D0A1E-8130-4328-BAA1-B0BE4AF6A5A3}"/>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24584" name="WordArt 9">
            <a:extLst>
              <a:ext uri="{FF2B5EF4-FFF2-40B4-BE49-F238E27FC236}">
                <a16:creationId xmlns:a16="http://schemas.microsoft.com/office/drawing/2014/main" id="{85EF79CF-94CF-4F74-A572-D0C2ADF2E1F0}"/>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
        <p:nvSpPr>
          <p:cNvPr id="24585" name="Text Box 10">
            <a:extLst>
              <a:ext uri="{FF2B5EF4-FFF2-40B4-BE49-F238E27FC236}">
                <a16:creationId xmlns:a16="http://schemas.microsoft.com/office/drawing/2014/main" id="{31C655E4-5354-4B06-9C4D-7B911BA2AEFF}"/>
              </a:ext>
            </a:extLst>
          </p:cNvPr>
          <p:cNvSpPr txBox="1">
            <a:spLocks noChangeArrowheads="1"/>
          </p:cNvSpPr>
          <p:nvPr/>
        </p:nvSpPr>
        <p:spPr bwMode="auto">
          <a:xfrm>
            <a:off x="1600200" y="4876800"/>
            <a:ext cx="7239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24586" name="Text Box 13">
            <a:extLst>
              <a:ext uri="{FF2B5EF4-FFF2-40B4-BE49-F238E27FC236}">
                <a16:creationId xmlns:a16="http://schemas.microsoft.com/office/drawing/2014/main" id="{D45031DF-7B94-45C1-812E-0F3403A15F47}"/>
              </a:ext>
            </a:extLst>
          </p:cNvPr>
          <p:cNvSpPr txBox="1">
            <a:spLocks noChangeArrowheads="1"/>
          </p:cNvSpPr>
          <p:nvPr/>
        </p:nvSpPr>
        <p:spPr bwMode="auto">
          <a:xfrm>
            <a:off x="3200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24587" name="Line 14">
            <a:extLst>
              <a:ext uri="{FF2B5EF4-FFF2-40B4-BE49-F238E27FC236}">
                <a16:creationId xmlns:a16="http://schemas.microsoft.com/office/drawing/2014/main" id="{75C99029-F2D1-4E69-BDA6-21191D64D08A}"/>
              </a:ext>
            </a:extLst>
          </p:cNvPr>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Text Box 15">
            <a:extLst>
              <a:ext uri="{FF2B5EF4-FFF2-40B4-BE49-F238E27FC236}">
                <a16:creationId xmlns:a16="http://schemas.microsoft.com/office/drawing/2014/main" id="{872A6D44-755E-41FB-A6FB-14AE7D265E9D}"/>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1</a:t>
            </a:r>
            <a:r>
              <a:rPr lang="en-US" altLang="en-US" sz="2000" baseline="30000">
                <a:solidFill>
                  <a:schemeClr val="accent2"/>
                </a:solidFill>
                <a:latin typeface="Tahoma" panose="020B0604030504040204" pitchFamily="34" charset="0"/>
              </a:rPr>
              <a:t>st</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9BE88896-19F4-4B38-92E9-9071573926A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6627" name="Text Box 2">
            <a:extLst>
              <a:ext uri="{FF2B5EF4-FFF2-40B4-BE49-F238E27FC236}">
                <a16:creationId xmlns:a16="http://schemas.microsoft.com/office/drawing/2014/main" id="{DD858A17-1F12-4BF4-82C2-A25FC335FE98}"/>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26628" name="Rectangle 5">
            <a:extLst>
              <a:ext uri="{FF2B5EF4-FFF2-40B4-BE49-F238E27FC236}">
                <a16:creationId xmlns:a16="http://schemas.microsoft.com/office/drawing/2014/main" id="{25AC4750-2DA3-4618-8AB3-6A9297DB05F3}"/>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26629" name="Rectangle 6">
            <a:extLst>
              <a:ext uri="{FF2B5EF4-FFF2-40B4-BE49-F238E27FC236}">
                <a16:creationId xmlns:a16="http://schemas.microsoft.com/office/drawing/2014/main" id="{1025379F-8E64-499C-9172-002B8AB36F30}"/>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26630" name="Text Box 7">
            <a:extLst>
              <a:ext uri="{FF2B5EF4-FFF2-40B4-BE49-F238E27FC236}">
                <a16:creationId xmlns:a16="http://schemas.microsoft.com/office/drawing/2014/main" id="{2AE4BFF0-C7D0-402B-9B60-A3792C38B24E}"/>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26631" name="Rectangle 8">
            <a:extLst>
              <a:ext uri="{FF2B5EF4-FFF2-40B4-BE49-F238E27FC236}">
                <a16:creationId xmlns:a16="http://schemas.microsoft.com/office/drawing/2014/main" id="{1295783F-E3AC-4D21-81ED-78B9FA43D6E1}"/>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26632" name="WordArt 9">
            <a:extLst>
              <a:ext uri="{FF2B5EF4-FFF2-40B4-BE49-F238E27FC236}">
                <a16:creationId xmlns:a16="http://schemas.microsoft.com/office/drawing/2014/main" id="{77F70DE6-0FC5-4A01-B032-B219FD457E48}"/>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
        <p:nvSpPr>
          <p:cNvPr id="26633" name="Text Box 10">
            <a:extLst>
              <a:ext uri="{FF2B5EF4-FFF2-40B4-BE49-F238E27FC236}">
                <a16:creationId xmlns:a16="http://schemas.microsoft.com/office/drawing/2014/main" id="{6B7BFB73-A3C0-4393-9803-C458D2099FD2}"/>
              </a:ext>
            </a:extLst>
          </p:cNvPr>
          <p:cNvSpPr txBox="1">
            <a:spLocks noChangeArrowheads="1"/>
          </p:cNvSpPr>
          <p:nvPr/>
        </p:nvSpPr>
        <p:spPr bwMode="auto">
          <a:xfrm>
            <a:off x="1600200" y="4876800"/>
            <a:ext cx="60198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25000"/>
              </a:lnSpc>
              <a:spcBef>
                <a:spcPct val="0"/>
              </a:spcBef>
              <a:buFontTx/>
              <a:buNone/>
            </a:pPr>
            <a:r>
              <a:rPr lang="en-US" altLang="en-US" sz="2800">
                <a:latin typeface="Tahoma" panose="020B0604030504040204" pitchFamily="34" charset="0"/>
              </a:rPr>
              <a:t>it.set("###");</a:t>
            </a:r>
          </a:p>
          <a:p>
            <a:pPr>
              <a:spcBef>
                <a:spcPct val="0"/>
              </a:spcBef>
              <a:buFontTx/>
              <a:buNone/>
            </a:pPr>
            <a:br>
              <a:rPr lang="en-US" altLang="en-US" sz="2000">
                <a:solidFill>
                  <a:schemeClr val="accent2"/>
                </a:solidFill>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26634" name="Text Box 12">
            <a:extLst>
              <a:ext uri="{FF2B5EF4-FFF2-40B4-BE49-F238E27FC236}">
                <a16:creationId xmlns:a16="http://schemas.microsoft.com/office/drawing/2014/main" id="{8D02C9F0-FFBA-4438-A3CC-C15DEDA88739}"/>
              </a:ext>
            </a:extLst>
          </p:cNvPr>
          <p:cNvSpPr txBox="1">
            <a:spLocks noChangeArrowheads="1"/>
          </p:cNvSpPr>
          <p:nvPr/>
        </p:nvSpPr>
        <p:spPr bwMode="auto">
          <a:xfrm>
            <a:off x="4800600" y="4800600"/>
            <a:ext cx="32766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set always modifies the last reference returned by next or previous.</a:t>
            </a:r>
          </a:p>
        </p:txBody>
      </p:sp>
      <p:sp>
        <p:nvSpPr>
          <p:cNvPr id="26635" name="Text Box 13">
            <a:extLst>
              <a:ext uri="{FF2B5EF4-FFF2-40B4-BE49-F238E27FC236}">
                <a16:creationId xmlns:a16="http://schemas.microsoft.com/office/drawing/2014/main" id="{64214019-2555-491F-A278-820D1EBDD855}"/>
              </a:ext>
            </a:extLst>
          </p:cNvPr>
          <p:cNvSpPr txBox="1">
            <a:spLocks noChangeArrowheads="1"/>
          </p:cNvSpPr>
          <p:nvPr/>
        </p:nvSpPr>
        <p:spPr bwMode="auto">
          <a:xfrm>
            <a:off x="3200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26636" name="Line 14">
            <a:extLst>
              <a:ext uri="{FF2B5EF4-FFF2-40B4-BE49-F238E27FC236}">
                <a16:creationId xmlns:a16="http://schemas.microsoft.com/office/drawing/2014/main" id="{FD804054-484C-487A-B43D-B385E1412126}"/>
              </a:ext>
            </a:extLst>
          </p:cNvPr>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084B8B8C-F9A6-4CA0-9672-A8A2A921778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8675" name="Text Box 2">
            <a:extLst>
              <a:ext uri="{FF2B5EF4-FFF2-40B4-BE49-F238E27FC236}">
                <a16:creationId xmlns:a16="http://schemas.microsoft.com/office/drawing/2014/main" id="{D4E47B44-13BD-42C2-93BE-5B6910CD0FE4}"/>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28676" name="Rectangle 5">
            <a:extLst>
              <a:ext uri="{FF2B5EF4-FFF2-40B4-BE49-F238E27FC236}">
                <a16:creationId xmlns:a16="http://schemas.microsoft.com/office/drawing/2014/main" id="{E7CC7C95-C9D0-4A05-A195-309FF04BDD95}"/>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28677" name="Rectangle 6">
            <a:extLst>
              <a:ext uri="{FF2B5EF4-FFF2-40B4-BE49-F238E27FC236}">
                <a16:creationId xmlns:a16="http://schemas.microsoft.com/office/drawing/2014/main" id="{136E4FF0-4001-41A0-A0F6-5855139214AD}"/>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28678" name="Text Box 7">
            <a:extLst>
              <a:ext uri="{FF2B5EF4-FFF2-40B4-BE49-F238E27FC236}">
                <a16:creationId xmlns:a16="http://schemas.microsoft.com/office/drawing/2014/main" id="{A9B4AA8D-22FA-4932-8234-B1FEA5C62A6D}"/>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28679" name="Rectangle 8">
            <a:extLst>
              <a:ext uri="{FF2B5EF4-FFF2-40B4-BE49-F238E27FC236}">
                <a16:creationId xmlns:a16="http://schemas.microsoft.com/office/drawing/2014/main" id="{89B65117-8412-4CA7-8722-87F69FEED84E}"/>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latin typeface="Tahoma" panose="020B0604030504040204" pitchFamily="34" charset="0"/>
              </a:rPr>
              <a:t>###</a:t>
            </a:r>
          </a:p>
        </p:txBody>
      </p:sp>
      <p:sp>
        <p:nvSpPr>
          <p:cNvPr id="28680" name="WordArt 9">
            <a:extLst>
              <a:ext uri="{FF2B5EF4-FFF2-40B4-BE49-F238E27FC236}">
                <a16:creationId xmlns:a16="http://schemas.microsoft.com/office/drawing/2014/main" id="{EF9D4C07-43D4-4935-BCB5-1CF6D305EEE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
        <p:nvSpPr>
          <p:cNvPr id="28681" name="Text Box 10">
            <a:extLst>
              <a:ext uri="{FF2B5EF4-FFF2-40B4-BE49-F238E27FC236}">
                <a16:creationId xmlns:a16="http://schemas.microsoft.com/office/drawing/2014/main" id="{B99DF066-7275-4361-A278-0A79596BC538}"/>
              </a:ext>
            </a:extLst>
          </p:cNvPr>
          <p:cNvSpPr txBox="1">
            <a:spLocks noChangeArrowheads="1"/>
          </p:cNvSpPr>
          <p:nvPr/>
        </p:nvSpPr>
        <p:spPr bwMode="auto">
          <a:xfrm>
            <a:off x="1447800" y="4953000"/>
            <a:ext cx="7315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28682" name="Text Box 13">
            <a:extLst>
              <a:ext uri="{FF2B5EF4-FFF2-40B4-BE49-F238E27FC236}">
                <a16:creationId xmlns:a16="http://schemas.microsoft.com/office/drawing/2014/main" id="{FDD93D46-9BA4-4EEF-B527-BCF9E0D27E93}"/>
              </a:ext>
            </a:extLst>
          </p:cNvPr>
          <p:cNvSpPr txBox="1">
            <a:spLocks noChangeArrowheads="1"/>
          </p:cNvSpPr>
          <p:nvPr/>
        </p:nvSpPr>
        <p:spPr bwMode="auto">
          <a:xfrm>
            <a:off x="5105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28683" name="Line 14">
            <a:extLst>
              <a:ext uri="{FF2B5EF4-FFF2-40B4-BE49-F238E27FC236}">
                <a16:creationId xmlns:a16="http://schemas.microsoft.com/office/drawing/2014/main" id="{D79806F8-9FA9-4CBA-8893-7E8FDFE96B3C}"/>
              </a:ext>
            </a:extLst>
          </p:cNvPr>
          <p:cNvSpPr>
            <a:spLocks noChangeShapeType="1"/>
          </p:cNvSpPr>
          <p:nvPr/>
        </p:nvSpPr>
        <p:spPr bwMode="auto">
          <a:xfrm flipV="1">
            <a:off x="5410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Text Box 15">
            <a:extLst>
              <a:ext uri="{FF2B5EF4-FFF2-40B4-BE49-F238E27FC236}">
                <a16:creationId xmlns:a16="http://schemas.microsoft.com/office/drawing/2014/main" id="{C1FE8660-D960-4CA5-BE08-56F9CE8E923E}"/>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2</a:t>
            </a:r>
            <a:r>
              <a:rPr lang="en-US" altLang="en-US" sz="2000" baseline="30000">
                <a:solidFill>
                  <a:schemeClr val="accent2"/>
                </a:solidFill>
                <a:latin typeface="Tahoma" panose="020B0604030504040204" pitchFamily="34" charset="0"/>
              </a:rPr>
              <a:t>nd</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0C2B70F4-BBEA-4912-B46F-0C6C64DA45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0723" name="WordArt 2">
            <a:extLst>
              <a:ext uri="{FF2B5EF4-FFF2-40B4-BE49-F238E27FC236}">
                <a16:creationId xmlns:a16="http://schemas.microsoft.com/office/drawing/2014/main" id="{BDF5FA88-9966-4983-AE82-1F1D144D3333}"/>
              </a:ext>
            </a:extLst>
          </p:cNvPr>
          <p:cNvSpPr>
            <a:spLocks noChangeArrowheads="1" noChangeShapeType="1" noTextEdit="1"/>
          </p:cNvSpPr>
          <p:nvPr/>
        </p:nvSpPr>
        <p:spPr bwMode="auto">
          <a:xfrm>
            <a:off x="609600" y="1600200"/>
            <a:ext cx="7772400" cy="2895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setone.java</a:t>
            </a:r>
          </a:p>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settwo.java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A317F513-63B5-4B90-954D-88980DDFAB6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2771" name="WordArt 2">
            <a:extLst>
              <a:ext uri="{FF2B5EF4-FFF2-40B4-BE49-F238E27FC236}">
                <a16:creationId xmlns:a16="http://schemas.microsoft.com/office/drawing/2014/main" id="{CEF33870-A256-4A53-9C2C-D3278E562F22}"/>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32772" name="Text Box 3">
            <a:extLst>
              <a:ext uri="{FF2B5EF4-FFF2-40B4-BE49-F238E27FC236}">
                <a16:creationId xmlns:a16="http://schemas.microsoft.com/office/drawing/2014/main" id="{071B3EFC-C3BF-4C75-BBA0-79F3A13F4F3E}"/>
              </a:ext>
            </a:extLst>
          </p:cNvPr>
          <p:cNvSpPr txBox="1">
            <a:spLocks noChangeArrowheads="1"/>
          </p:cNvSpPr>
          <p:nvPr/>
        </p:nvSpPr>
        <p:spPr bwMode="auto">
          <a:xfrm>
            <a:off x="457200" y="1066800"/>
            <a:ext cx="8686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ArrayList&lt;String&gt; words;</a:t>
            </a:r>
          </a:p>
          <a:p>
            <a:pPr>
              <a:spcBef>
                <a:spcPct val="0"/>
              </a:spcBef>
              <a:buFontTx/>
              <a:buNone/>
            </a:pPr>
            <a:r>
              <a:rPr lang="en-US" altLang="en-US" sz="2400">
                <a:latin typeface="Tahoma" panose="020B0604030504040204" pitchFamily="34" charset="0"/>
              </a:rPr>
              <a:t>words = new ArrayList&lt;String&gt;();</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words.add("is");</a:t>
            </a:r>
          </a:p>
          <a:p>
            <a:pPr>
              <a:spcBef>
                <a:spcPct val="0"/>
              </a:spcBef>
              <a:buFontTx/>
              <a:buNone/>
            </a:pPr>
            <a:r>
              <a:rPr lang="en-US" altLang="en-US" sz="2400">
                <a:latin typeface="Tahoma" panose="020B0604030504040204" pitchFamily="34" charset="0"/>
              </a:rPr>
              <a:t>words.add("us");</a:t>
            </a:r>
          </a:p>
          <a:p>
            <a:pPr>
              <a:spcBef>
                <a:spcPct val="0"/>
              </a:spcBef>
              <a:buFontTx/>
              <a:buNone/>
            </a:pPr>
            <a:endParaRPr lang="en-US" altLang="en-US" sz="2400">
              <a:latin typeface="Tahoma" panose="020B0604030504040204" pitchFamily="34" charset="0"/>
            </a:endParaRP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ListIterator&lt;String&gt; it = words.listIterator();</a:t>
            </a:r>
          </a:p>
          <a:p>
            <a:pPr>
              <a:spcBef>
                <a:spcPct val="0"/>
              </a:spcBef>
              <a:buFontTx/>
              <a:buNone/>
            </a:pPr>
            <a:r>
              <a:rPr lang="en-US" altLang="en-US" sz="2400">
                <a:latin typeface="Tahoma" panose="020B0604030504040204" pitchFamily="34" charset="0"/>
              </a:rPr>
              <a:t>it.add("##");</a:t>
            </a:r>
          </a:p>
          <a:p>
            <a:pPr>
              <a:spcBef>
                <a:spcPct val="0"/>
              </a:spcBef>
              <a:buFontTx/>
              <a:buNone/>
            </a:pPr>
            <a:r>
              <a:rPr lang="en-US" altLang="en-US" sz="2400">
                <a:latin typeface="Tahoma" panose="020B0604030504040204" pitchFamily="34" charset="0"/>
              </a:rPr>
              <a:t>System.out.println(it.next());</a:t>
            </a:r>
          </a:p>
          <a:p>
            <a:pPr>
              <a:spcBef>
                <a:spcPct val="0"/>
              </a:spcBef>
              <a:buFontTx/>
              <a:buNone/>
            </a:pPr>
            <a:r>
              <a:rPr lang="en-US" altLang="en-US" sz="2400">
                <a:latin typeface="Tahoma" panose="020B0604030504040204" pitchFamily="34" charset="0"/>
              </a:rPr>
              <a:t>System.out.println(it.next());</a:t>
            </a:r>
          </a:p>
          <a:p>
            <a:pPr>
              <a:spcBef>
                <a:spcPct val="0"/>
              </a:spcBef>
              <a:buFontTx/>
              <a:buNone/>
            </a:pPr>
            <a:r>
              <a:rPr lang="en-US" altLang="en-US" sz="2400">
                <a:latin typeface="Tahoma" panose="020B0604030504040204" pitchFamily="34" charset="0"/>
              </a:rPr>
              <a:t>System.out.println(it.previous());</a:t>
            </a:r>
          </a:p>
          <a:p>
            <a:pPr>
              <a:spcBef>
                <a:spcPct val="0"/>
              </a:spcBef>
              <a:buFontTx/>
              <a:buNone/>
            </a:pPr>
            <a:r>
              <a:rPr lang="en-US" altLang="en-US" sz="2400">
                <a:latin typeface="Tahoma" panose="020B0604030504040204" pitchFamily="34" charset="0"/>
              </a:rPr>
              <a:t>it.set("##");</a:t>
            </a:r>
          </a:p>
          <a:p>
            <a:pPr>
              <a:spcBef>
                <a:spcPct val="0"/>
              </a:spcBef>
              <a:buFontTx/>
              <a:buNone/>
            </a:pPr>
            <a:r>
              <a:rPr lang="en-US" altLang="en-US" sz="2400">
                <a:latin typeface="Tahoma" panose="020B0604030504040204" pitchFamily="34" charset="0"/>
              </a:rPr>
              <a:t>System.out.println(words);</a:t>
            </a:r>
          </a:p>
        </p:txBody>
      </p:sp>
      <p:sp>
        <p:nvSpPr>
          <p:cNvPr id="32773" name="Text Box 4">
            <a:extLst>
              <a:ext uri="{FF2B5EF4-FFF2-40B4-BE49-F238E27FC236}">
                <a16:creationId xmlns:a16="http://schemas.microsoft.com/office/drawing/2014/main" id="{FEEE69EA-9FE1-4330-A107-14BBB7683477}"/>
              </a:ext>
            </a:extLst>
          </p:cNvPr>
          <p:cNvSpPr txBox="1">
            <a:spLocks noChangeArrowheads="1"/>
          </p:cNvSpPr>
          <p:nvPr/>
        </p:nvSpPr>
        <p:spPr bwMode="auto">
          <a:xfrm>
            <a:off x="6477000" y="1295400"/>
            <a:ext cx="2438400" cy="230028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0"/>
              </a:spcBef>
              <a:buFontTx/>
              <a:buNone/>
            </a:pPr>
            <a:r>
              <a:rPr lang="en-US" altLang="en-US" sz="2800">
                <a:latin typeface="Tahoma" panose="020B0604030504040204" pitchFamily="34" charset="0"/>
              </a:rPr>
              <a:t>is</a:t>
            </a:r>
          </a:p>
          <a:p>
            <a:pPr>
              <a:spcBef>
                <a:spcPct val="0"/>
              </a:spcBef>
              <a:buFontTx/>
              <a:buNone/>
            </a:pPr>
            <a:r>
              <a:rPr lang="en-US" altLang="en-US" sz="2800">
                <a:latin typeface="Tahoma" panose="020B0604030504040204" pitchFamily="34" charset="0"/>
              </a:rPr>
              <a:t>us</a:t>
            </a:r>
          </a:p>
          <a:p>
            <a:pPr>
              <a:spcBef>
                <a:spcPct val="0"/>
              </a:spcBef>
              <a:buFontTx/>
              <a:buNone/>
            </a:pPr>
            <a:r>
              <a:rPr lang="en-US" altLang="en-US" sz="2800">
                <a:latin typeface="Tahoma" panose="020B0604030504040204" pitchFamily="34" charset="0"/>
              </a:rPr>
              <a:t>us</a:t>
            </a:r>
          </a:p>
          <a:p>
            <a:pPr>
              <a:spcBef>
                <a:spcPct val="0"/>
              </a:spcBef>
              <a:buFontTx/>
              <a:buNone/>
            </a:pPr>
            <a:r>
              <a:rPr lang="en-US" altLang="en-US" sz="2800">
                <a:latin typeface="Tahoma" panose="020B0604030504040204" pitchFamily="34" charset="0"/>
              </a:rPr>
              <a:t>[##, is,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5A30BCB2-8ED4-4630-9F8E-A9D932D28C2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4819" name="Text Box 2">
            <a:extLst>
              <a:ext uri="{FF2B5EF4-FFF2-40B4-BE49-F238E27FC236}">
                <a16:creationId xmlns:a16="http://schemas.microsoft.com/office/drawing/2014/main" id="{9B8CB77D-032A-4A0A-9717-30110BACB713}"/>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34820" name="Text Box 3">
            <a:extLst>
              <a:ext uri="{FF2B5EF4-FFF2-40B4-BE49-F238E27FC236}">
                <a16:creationId xmlns:a16="http://schemas.microsoft.com/office/drawing/2014/main" id="{EEB5DF56-C927-4379-B076-5CB1A947C971}"/>
              </a:ext>
            </a:extLst>
          </p:cNvPr>
          <p:cNvSpPr txBox="1">
            <a:spLocks noChangeArrowheads="1"/>
          </p:cNvSpPr>
          <p:nvPr/>
        </p:nvSpPr>
        <p:spPr bwMode="auto">
          <a:xfrm>
            <a:off x="27432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34821" name="Line 4">
            <a:extLst>
              <a:ext uri="{FF2B5EF4-FFF2-40B4-BE49-F238E27FC236}">
                <a16:creationId xmlns:a16="http://schemas.microsoft.com/office/drawing/2014/main" id="{D8C97A25-6E1C-4043-A3E8-45ADDA771447}"/>
              </a:ext>
            </a:extLst>
          </p:cNvPr>
          <p:cNvSpPr>
            <a:spLocks noChangeShapeType="1"/>
          </p:cNvSpPr>
          <p:nvPr/>
        </p:nvSpPr>
        <p:spPr bwMode="auto">
          <a:xfrm flipV="1">
            <a:off x="30480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Rectangle 5">
            <a:extLst>
              <a:ext uri="{FF2B5EF4-FFF2-40B4-BE49-F238E27FC236}">
                <a16:creationId xmlns:a16="http://schemas.microsoft.com/office/drawing/2014/main" id="{78168BD3-3A3D-47A2-91C6-2FA3652275D5}"/>
              </a:ext>
            </a:extLst>
          </p:cNvPr>
          <p:cNvSpPr>
            <a:spLocks noChangeArrowheads="1"/>
          </p:cNvSpPr>
          <p:nvPr/>
        </p:nvSpPr>
        <p:spPr bwMode="auto">
          <a:xfrm>
            <a:off x="3352800" y="23622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34823" name="Rectangle 6">
            <a:extLst>
              <a:ext uri="{FF2B5EF4-FFF2-40B4-BE49-F238E27FC236}">
                <a16:creationId xmlns:a16="http://schemas.microsoft.com/office/drawing/2014/main" id="{652AA6F8-0FF3-4F96-AE2D-23CAE3248DBE}"/>
              </a:ext>
            </a:extLst>
          </p:cNvPr>
          <p:cNvSpPr>
            <a:spLocks noChangeArrowheads="1"/>
          </p:cNvSpPr>
          <p:nvPr/>
        </p:nvSpPr>
        <p:spPr bwMode="auto">
          <a:xfrm>
            <a:off x="5257800" y="23622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34824" name="Text Box 7">
            <a:extLst>
              <a:ext uri="{FF2B5EF4-FFF2-40B4-BE49-F238E27FC236}">
                <a16:creationId xmlns:a16="http://schemas.microsoft.com/office/drawing/2014/main" id="{8A9B2797-242C-468A-ADF7-208A2C9EDC21}"/>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34825" name="WordArt 10">
            <a:extLst>
              <a:ext uri="{FF2B5EF4-FFF2-40B4-BE49-F238E27FC236}">
                <a16:creationId xmlns:a16="http://schemas.microsoft.com/office/drawing/2014/main" id="{B58195F9-4629-4C1B-AFA2-29C2D27E8E24}"/>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63310743-147E-4D8F-8489-2749C119788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6867" name="Text Box 2">
            <a:extLst>
              <a:ext uri="{FF2B5EF4-FFF2-40B4-BE49-F238E27FC236}">
                <a16:creationId xmlns:a16="http://schemas.microsoft.com/office/drawing/2014/main" id="{589D7294-E67C-4653-A823-11D1691F5684}"/>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36868" name="Rectangle 3">
            <a:extLst>
              <a:ext uri="{FF2B5EF4-FFF2-40B4-BE49-F238E27FC236}">
                <a16:creationId xmlns:a16="http://schemas.microsoft.com/office/drawing/2014/main" id="{7201FE51-9EBA-4BB5-AE97-4D1C7E5C1314}"/>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36869" name="Rectangle 4">
            <a:extLst>
              <a:ext uri="{FF2B5EF4-FFF2-40B4-BE49-F238E27FC236}">
                <a16:creationId xmlns:a16="http://schemas.microsoft.com/office/drawing/2014/main" id="{BB8998A3-241E-4B20-AF6E-4ED33BEC37A6}"/>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36870" name="Text Box 5">
            <a:extLst>
              <a:ext uri="{FF2B5EF4-FFF2-40B4-BE49-F238E27FC236}">
                <a16:creationId xmlns:a16="http://schemas.microsoft.com/office/drawing/2014/main" id="{BFB267A8-5B88-461A-86E2-E62797AE817C}"/>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36871" name="Rectangle 6">
            <a:extLst>
              <a:ext uri="{FF2B5EF4-FFF2-40B4-BE49-F238E27FC236}">
                <a16:creationId xmlns:a16="http://schemas.microsoft.com/office/drawing/2014/main" id="{9CDC57FF-D975-4C31-BD72-951D670F2E12}"/>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36872" name="Text Box 9">
            <a:extLst>
              <a:ext uri="{FF2B5EF4-FFF2-40B4-BE49-F238E27FC236}">
                <a16:creationId xmlns:a16="http://schemas.microsoft.com/office/drawing/2014/main" id="{DA007B8F-F2C1-43A2-8219-42926CFB5D68}"/>
              </a:ext>
            </a:extLst>
          </p:cNvPr>
          <p:cNvSpPr txBox="1">
            <a:spLocks noChangeArrowheads="1"/>
          </p:cNvSpPr>
          <p:nvPr/>
        </p:nvSpPr>
        <p:spPr bwMode="auto">
          <a:xfrm>
            <a:off x="3200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36873" name="Line 10">
            <a:extLst>
              <a:ext uri="{FF2B5EF4-FFF2-40B4-BE49-F238E27FC236}">
                <a16:creationId xmlns:a16="http://schemas.microsoft.com/office/drawing/2014/main" id="{7AFD292F-A1C5-48E6-8DE2-DC0224AE35C0}"/>
              </a:ext>
            </a:extLst>
          </p:cNvPr>
          <p:cNvSpPr>
            <a:spLocks noChangeShapeType="1"/>
          </p:cNvSpPr>
          <p:nvPr/>
        </p:nvSpPr>
        <p:spPr bwMode="auto">
          <a:xfrm flipV="1">
            <a:off x="3505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WordArt 12">
            <a:extLst>
              <a:ext uri="{FF2B5EF4-FFF2-40B4-BE49-F238E27FC236}">
                <a16:creationId xmlns:a16="http://schemas.microsoft.com/office/drawing/2014/main" id="{F49A686D-E79F-441B-B135-98C5C5CA5A75}"/>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36875" name="Text Box 13">
            <a:extLst>
              <a:ext uri="{FF2B5EF4-FFF2-40B4-BE49-F238E27FC236}">
                <a16:creationId xmlns:a16="http://schemas.microsoft.com/office/drawing/2014/main" id="{A67AC893-4E7F-4E02-B2B8-A389E941C55F}"/>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it.add("##");</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36876" name="Text Box 14">
            <a:extLst>
              <a:ext uri="{FF2B5EF4-FFF2-40B4-BE49-F238E27FC236}">
                <a16:creationId xmlns:a16="http://schemas.microsoft.com/office/drawing/2014/main" id="{9CCCF988-488C-41AE-BDC2-AE76D090D3CE}"/>
              </a:ext>
            </a:extLst>
          </p:cNvPr>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add always adds the new item in front of the current spot.</a:t>
            </a:r>
            <a:endParaRPr lang="en-US" altLang="en-US" sz="200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16F0028B-0BE6-467B-9FFD-18250F3715A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38915" name="Text Box 2">
            <a:extLst>
              <a:ext uri="{FF2B5EF4-FFF2-40B4-BE49-F238E27FC236}">
                <a16:creationId xmlns:a16="http://schemas.microsoft.com/office/drawing/2014/main" id="{7191A7CA-7182-4789-B428-9308A299C16B}"/>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38916" name="Rectangle 3">
            <a:extLst>
              <a:ext uri="{FF2B5EF4-FFF2-40B4-BE49-F238E27FC236}">
                <a16:creationId xmlns:a16="http://schemas.microsoft.com/office/drawing/2014/main" id="{B5693794-FB4A-4E77-9C95-F044586C85E5}"/>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38917" name="Rectangle 4">
            <a:extLst>
              <a:ext uri="{FF2B5EF4-FFF2-40B4-BE49-F238E27FC236}">
                <a16:creationId xmlns:a16="http://schemas.microsoft.com/office/drawing/2014/main" id="{C421196F-A6DE-4024-9319-CE65BEDEB248}"/>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38918" name="Text Box 5">
            <a:extLst>
              <a:ext uri="{FF2B5EF4-FFF2-40B4-BE49-F238E27FC236}">
                <a16:creationId xmlns:a16="http://schemas.microsoft.com/office/drawing/2014/main" id="{C5F26C2C-1A3C-4B0B-BAEA-B55768A2BFE6}"/>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38919" name="Rectangle 6">
            <a:extLst>
              <a:ext uri="{FF2B5EF4-FFF2-40B4-BE49-F238E27FC236}">
                <a16:creationId xmlns:a16="http://schemas.microsoft.com/office/drawing/2014/main" id="{D313189D-EC25-4A0B-8CB1-3290BAE5120C}"/>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38920" name="Text Box 7">
            <a:extLst>
              <a:ext uri="{FF2B5EF4-FFF2-40B4-BE49-F238E27FC236}">
                <a16:creationId xmlns:a16="http://schemas.microsoft.com/office/drawing/2014/main" id="{A1202785-DA95-4524-9FD3-2AD6502F53E2}"/>
              </a:ext>
            </a:extLst>
          </p:cNvPr>
          <p:cNvSpPr txBox="1">
            <a:spLocks noChangeArrowheads="1"/>
          </p:cNvSpPr>
          <p:nvPr/>
        </p:nvSpPr>
        <p:spPr bwMode="auto">
          <a:xfrm>
            <a:off x="50292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38921" name="Line 8">
            <a:extLst>
              <a:ext uri="{FF2B5EF4-FFF2-40B4-BE49-F238E27FC236}">
                <a16:creationId xmlns:a16="http://schemas.microsoft.com/office/drawing/2014/main" id="{9CF335CC-F949-440C-B9AD-EC729AA7A657}"/>
              </a:ext>
            </a:extLst>
          </p:cNvPr>
          <p:cNvSpPr>
            <a:spLocks noChangeShapeType="1"/>
          </p:cNvSpPr>
          <p:nvPr/>
        </p:nvSpPr>
        <p:spPr bwMode="auto">
          <a:xfrm flipV="1">
            <a:off x="53340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WordArt 9">
            <a:extLst>
              <a:ext uri="{FF2B5EF4-FFF2-40B4-BE49-F238E27FC236}">
                <a16:creationId xmlns:a16="http://schemas.microsoft.com/office/drawing/2014/main" id="{2EF18AD4-7B64-486D-A840-177244034168}"/>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38923" name="Text Box 10">
            <a:extLst>
              <a:ext uri="{FF2B5EF4-FFF2-40B4-BE49-F238E27FC236}">
                <a16:creationId xmlns:a16="http://schemas.microsoft.com/office/drawing/2014/main" id="{35C07436-2AD6-463E-8AF2-519826C9E676}"/>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38924" name="Text Box 12">
            <a:extLst>
              <a:ext uri="{FF2B5EF4-FFF2-40B4-BE49-F238E27FC236}">
                <a16:creationId xmlns:a16="http://schemas.microsoft.com/office/drawing/2014/main" id="{657C72B9-E421-4B69-A257-C2AEBB5172E1}"/>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2</a:t>
            </a:r>
            <a:r>
              <a:rPr lang="en-US" altLang="en-US" sz="2000" baseline="30000">
                <a:solidFill>
                  <a:schemeClr val="accent2"/>
                </a:solidFill>
                <a:latin typeface="Tahoma" panose="020B0604030504040204" pitchFamily="34" charset="0"/>
              </a:rPr>
              <a:t>nd</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43FC6B45-B087-4D28-8508-C10802AD8BF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0963" name="Text Box 2">
            <a:extLst>
              <a:ext uri="{FF2B5EF4-FFF2-40B4-BE49-F238E27FC236}">
                <a16:creationId xmlns:a16="http://schemas.microsoft.com/office/drawing/2014/main" id="{D9F51BED-DB01-45EC-9978-DC7B49D34179}"/>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40964" name="Rectangle 3">
            <a:extLst>
              <a:ext uri="{FF2B5EF4-FFF2-40B4-BE49-F238E27FC236}">
                <a16:creationId xmlns:a16="http://schemas.microsoft.com/office/drawing/2014/main" id="{D3FD0CE4-D14B-4AA2-97E5-3392A358D691}"/>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40965" name="Rectangle 4">
            <a:extLst>
              <a:ext uri="{FF2B5EF4-FFF2-40B4-BE49-F238E27FC236}">
                <a16:creationId xmlns:a16="http://schemas.microsoft.com/office/drawing/2014/main" id="{5F4A3385-4837-41DA-BE0F-17772534DF9B}"/>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40966" name="Text Box 5">
            <a:extLst>
              <a:ext uri="{FF2B5EF4-FFF2-40B4-BE49-F238E27FC236}">
                <a16:creationId xmlns:a16="http://schemas.microsoft.com/office/drawing/2014/main" id="{F13DF76E-48F6-44AD-B2CF-4CB79171176A}"/>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40967" name="Rectangle 6">
            <a:extLst>
              <a:ext uri="{FF2B5EF4-FFF2-40B4-BE49-F238E27FC236}">
                <a16:creationId xmlns:a16="http://schemas.microsoft.com/office/drawing/2014/main" id="{7A88BA00-9E2B-4B9A-A52E-201909E4EE67}"/>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40968" name="Text Box 7">
            <a:extLst>
              <a:ext uri="{FF2B5EF4-FFF2-40B4-BE49-F238E27FC236}">
                <a16:creationId xmlns:a16="http://schemas.microsoft.com/office/drawing/2014/main" id="{BA07E674-EB56-461B-ADD8-8E1E3DB40A20}"/>
              </a:ext>
            </a:extLst>
          </p:cNvPr>
          <p:cNvSpPr txBox="1">
            <a:spLocks noChangeArrowheads="1"/>
          </p:cNvSpPr>
          <p:nvPr/>
        </p:nvSpPr>
        <p:spPr bwMode="auto">
          <a:xfrm>
            <a:off x="6553200" y="38100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40969" name="Line 8">
            <a:extLst>
              <a:ext uri="{FF2B5EF4-FFF2-40B4-BE49-F238E27FC236}">
                <a16:creationId xmlns:a16="http://schemas.microsoft.com/office/drawing/2014/main" id="{85BA71D2-C894-4185-BCEC-1100C40491DC}"/>
              </a:ext>
            </a:extLst>
          </p:cNvPr>
          <p:cNvSpPr>
            <a:spLocks noChangeShapeType="1"/>
          </p:cNvSpPr>
          <p:nvPr/>
        </p:nvSpPr>
        <p:spPr bwMode="auto">
          <a:xfrm flipV="1">
            <a:off x="6858000" y="32004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WordArt 9">
            <a:extLst>
              <a:ext uri="{FF2B5EF4-FFF2-40B4-BE49-F238E27FC236}">
                <a16:creationId xmlns:a16="http://schemas.microsoft.com/office/drawing/2014/main" id="{D34F3E39-E44F-41A0-AF75-19C8CCBF26C9}"/>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0971" name="Text Box 10">
            <a:extLst>
              <a:ext uri="{FF2B5EF4-FFF2-40B4-BE49-F238E27FC236}">
                <a16:creationId xmlns:a16="http://schemas.microsoft.com/office/drawing/2014/main" id="{CF382A4A-4233-45C8-903A-C4E993D43F3A}"/>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40972" name="Text Box 11">
            <a:extLst>
              <a:ext uri="{FF2B5EF4-FFF2-40B4-BE49-F238E27FC236}">
                <a16:creationId xmlns:a16="http://schemas.microsoft.com/office/drawing/2014/main" id="{4E60780E-CBFC-4C82-9D91-D72BB5E4F02F}"/>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3</a:t>
            </a:r>
            <a:r>
              <a:rPr lang="en-US" altLang="en-US" sz="2000" baseline="30000">
                <a:solidFill>
                  <a:schemeClr val="accent2"/>
                </a:solidFill>
                <a:latin typeface="Tahoma" panose="020B0604030504040204" pitchFamily="34" charset="0"/>
              </a:rPr>
              <a:t>rd</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4BDFD2C8-B8B5-4844-B28C-0B047F062E4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graphicFrame>
        <p:nvGraphicFramePr>
          <p:cNvPr id="159779" name="Group 35">
            <a:extLst>
              <a:ext uri="{FF2B5EF4-FFF2-40B4-BE49-F238E27FC236}">
                <a16:creationId xmlns:a16="http://schemas.microsoft.com/office/drawing/2014/main" id="{CD97ABBF-B204-44A2-9F6F-93B99D80863A}"/>
              </a:ext>
            </a:extLst>
          </p:cNvPr>
          <p:cNvGraphicFramePr>
            <a:graphicFrameLocks noGrp="1"/>
          </p:cNvGraphicFramePr>
          <p:nvPr/>
        </p:nvGraphicFramePr>
        <p:xfrm>
          <a:off x="304800" y="228600"/>
          <a:ext cx="8534400" cy="5280025"/>
        </p:xfrm>
        <a:graphic>
          <a:graphicData uri="http://schemas.openxmlformats.org/drawingml/2006/table">
            <a:tbl>
              <a:tblPr/>
              <a:tblGrid>
                <a:gridCol w="2173856">
                  <a:extLst>
                    <a:ext uri="{9D8B030D-6E8A-4147-A177-3AD203B41FA5}">
                      <a16:colId xmlns:a16="http://schemas.microsoft.com/office/drawing/2014/main" val="20000"/>
                    </a:ext>
                  </a:extLst>
                </a:gridCol>
                <a:gridCol w="6360544">
                  <a:extLst>
                    <a:ext uri="{9D8B030D-6E8A-4147-A177-3AD203B41FA5}">
                      <a16:colId xmlns:a16="http://schemas.microsoft.com/office/drawing/2014/main" val="20001"/>
                    </a:ext>
                  </a:extLst>
                </a:gridCol>
              </a:tblGrid>
              <a:tr h="1476217">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ListIterator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marT="45715" marB="45715"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581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330099"/>
                          </a:solidFill>
                          <a:effectLst/>
                          <a:latin typeface="Tahoma" pitchFamily="34" charset="0"/>
                        </a:rPr>
                        <a:t>Name</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330099"/>
                          </a:solidFill>
                          <a:effectLst/>
                          <a:latin typeface="Tahoma" pitchFamily="34" charset="0"/>
                        </a:rPr>
                        <a:t>Use</a:t>
                      </a:r>
                    </a:p>
                  </a:txBody>
                  <a:tcPr marT="45715" marB="4571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8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next()</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reference to the next item </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101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remove()</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the last ref returned by next or previous</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chemeClr val="accent2"/>
                          </a:solidFill>
                          <a:effectLst/>
                          <a:latin typeface="Tahoma" pitchFamily="34" charset="0"/>
                        </a:rPr>
                        <a:t>hasNext</a:t>
                      </a:r>
                      <a:r>
                        <a:rPr kumimoji="0" lang="en-US" sz="2000" b="1" i="0" u="none" strike="noStrike" cap="none" normalizeH="0" baseline="0" dirty="0">
                          <a:ln>
                            <a:noFill/>
                          </a:ln>
                          <a:solidFill>
                            <a:schemeClr val="accent2"/>
                          </a:solidFill>
                          <a:effectLst/>
                          <a:latin typeface="Tahoma" pitchFamily="34" charset="0"/>
                        </a:rPr>
                        <a:t>()</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checks to see there are more items</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add()</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adds in a new item</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0101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set()</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sets the last ref returned by next or previous</a:t>
                      </a:r>
                    </a:p>
                  </a:txBody>
                  <a:tcPr marT="45715" marB="4571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080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previous()</a:t>
                      </a:r>
                    </a:p>
                  </a:txBody>
                  <a:tcPr marT="45715" marB="4571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goes back and returns a ref to </a:t>
                      </a:r>
                      <a:r>
                        <a:rPr kumimoji="0" lang="en-US" sz="2000" b="1" i="0" u="none" strike="noStrike" cap="none" normalizeH="0" baseline="0" dirty="0" err="1">
                          <a:ln>
                            <a:noFill/>
                          </a:ln>
                          <a:solidFill>
                            <a:schemeClr val="accent2"/>
                          </a:solidFill>
                          <a:effectLst/>
                          <a:latin typeface="Tahoma" pitchFamily="34" charset="0"/>
                        </a:rPr>
                        <a:t>prev</a:t>
                      </a:r>
                      <a:r>
                        <a:rPr kumimoji="0" lang="en-US" sz="2000" b="1" i="0" u="none" strike="noStrike" cap="none" normalizeH="0" baseline="0" dirty="0">
                          <a:ln>
                            <a:noFill/>
                          </a:ln>
                          <a:solidFill>
                            <a:schemeClr val="accent2"/>
                          </a:solidFill>
                          <a:effectLst/>
                          <a:latin typeface="Tahoma" pitchFamily="34" charset="0"/>
                        </a:rPr>
                        <a:t> item</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175" name="Text Box 36">
            <a:extLst>
              <a:ext uri="{FF2B5EF4-FFF2-40B4-BE49-F238E27FC236}">
                <a16:creationId xmlns:a16="http://schemas.microsoft.com/office/drawing/2014/main" id="{548A2DF4-DF9E-4FC5-BC5F-4D62715249E5}"/>
              </a:ext>
            </a:extLst>
          </p:cNvPr>
          <p:cNvSpPr txBox="1">
            <a:spLocks noChangeArrowheads="1"/>
          </p:cNvSpPr>
          <p:nvPr/>
        </p:nvSpPr>
        <p:spPr bwMode="auto">
          <a:xfrm>
            <a:off x="1600200" y="5715000"/>
            <a:ext cx="5562600" cy="5318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java.util.ListIterator;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60144601-38F3-43C8-AF3A-1C2AA8DB6C4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3011" name="Text Box 2">
            <a:extLst>
              <a:ext uri="{FF2B5EF4-FFF2-40B4-BE49-F238E27FC236}">
                <a16:creationId xmlns:a16="http://schemas.microsoft.com/office/drawing/2014/main" id="{4AF65836-2A92-4431-8CDB-399AE1730041}"/>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43012" name="Rectangle 3">
            <a:extLst>
              <a:ext uri="{FF2B5EF4-FFF2-40B4-BE49-F238E27FC236}">
                <a16:creationId xmlns:a16="http://schemas.microsoft.com/office/drawing/2014/main" id="{DBECBE95-CBD5-48CB-AFDF-0C49E6314A53}"/>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43013" name="Rectangle 4">
            <a:extLst>
              <a:ext uri="{FF2B5EF4-FFF2-40B4-BE49-F238E27FC236}">
                <a16:creationId xmlns:a16="http://schemas.microsoft.com/office/drawing/2014/main" id="{5AEEE12F-980F-4C8B-82B8-41B97E301180}"/>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43014" name="Text Box 5">
            <a:extLst>
              <a:ext uri="{FF2B5EF4-FFF2-40B4-BE49-F238E27FC236}">
                <a16:creationId xmlns:a16="http://schemas.microsoft.com/office/drawing/2014/main" id="{4FBE4442-2002-452D-9929-572AC894D944}"/>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43015" name="Rectangle 6">
            <a:extLst>
              <a:ext uri="{FF2B5EF4-FFF2-40B4-BE49-F238E27FC236}">
                <a16:creationId xmlns:a16="http://schemas.microsoft.com/office/drawing/2014/main" id="{C2E1E55C-DE13-4109-8E5D-24DF30F9C271}"/>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43016" name="Text Box 7">
            <a:extLst>
              <a:ext uri="{FF2B5EF4-FFF2-40B4-BE49-F238E27FC236}">
                <a16:creationId xmlns:a16="http://schemas.microsoft.com/office/drawing/2014/main" id="{B0FD75C1-C37F-44FE-AD8E-9D50A4987D8F}"/>
              </a:ext>
            </a:extLst>
          </p:cNvPr>
          <p:cNvSpPr txBox="1">
            <a:spLocks noChangeArrowheads="1"/>
          </p:cNvSpPr>
          <p:nvPr/>
        </p:nvSpPr>
        <p:spPr bwMode="auto">
          <a:xfrm>
            <a:off x="5105400" y="3733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43017" name="Line 8">
            <a:extLst>
              <a:ext uri="{FF2B5EF4-FFF2-40B4-BE49-F238E27FC236}">
                <a16:creationId xmlns:a16="http://schemas.microsoft.com/office/drawing/2014/main" id="{58A97702-9792-46DD-BB86-52C054642482}"/>
              </a:ext>
            </a:extLst>
          </p:cNvPr>
          <p:cNvSpPr>
            <a:spLocks noChangeShapeType="1"/>
          </p:cNvSpPr>
          <p:nvPr/>
        </p:nvSpPr>
        <p:spPr bwMode="auto">
          <a:xfrm flipV="1">
            <a:off x="5410200" y="31242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 name="WordArt 9">
            <a:extLst>
              <a:ext uri="{FF2B5EF4-FFF2-40B4-BE49-F238E27FC236}">
                <a16:creationId xmlns:a16="http://schemas.microsoft.com/office/drawing/2014/main" id="{2D0695B8-79DF-4F67-ACD8-EEFE2E702E5A}"/>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3019" name="Text Box 10">
            <a:extLst>
              <a:ext uri="{FF2B5EF4-FFF2-40B4-BE49-F238E27FC236}">
                <a16:creationId xmlns:a16="http://schemas.microsoft.com/office/drawing/2014/main" id="{A51E03D7-D5FD-42F7-9B5E-864A7BCCD19D}"/>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it.previous();</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43020" name="Text Box 11">
            <a:extLst>
              <a:ext uri="{FF2B5EF4-FFF2-40B4-BE49-F238E27FC236}">
                <a16:creationId xmlns:a16="http://schemas.microsoft.com/office/drawing/2014/main" id="{8F9255CB-0A6F-4BB5-AA87-827C96248E90}"/>
              </a:ext>
            </a:extLst>
          </p:cNvPr>
          <p:cNvSpPr txBox="1">
            <a:spLocks noChangeArrowheads="1"/>
          </p:cNvSpPr>
          <p:nvPr/>
        </p:nvSpPr>
        <p:spPr bwMode="auto">
          <a:xfrm>
            <a:off x="4800600" y="4800600"/>
            <a:ext cx="36576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previous backs the iterator up one spot and returns a  reference to the 3</a:t>
            </a:r>
            <a:r>
              <a:rPr lang="en-US" altLang="en-US" sz="2000" baseline="30000">
                <a:solidFill>
                  <a:schemeClr val="accent2"/>
                </a:solidFill>
                <a:latin typeface="Tahoma" panose="020B0604030504040204" pitchFamily="34" charset="0"/>
              </a:rPr>
              <a:t>rd</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EAACBCDF-7925-463C-8B98-ED8A3B6B8233}"/>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5059" name="Text Box 2">
            <a:extLst>
              <a:ext uri="{FF2B5EF4-FFF2-40B4-BE49-F238E27FC236}">
                <a16:creationId xmlns:a16="http://schemas.microsoft.com/office/drawing/2014/main" id="{BAAD5A15-AE4E-47C2-8632-973873FCFE14}"/>
              </a:ext>
            </a:extLst>
          </p:cNvPr>
          <p:cNvSpPr txBox="1">
            <a:spLocks noChangeArrowheads="1"/>
          </p:cNvSpPr>
          <p:nvPr/>
        </p:nvSpPr>
        <p:spPr bwMode="auto">
          <a:xfrm>
            <a:off x="1905000" y="19812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45060" name="Rectangle 3">
            <a:extLst>
              <a:ext uri="{FF2B5EF4-FFF2-40B4-BE49-F238E27FC236}">
                <a16:creationId xmlns:a16="http://schemas.microsoft.com/office/drawing/2014/main" id="{B270F8F4-8258-4C0D-90D1-488BAFB74311}"/>
              </a:ext>
            </a:extLst>
          </p:cNvPr>
          <p:cNvSpPr>
            <a:spLocks noChangeArrowheads="1"/>
          </p:cNvSpPr>
          <p:nvPr/>
        </p:nvSpPr>
        <p:spPr bwMode="auto">
          <a:xfrm>
            <a:off x="3810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45061" name="Rectangle 4">
            <a:extLst>
              <a:ext uri="{FF2B5EF4-FFF2-40B4-BE49-F238E27FC236}">
                <a16:creationId xmlns:a16="http://schemas.microsoft.com/office/drawing/2014/main" id="{0BBAE06E-F92E-4F72-9B46-C0F0DE4A8BC0}"/>
              </a:ext>
            </a:extLst>
          </p:cNvPr>
          <p:cNvSpPr>
            <a:spLocks noChangeArrowheads="1"/>
          </p:cNvSpPr>
          <p:nvPr/>
        </p:nvSpPr>
        <p:spPr bwMode="auto">
          <a:xfrm>
            <a:off x="571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45062" name="Text Box 5">
            <a:extLst>
              <a:ext uri="{FF2B5EF4-FFF2-40B4-BE49-F238E27FC236}">
                <a16:creationId xmlns:a16="http://schemas.microsoft.com/office/drawing/2014/main" id="{010648C6-85FE-4691-8D0E-80CD190C8F97}"/>
              </a:ext>
            </a:extLst>
          </p:cNvPr>
          <p:cNvSpPr txBox="1">
            <a:spLocks noChangeArrowheads="1"/>
          </p:cNvSpPr>
          <p:nvPr/>
        </p:nvSpPr>
        <p:spPr bwMode="auto">
          <a:xfrm>
            <a:off x="2286000" y="15240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45063" name="Rectangle 6">
            <a:extLst>
              <a:ext uri="{FF2B5EF4-FFF2-40B4-BE49-F238E27FC236}">
                <a16:creationId xmlns:a16="http://schemas.microsoft.com/office/drawing/2014/main" id="{ACA21F78-1A59-4F56-A2BC-1BEF64C05FF3}"/>
              </a:ext>
            </a:extLst>
          </p:cNvPr>
          <p:cNvSpPr>
            <a:spLocks noChangeArrowheads="1"/>
          </p:cNvSpPr>
          <p:nvPr/>
        </p:nvSpPr>
        <p:spPr bwMode="auto">
          <a:xfrm>
            <a:off x="1905000" y="22860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
            </a:r>
          </a:p>
        </p:txBody>
      </p:sp>
      <p:sp>
        <p:nvSpPr>
          <p:cNvPr id="45064" name="Text Box 7">
            <a:extLst>
              <a:ext uri="{FF2B5EF4-FFF2-40B4-BE49-F238E27FC236}">
                <a16:creationId xmlns:a16="http://schemas.microsoft.com/office/drawing/2014/main" id="{F2EC35B9-F4B6-4E6E-8313-F32C3AFEBA00}"/>
              </a:ext>
            </a:extLst>
          </p:cNvPr>
          <p:cNvSpPr txBox="1">
            <a:spLocks noChangeArrowheads="1"/>
          </p:cNvSpPr>
          <p:nvPr/>
        </p:nvSpPr>
        <p:spPr bwMode="auto">
          <a:xfrm>
            <a:off x="5105400" y="36576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45065" name="Line 8">
            <a:extLst>
              <a:ext uri="{FF2B5EF4-FFF2-40B4-BE49-F238E27FC236}">
                <a16:creationId xmlns:a16="http://schemas.microsoft.com/office/drawing/2014/main" id="{E34053D4-0874-4B34-AFF6-C11D0FD46CEF}"/>
              </a:ext>
            </a:extLst>
          </p:cNvPr>
          <p:cNvSpPr>
            <a:spLocks noChangeShapeType="1"/>
          </p:cNvSpPr>
          <p:nvPr/>
        </p:nvSpPr>
        <p:spPr bwMode="auto">
          <a:xfrm flipV="1">
            <a:off x="5410200" y="3048000"/>
            <a:ext cx="228600" cy="685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 name="WordArt 9">
            <a:extLst>
              <a:ext uri="{FF2B5EF4-FFF2-40B4-BE49-F238E27FC236}">
                <a16:creationId xmlns:a16="http://schemas.microsoft.com/office/drawing/2014/main" id="{2713E819-5D15-4B3C-B9D6-E8586BEF481A}"/>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5067" name="Text Box 10">
            <a:extLst>
              <a:ext uri="{FF2B5EF4-FFF2-40B4-BE49-F238E27FC236}">
                <a16:creationId xmlns:a16="http://schemas.microsoft.com/office/drawing/2014/main" id="{EC2985A7-B5EE-4719-8C14-5ECFD2AA62D3}"/>
              </a:ext>
            </a:extLst>
          </p:cNvPr>
          <p:cNvSpPr txBox="1">
            <a:spLocks noChangeArrowheads="1"/>
          </p:cNvSpPr>
          <p:nvPr/>
        </p:nvSpPr>
        <p:spPr bwMode="auto">
          <a:xfrm>
            <a:off x="1600200" y="4876800"/>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it.set("##");</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45068" name="Text Box 11">
            <a:extLst>
              <a:ext uri="{FF2B5EF4-FFF2-40B4-BE49-F238E27FC236}">
                <a16:creationId xmlns:a16="http://schemas.microsoft.com/office/drawing/2014/main" id="{B3A608EB-42D6-41A0-9A65-8523729C22DB}"/>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set always modifies the last reference returned by next or previous.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3075A7BE-84C3-411A-B7AD-CF4E15051A1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7107" name="WordArt 2">
            <a:extLst>
              <a:ext uri="{FF2B5EF4-FFF2-40B4-BE49-F238E27FC236}">
                <a16:creationId xmlns:a16="http://schemas.microsoft.com/office/drawing/2014/main" id="{BC6E1A1F-8764-4429-9007-6E3166342EB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add()</a:t>
            </a:r>
          </a:p>
        </p:txBody>
      </p:sp>
      <p:sp>
        <p:nvSpPr>
          <p:cNvPr id="47108" name="Text Box 3">
            <a:extLst>
              <a:ext uri="{FF2B5EF4-FFF2-40B4-BE49-F238E27FC236}">
                <a16:creationId xmlns:a16="http://schemas.microsoft.com/office/drawing/2014/main" id="{C67B7714-60AC-48FE-A9C7-67625A2F21C5}"/>
              </a:ext>
            </a:extLst>
          </p:cNvPr>
          <p:cNvSpPr txBox="1">
            <a:spLocks noChangeArrowheads="1"/>
          </p:cNvSpPr>
          <p:nvPr/>
        </p:nvSpPr>
        <p:spPr bwMode="auto">
          <a:xfrm>
            <a:off x="457200" y="1066800"/>
            <a:ext cx="8686800" cy="435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1800">
                <a:latin typeface="Tahoma" panose="020B0604030504040204" pitchFamily="34" charset="0"/>
              </a:rPr>
              <a:t>ArrayList&lt;String&gt; words;</a:t>
            </a:r>
          </a:p>
          <a:p>
            <a:pPr>
              <a:buFontTx/>
              <a:buNone/>
            </a:pPr>
            <a:r>
              <a:rPr lang="en-US" altLang="en-US" sz="1800">
                <a:latin typeface="Tahoma" panose="020B0604030504040204" pitchFamily="34" charset="0"/>
              </a:rPr>
              <a:t>words = new ArrayList&lt;String&gt;();</a:t>
            </a:r>
          </a:p>
          <a:p>
            <a:pPr>
              <a:buFontTx/>
              <a:buNone/>
            </a:pPr>
            <a:r>
              <a:rPr lang="en-US" altLang="en-US" sz="1800">
                <a:latin typeface="Tahoma" panose="020B0604030504040204" pitchFamily="34" charset="0"/>
              </a:rPr>
              <a:t>words.add("is");</a:t>
            </a:r>
          </a:p>
          <a:p>
            <a:pPr>
              <a:buFontTx/>
              <a:buNone/>
            </a:pPr>
            <a:r>
              <a:rPr lang="en-US" altLang="en-US" sz="1800">
                <a:latin typeface="Tahoma" panose="020B0604030504040204" pitchFamily="34" charset="0"/>
              </a:rPr>
              <a:t>words.add("us");</a:t>
            </a:r>
          </a:p>
          <a:p>
            <a:pPr>
              <a:buFontTx/>
              <a:buNone/>
            </a:pPr>
            <a:r>
              <a:rPr lang="en-US" altLang="en-US" sz="1800">
                <a:latin typeface="Tahoma" panose="020B0604030504040204" pitchFamily="34" charset="0"/>
              </a:rPr>
              <a:t> </a:t>
            </a:r>
          </a:p>
          <a:p>
            <a:pPr>
              <a:buFontTx/>
              <a:buNone/>
            </a:pPr>
            <a:r>
              <a:rPr lang="en-US" altLang="en-US" sz="1800">
                <a:latin typeface="Tahoma" panose="020B0604030504040204" pitchFamily="34" charset="0"/>
              </a:rPr>
              <a:t>ListIterator&lt;String&gt; it = words.listIterator();</a:t>
            </a:r>
          </a:p>
          <a:p>
            <a:pPr>
              <a:buFontTx/>
              <a:buNone/>
            </a:pPr>
            <a:r>
              <a:rPr lang="en-US" altLang="en-US" sz="1800">
                <a:latin typeface="Tahoma" panose="020B0604030504040204" pitchFamily="34" charset="0"/>
              </a:rPr>
              <a:t> </a:t>
            </a:r>
          </a:p>
          <a:p>
            <a:pPr>
              <a:buFontTx/>
              <a:buNone/>
            </a:pPr>
            <a:r>
              <a:rPr lang="en-US" altLang="en-US" sz="1800">
                <a:latin typeface="Tahoma" panose="020B0604030504040204" pitchFamily="34" charset="0"/>
              </a:rPr>
              <a:t>it.add("5");</a:t>
            </a:r>
          </a:p>
          <a:p>
            <a:pPr>
              <a:buFontTx/>
              <a:buNone/>
            </a:pPr>
            <a:r>
              <a:rPr lang="en-US" altLang="en-US" sz="1800">
                <a:latin typeface="Tahoma" panose="020B0604030504040204" pitchFamily="34" charset="0"/>
              </a:rPr>
              <a:t>it.add("4");</a:t>
            </a:r>
          </a:p>
          <a:p>
            <a:pPr>
              <a:buFontTx/>
              <a:buNone/>
            </a:pPr>
            <a:r>
              <a:rPr lang="en-US" altLang="en-US" sz="1800">
                <a:latin typeface="Tahoma" panose="020B0604030504040204" pitchFamily="34" charset="0"/>
              </a:rPr>
              <a:t>it.add("3");</a:t>
            </a:r>
          </a:p>
          <a:p>
            <a:pPr>
              <a:buFontTx/>
              <a:buNone/>
            </a:pPr>
            <a:r>
              <a:rPr lang="en-US" altLang="en-US" sz="1800">
                <a:latin typeface="Tahoma" panose="020B0604030504040204" pitchFamily="34" charset="0"/>
              </a:rPr>
              <a:t>it.add("2");</a:t>
            </a:r>
          </a:p>
          <a:p>
            <a:pPr>
              <a:buFontTx/>
              <a:buNone/>
            </a:pPr>
            <a:r>
              <a:rPr lang="en-US" altLang="en-US" sz="1800">
                <a:latin typeface="Tahoma" panose="020B0604030504040204" pitchFamily="34" charset="0"/>
              </a:rPr>
              <a:t> </a:t>
            </a:r>
          </a:p>
          <a:p>
            <a:pPr>
              <a:buFontTx/>
              <a:buNone/>
            </a:pPr>
            <a:r>
              <a:rPr lang="en-US" altLang="en-US" sz="1800">
                <a:latin typeface="Tahoma" panose="020B0604030504040204" pitchFamily="34" charset="0"/>
              </a:rPr>
              <a:t>System.out.println(words);</a:t>
            </a:r>
          </a:p>
        </p:txBody>
      </p:sp>
      <p:sp>
        <p:nvSpPr>
          <p:cNvPr id="47109" name="Text Box 4">
            <a:extLst>
              <a:ext uri="{FF2B5EF4-FFF2-40B4-BE49-F238E27FC236}">
                <a16:creationId xmlns:a16="http://schemas.microsoft.com/office/drawing/2014/main" id="{FBF015E9-6872-420A-9C2D-AF2F6F563E1B}"/>
              </a:ext>
            </a:extLst>
          </p:cNvPr>
          <p:cNvSpPr txBox="1">
            <a:spLocks noChangeArrowheads="1"/>
          </p:cNvSpPr>
          <p:nvPr/>
        </p:nvSpPr>
        <p:spPr bwMode="auto">
          <a:xfrm>
            <a:off x="5029200" y="3921125"/>
            <a:ext cx="3429000" cy="144621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 4, 3, 2, is, 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D21B121C-BBBE-4BE2-B24B-FCF882096A0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49155" name="WordArt 2">
            <a:extLst>
              <a:ext uri="{FF2B5EF4-FFF2-40B4-BE49-F238E27FC236}">
                <a16:creationId xmlns:a16="http://schemas.microsoft.com/office/drawing/2014/main" id="{2DB45B88-CA91-4AB5-8ACD-990DC289876E}"/>
              </a:ext>
            </a:extLst>
          </p:cNvPr>
          <p:cNvSpPr>
            <a:spLocks noChangeArrowheads="1" noChangeShapeType="1" noTextEdit="1"/>
          </p:cNvSpPr>
          <p:nvPr/>
        </p:nvSpPr>
        <p:spPr bwMode="auto">
          <a:xfrm>
            <a:off x="609600" y="2209800"/>
            <a:ext cx="77724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addone.java</a:t>
            </a:r>
          </a:p>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addtwo.java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9CFB389C-C942-4E5F-B8BF-25428B4E000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1203" name="WordArt 2">
            <a:extLst>
              <a:ext uri="{FF2B5EF4-FFF2-40B4-BE49-F238E27FC236}">
                <a16:creationId xmlns:a16="http://schemas.microsoft.com/office/drawing/2014/main" id="{EEDDC9C9-47D7-4168-BD29-FED378F79179}"/>
              </a:ext>
            </a:extLst>
          </p:cNvPr>
          <p:cNvSpPr>
            <a:spLocks noChangeArrowheads="1" noChangeShapeType="1" noTextEdit="1"/>
          </p:cNvSpPr>
          <p:nvPr/>
        </p:nvSpPr>
        <p:spPr bwMode="auto">
          <a:xfrm>
            <a:off x="1447800" y="609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modification rule</a:t>
            </a:r>
          </a:p>
        </p:txBody>
      </p:sp>
      <p:sp>
        <p:nvSpPr>
          <p:cNvPr id="51204" name="Text Box 3">
            <a:extLst>
              <a:ext uri="{FF2B5EF4-FFF2-40B4-BE49-F238E27FC236}">
                <a16:creationId xmlns:a16="http://schemas.microsoft.com/office/drawing/2014/main" id="{70D0D729-6237-43AB-8C5C-D0DA90BE3286}"/>
              </a:ext>
            </a:extLst>
          </p:cNvPr>
          <p:cNvSpPr txBox="1">
            <a:spLocks noChangeArrowheads="1"/>
          </p:cNvSpPr>
          <p:nvPr/>
        </p:nvSpPr>
        <p:spPr bwMode="auto">
          <a:xfrm>
            <a:off x="1447800" y="1676400"/>
            <a:ext cx="64008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600">
                <a:latin typeface="Tahoma" panose="020B0604030504040204" pitchFamily="34" charset="0"/>
              </a:rPr>
              <a:t>Modifications through an Iterator or ListIterator are always applied to the reference returned by the last next or previous call.  </a:t>
            </a:r>
          </a:p>
          <a:p>
            <a:pPr>
              <a:spcBef>
                <a:spcPct val="0"/>
              </a:spcBef>
              <a:buFontTx/>
              <a:buNone/>
            </a:pPr>
            <a:endParaRPr lang="en-US" altLang="en-US" sz="2600">
              <a:latin typeface="Tahoma" panose="020B0604030504040204" pitchFamily="34" charset="0"/>
            </a:endParaRPr>
          </a:p>
          <a:p>
            <a:pPr>
              <a:spcBef>
                <a:spcPct val="0"/>
              </a:spcBef>
              <a:buFontTx/>
              <a:buNone/>
            </a:pPr>
            <a:r>
              <a:rPr lang="en-US" altLang="en-US" sz="2600">
                <a:latin typeface="Tahoma" panose="020B0604030504040204" pitchFamily="34" charset="0"/>
              </a:rPr>
              <a:t>Pay attention to the direction you are going.</a:t>
            </a:r>
          </a:p>
          <a:p>
            <a:pPr>
              <a:spcBef>
                <a:spcPct val="0"/>
              </a:spcBef>
              <a:buFontTx/>
              <a:buNone/>
            </a:pPr>
            <a:endParaRPr lang="en-US" altLang="en-US" sz="2600">
              <a:latin typeface="Tahoma" panose="020B0604030504040204" pitchFamily="34" charset="0"/>
            </a:endParaRPr>
          </a:p>
          <a:p>
            <a:pPr>
              <a:spcBef>
                <a:spcPct val="0"/>
              </a:spcBef>
              <a:buFontTx/>
              <a:buNone/>
            </a:pPr>
            <a:r>
              <a:rPr lang="en-US" altLang="en-US" sz="2600">
                <a:latin typeface="Tahoma" panose="020B0604030504040204" pitchFamily="34" charset="0"/>
              </a:rPr>
              <a:t>Iterator only goes one direction.</a:t>
            </a:r>
          </a:p>
          <a:p>
            <a:pPr>
              <a:spcBef>
                <a:spcPct val="0"/>
              </a:spcBef>
              <a:buFontTx/>
              <a:buNone/>
            </a:pPr>
            <a:r>
              <a:rPr lang="en-US" altLang="en-US" sz="2600">
                <a:latin typeface="Tahoma" panose="020B0604030504040204" pitchFamily="34" charset="0"/>
              </a:rPr>
              <a:t>ListIterator can go either direction.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6524C0DD-52A7-4E2D-B66B-160B96C5658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3251" name="WordArt 2">
            <a:extLst>
              <a:ext uri="{FF2B5EF4-FFF2-40B4-BE49-F238E27FC236}">
                <a16:creationId xmlns:a16="http://schemas.microsoft.com/office/drawing/2014/main" id="{E81F9A19-09AE-4924-B6F0-2BE6FE209B30}"/>
              </a:ext>
            </a:extLst>
          </p:cNvPr>
          <p:cNvSpPr>
            <a:spLocks noChangeArrowheads="1" noChangeShapeType="1" noTextEdit="1"/>
          </p:cNvSpPr>
          <p:nvPr/>
        </p:nvSpPr>
        <p:spPr bwMode="auto">
          <a:xfrm>
            <a:off x="762000" y="2209800"/>
            <a:ext cx="7239000" cy="1676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the new for loop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2229C0F6-7CD8-4698-B758-492FDBEB5BD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5299" name="Rectangle 2">
            <a:extLst>
              <a:ext uri="{FF2B5EF4-FFF2-40B4-BE49-F238E27FC236}">
                <a16:creationId xmlns:a16="http://schemas.microsoft.com/office/drawing/2014/main" id="{FD5BBCD8-7E0C-4BFF-B807-9BBE6C18484B}"/>
              </a:ext>
            </a:extLst>
          </p:cNvPr>
          <p:cNvSpPr>
            <a:spLocks noChangeArrowheads="1"/>
          </p:cNvSpPr>
          <p:nvPr/>
        </p:nvSpPr>
        <p:spPr bwMode="auto">
          <a:xfrm>
            <a:off x="914400" y="1447800"/>
            <a:ext cx="76200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000">
              <a:latin typeface="Arial" panose="020B0604020202020204" pitchFamily="34" charset="0"/>
            </a:endParaRPr>
          </a:p>
          <a:p>
            <a:pPr eaLnBrk="1" hangingPunct="1">
              <a:spcBef>
                <a:spcPct val="0"/>
              </a:spcBef>
              <a:buFontTx/>
              <a:buNone/>
            </a:pPr>
            <a:r>
              <a:rPr lang="en-US" altLang="en-US" sz="2800">
                <a:latin typeface="Tahoma" panose="020B0604030504040204" pitchFamily="34" charset="0"/>
              </a:rPr>
              <a:t>The new for loop allows you to specify</a:t>
            </a:r>
          </a:p>
          <a:p>
            <a:pPr eaLnBrk="1" hangingPunct="1">
              <a:spcBef>
                <a:spcPct val="0"/>
              </a:spcBef>
              <a:buFontTx/>
              <a:buNone/>
            </a:pPr>
            <a:r>
              <a:rPr lang="en-US" altLang="en-US" sz="2800">
                <a:latin typeface="Tahoma" panose="020B0604030504040204" pitchFamily="34" charset="0"/>
              </a:rPr>
              <a:t>a variable to store a value and a location</a:t>
            </a:r>
          </a:p>
          <a:p>
            <a:pPr eaLnBrk="1" hangingPunct="1">
              <a:spcBef>
                <a:spcPct val="0"/>
              </a:spcBef>
              <a:buFontTx/>
              <a:buNone/>
            </a:pPr>
            <a:r>
              <a:rPr lang="en-US" altLang="en-US" sz="2800">
                <a:latin typeface="Tahoma" panose="020B0604030504040204" pitchFamily="34" charset="0"/>
              </a:rPr>
              <a:t>from which to retrieve that value.</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for (int num : array)</a:t>
            </a:r>
            <a:br>
              <a:rPr lang="en-US" altLang="en-US" sz="2800">
                <a:latin typeface="Tahoma" panose="020B0604030504040204" pitchFamily="34" charset="0"/>
              </a:rPr>
            </a:br>
            <a:endParaRPr lang="en-US" altLang="en-US" sz="24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for (Integer value : list) 	</a:t>
            </a:r>
            <a:r>
              <a:rPr lang="en-US" altLang="en-US" sz="2800">
                <a:solidFill>
                  <a:srgbClr val="FFFF00"/>
                </a:solidFill>
                <a:latin typeface="Tahoma" panose="020B0604030504040204" pitchFamily="34" charset="0"/>
              </a:rPr>
              <a:t>	</a:t>
            </a:r>
          </a:p>
        </p:txBody>
      </p:sp>
      <p:sp>
        <p:nvSpPr>
          <p:cNvPr id="55300" name="Text Box 3">
            <a:extLst>
              <a:ext uri="{FF2B5EF4-FFF2-40B4-BE49-F238E27FC236}">
                <a16:creationId xmlns:a16="http://schemas.microsoft.com/office/drawing/2014/main" id="{DF733F39-015B-4259-9283-3E384CDC2AF5}"/>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55301" name="WordArt 4">
            <a:extLst>
              <a:ext uri="{FF2B5EF4-FFF2-40B4-BE49-F238E27FC236}">
                <a16:creationId xmlns:a16="http://schemas.microsoft.com/office/drawing/2014/main" id="{DBFF774F-4F57-467D-AE84-2C40648084C0}"/>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pic>
        <p:nvPicPr>
          <p:cNvPr id="55302" name="Picture 5" descr="j0339890[1]">
            <a:extLst>
              <a:ext uri="{FF2B5EF4-FFF2-40B4-BE49-F238E27FC236}">
                <a16:creationId xmlns:a16="http://schemas.microsoft.com/office/drawing/2014/main" id="{64BB2ADD-0DA2-4F98-99C7-5C3AA568B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181600"/>
            <a:ext cx="190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D92C51BF-4DBE-480B-990E-C2A6CF45713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7347" name="Rectangle 2">
            <a:extLst>
              <a:ext uri="{FF2B5EF4-FFF2-40B4-BE49-F238E27FC236}">
                <a16:creationId xmlns:a16="http://schemas.microsoft.com/office/drawing/2014/main" id="{1C2A1880-7698-4E98-A88B-E8151F76E744}"/>
              </a:ext>
            </a:extLst>
          </p:cNvPr>
          <p:cNvSpPr>
            <a:spLocks noChangeArrowheads="1"/>
          </p:cNvSpPr>
          <p:nvPr/>
        </p:nvSpPr>
        <p:spPr bwMode="auto">
          <a:xfrm>
            <a:off x="914400" y="1752600"/>
            <a:ext cx="82296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int[] array = {4,5,6,7};</a:t>
            </a:r>
          </a:p>
          <a:p>
            <a:pPr eaLnBrk="1" hangingPunct="1">
              <a:spcBef>
                <a:spcPct val="0"/>
              </a:spcBef>
              <a:buFontTx/>
              <a:buNone/>
            </a:pPr>
            <a:r>
              <a:rPr lang="en-US" altLang="en-US" sz="2800">
                <a:latin typeface="Tahoma" panose="020B0604030504040204" pitchFamily="34" charset="0"/>
              </a:rPr>
              <a:t>int sum = 0;</a:t>
            </a:r>
          </a:p>
          <a:p>
            <a:pPr eaLnBrk="1" hangingPunct="1">
              <a:spcBef>
                <a:spcPct val="0"/>
              </a:spcBef>
              <a:buFontTx/>
              <a:buNone/>
            </a:pPr>
            <a:endParaRPr lang="en-US" altLang="en-US" sz="2800">
              <a:latin typeface="Tahoma" panose="020B0604030504040204" pitchFamily="34" charset="0"/>
            </a:endParaRPr>
          </a:p>
          <a:p>
            <a:pPr eaLnBrk="1" fontAlgn="b" hangingPunct="1">
              <a:spcBef>
                <a:spcPct val="0"/>
              </a:spcBef>
              <a:buFontTx/>
              <a:buNone/>
            </a:pPr>
            <a:r>
              <a:rPr lang="en-US" altLang="en-US" sz="2800">
                <a:latin typeface="Tahoma" panose="020B0604030504040204" pitchFamily="34" charset="0"/>
              </a:rPr>
              <a:t>for(int i=0; i&lt;array.length; i++) </a:t>
            </a:r>
          </a:p>
          <a:p>
            <a:pPr eaLnBrk="1" fontAlgn="b" hangingPunct="1">
              <a:spcBef>
                <a:spcPct val="0"/>
              </a:spcBef>
              <a:buFontTx/>
              <a:buNone/>
            </a:pPr>
            <a:r>
              <a:rPr lang="en-US" altLang="en-US" sz="2800">
                <a:latin typeface="Tahoma" panose="020B0604030504040204" pitchFamily="34" charset="0"/>
              </a:rPr>
              <a:t>{ </a:t>
            </a:r>
          </a:p>
          <a:p>
            <a:pPr eaLnBrk="1" fontAlgn="b" hangingPunct="1">
              <a:spcBef>
                <a:spcPct val="0"/>
              </a:spcBef>
              <a:buFontTx/>
              <a:buNone/>
            </a:pPr>
            <a:r>
              <a:rPr lang="en-US" altLang="en-US" sz="2800">
                <a:latin typeface="Tahoma" panose="020B0604030504040204" pitchFamily="34" charset="0"/>
              </a:rPr>
              <a:t>   sum += array[i]; </a:t>
            </a:r>
          </a:p>
          <a:p>
            <a:pPr eaLnBrk="1" fontAlgn="b" hangingPunct="1">
              <a:spcBef>
                <a:spcPct val="0"/>
              </a:spcBef>
              <a:buFontTx/>
              <a:buNone/>
            </a:pPr>
            <a:r>
              <a:rPr lang="en-US" altLang="en-US" sz="2800">
                <a:latin typeface="Tahoma" panose="020B0604030504040204" pitchFamily="34" charset="0"/>
              </a:rPr>
              <a:t>} </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endParaRPr lang="en-US" altLang="en-US" sz="2800">
              <a:solidFill>
                <a:srgbClr val="FFFF00"/>
              </a:solidFill>
              <a:latin typeface="Tahoma" panose="020B0604030504040204" pitchFamily="34" charset="0"/>
            </a:endParaRPr>
          </a:p>
        </p:txBody>
      </p:sp>
      <p:sp>
        <p:nvSpPr>
          <p:cNvPr id="57348" name="Text Box 3">
            <a:extLst>
              <a:ext uri="{FF2B5EF4-FFF2-40B4-BE49-F238E27FC236}">
                <a16:creationId xmlns:a16="http://schemas.microsoft.com/office/drawing/2014/main" id="{2EC021F5-D94C-42B0-98A6-CBEA3967DF32}"/>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57349" name="WordArt 4">
            <a:extLst>
              <a:ext uri="{FF2B5EF4-FFF2-40B4-BE49-F238E27FC236}">
                <a16:creationId xmlns:a16="http://schemas.microsoft.com/office/drawing/2014/main" id="{9BEBB238-B2E2-4BAA-8BFF-67C84BAD84E3}"/>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standard for loop</a:t>
            </a:r>
          </a:p>
        </p:txBody>
      </p:sp>
      <p:pic>
        <p:nvPicPr>
          <p:cNvPr id="57350" name="Picture 5" descr="j0339890[1]">
            <a:extLst>
              <a:ext uri="{FF2B5EF4-FFF2-40B4-BE49-F238E27FC236}">
                <a16:creationId xmlns:a16="http://schemas.microsoft.com/office/drawing/2014/main" id="{386A7809-90C9-40F3-99CC-D679BDB5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181600"/>
            <a:ext cx="190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B95707E8-1116-49EC-BE30-50F46981A44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9395" name="Rectangle 2">
            <a:extLst>
              <a:ext uri="{FF2B5EF4-FFF2-40B4-BE49-F238E27FC236}">
                <a16:creationId xmlns:a16="http://schemas.microsoft.com/office/drawing/2014/main" id="{E7CE4532-BDE5-48FE-90B6-5DC4237F1AA4}"/>
              </a:ext>
            </a:extLst>
          </p:cNvPr>
          <p:cNvSpPr>
            <a:spLocks noChangeArrowheads="1"/>
          </p:cNvSpPr>
          <p:nvPr/>
        </p:nvSpPr>
        <p:spPr bwMode="auto">
          <a:xfrm>
            <a:off x="1143000" y="1295400"/>
            <a:ext cx="8229600" cy="396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000">
              <a:solidFill>
                <a:srgbClr val="A50021"/>
              </a:solidFill>
              <a:latin typeface="Arial" panose="020B0604020202020204" pitchFamily="34" charset="0"/>
            </a:endParaRPr>
          </a:p>
          <a:p>
            <a:pPr eaLnBrk="1" hangingPunct="1">
              <a:spcBef>
                <a:spcPct val="0"/>
              </a:spcBef>
              <a:buFontTx/>
              <a:buNone/>
            </a:pPr>
            <a:r>
              <a:rPr lang="en-US" altLang="en-US" sz="2800">
                <a:solidFill>
                  <a:schemeClr val="tx2"/>
                </a:solidFill>
                <a:latin typeface="Tahoma" panose="020B0604030504040204" pitchFamily="34" charset="0"/>
              </a:rPr>
              <a:t>int array[] = {4,9,6,2,3};</a:t>
            </a:r>
          </a:p>
          <a:p>
            <a:pPr eaLnBrk="1" hangingPunct="1">
              <a:spcBef>
                <a:spcPct val="0"/>
              </a:spcBef>
              <a:buFontTx/>
              <a:buNone/>
            </a:pPr>
            <a:r>
              <a:rPr lang="en-US" altLang="en-US" sz="2800">
                <a:solidFill>
                  <a:schemeClr val="tx2"/>
                </a:solidFill>
                <a:latin typeface="Tahoma" panose="020B0604030504040204" pitchFamily="34" charset="0"/>
              </a:rPr>
              <a:t>int sum = 0;</a:t>
            </a:r>
          </a:p>
          <a:p>
            <a:pPr eaLnBrk="1" hangingPunct="1">
              <a:spcBef>
                <a:spcPct val="0"/>
              </a:spcBef>
              <a:buFontTx/>
              <a:buNone/>
            </a:pPr>
            <a:endParaRPr lang="en-US" altLang="en-US" sz="2800">
              <a:solidFill>
                <a:schemeClr val="tx2"/>
              </a:solidFill>
              <a:latin typeface="Tahoma" panose="020B0604030504040204" pitchFamily="34" charset="0"/>
            </a:endParaRPr>
          </a:p>
          <a:p>
            <a:pPr eaLnBrk="1" hangingPunct="1">
              <a:spcBef>
                <a:spcPct val="0"/>
              </a:spcBef>
              <a:buFontTx/>
              <a:buNone/>
            </a:pPr>
            <a:r>
              <a:rPr lang="en-US" altLang="en-US" sz="2800">
                <a:solidFill>
                  <a:schemeClr val="tx2"/>
                </a:solidFill>
                <a:latin typeface="Tahoma" panose="020B0604030504040204" pitchFamily="34" charset="0"/>
              </a:rPr>
              <a:t>for (int num  : array) </a:t>
            </a:r>
          </a:p>
          <a:p>
            <a:pPr eaLnBrk="1" hangingPunct="1">
              <a:spcBef>
                <a:spcPct val="0"/>
              </a:spcBef>
              <a:buFontTx/>
              <a:buNone/>
            </a:pPr>
            <a:r>
              <a:rPr lang="en-US" altLang="en-US" sz="2800">
                <a:solidFill>
                  <a:schemeClr val="tx2"/>
                </a:solidFill>
                <a:latin typeface="Tahoma" panose="020B0604030504040204" pitchFamily="34" charset="0"/>
              </a:rPr>
              <a:t>    sum = sum + num;</a:t>
            </a:r>
          </a:p>
          <a:p>
            <a:pPr eaLnBrk="1" hangingPunct="1">
              <a:spcBef>
                <a:spcPct val="0"/>
              </a:spcBef>
              <a:buFontTx/>
              <a:buNone/>
            </a:pPr>
            <a:r>
              <a:rPr lang="en-US" altLang="en-US" sz="2800">
                <a:solidFill>
                  <a:schemeClr val="tx2"/>
                </a:solidFill>
                <a:latin typeface="Tahoma" panose="020B0604030504040204" pitchFamily="34" charset="0"/>
              </a:rPr>
              <a:t>System.out.println(sum);</a:t>
            </a:r>
          </a:p>
          <a:p>
            <a:pPr eaLnBrk="1" hangingPunct="1">
              <a:spcBef>
                <a:spcPct val="0"/>
              </a:spcBef>
              <a:buFontTx/>
              <a:buNone/>
            </a:pPr>
            <a:endParaRPr lang="en-US" altLang="en-US" sz="2800">
              <a:solidFill>
                <a:schemeClr val="tx2"/>
              </a:solidFill>
              <a:latin typeface="Tahoma" panose="020B0604030504040204" pitchFamily="34" charset="0"/>
            </a:endParaRPr>
          </a:p>
          <a:p>
            <a:pPr eaLnBrk="1" hangingPunct="1">
              <a:spcBef>
                <a:spcPct val="0"/>
              </a:spcBef>
              <a:buFontTx/>
              <a:buNone/>
            </a:pPr>
            <a:endParaRPr lang="en-US" altLang="en-US" sz="2800">
              <a:solidFill>
                <a:srgbClr val="FFFF00"/>
              </a:solidFill>
              <a:latin typeface="Tahoma" panose="020B0604030504040204" pitchFamily="34" charset="0"/>
            </a:endParaRPr>
          </a:p>
        </p:txBody>
      </p:sp>
      <p:sp>
        <p:nvSpPr>
          <p:cNvPr id="59396" name="Text Box 3">
            <a:extLst>
              <a:ext uri="{FF2B5EF4-FFF2-40B4-BE49-F238E27FC236}">
                <a16:creationId xmlns:a16="http://schemas.microsoft.com/office/drawing/2014/main" id="{41383B32-7EE1-42EC-8C40-430544961FB8}"/>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59397" name="WordArt 4">
            <a:extLst>
              <a:ext uri="{FF2B5EF4-FFF2-40B4-BE49-F238E27FC236}">
                <a16:creationId xmlns:a16="http://schemas.microsoft.com/office/drawing/2014/main" id="{92B36971-42A9-41F8-8F67-976190BC48D5}"/>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pic>
        <p:nvPicPr>
          <p:cNvPr id="59398" name="Picture 5" descr="j0339890[1]">
            <a:extLst>
              <a:ext uri="{FF2B5EF4-FFF2-40B4-BE49-F238E27FC236}">
                <a16:creationId xmlns:a16="http://schemas.microsoft.com/office/drawing/2014/main" id="{F7EC04D2-A9DF-4A14-A74E-9A66E22EC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181600"/>
            <a:ext cx="190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C7644FEB-19D5-4803-924F-D5F8FC547F3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1443" name="Rectangle 2">
            <a:extLst>
              <a:ext uri="{FF2B5EF4-FFF2-40B4-BE49-F238E27FC236}">
                <a16:creationId xmlns:a16="http://schemas.microsoft.com/office/drawing/2014/main" id="{8C10A276-C0A0-422F-9700-300FA66BDC6C}"/>
              </a:ext>
            </a:extLst>
          </p:cNvPr>
          <p:cNvSpPr>
            <a:spLocks noChangeArrowheads="1"/>
          </p:cNvSpPr>
          <p:nvPr/>
        </p:nvSpPr>
        <p:spPr bwMode="auto">
          <a:xfrm>
            <a:off x="990600" y="1219200"/>
            <a:ext cx="853440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000">
              <a:solidFill>
                <a:srgbClr val="A50021"/>
              </a:solidFill>
              <a:latin typeface="Arial" panose="020B0604020202020204" pitchFamily="34" charset="0"/>
            </a:endParaRPr>
          </a:p>
          <a:p>
            <a:pPr eaLnBrk="1" hangingPunct="1">
              <a:spcBef>
                <a:spcPct val="0"/>
              </a:spcBef>
              <a:buFontTx/>
              <a:buNone/>
            </a:pPr>
            <a:r>
              <a:rPr lang="en-US" altLang="en-US" sz="2800">
                <a:latin typeface="Tahoma" panose="020B0604030504040204" pitchFamily="34" charset="0"/>
              </a:rPr>
              <a:t>ArrayList&lt;Integer&gt;  list  = new 						ArrayList&lt;Integer&gt;();</a:t>
            </a:r>
          </a:p>
          <a:p>
            <a:pPr eaLnBrk="1" hangingPunct="1">
              <a:spcBef>
                <a:spcPct val="0"/>
              </a:spcBef>
              <a:buFontTx/>
              <a:buNone/>
            </a:pPr>
            <a:r>
              <a:rPr lang="en-US" altLang="en-US" sz="2800">
                <a:latin typeface="Tahoma" panose="020B0604030504040204" pitchFamily="34" charset="0"/>
              </a:rPr>
              <a:t>list.add(3);</a:t>
            </a:r>
          </a:p>
          <a:p>
            <a:pPr eaLnBrk="1" hangingPunct="1">
              <a:spcBef>
                <a:spcPct val="0"/>
              </a:spcBef>
              <a:buFontTx/>
              <a:buNone/>
            </a:pPr>
            <a:r>
              <a:rPr lang="en-US" altLang="en-US" sz="2800">
                <a:latin typeface="Tahoma" panose="020B0604030504040204" pitchFamily="34" charset="0"/>
              </a:rPr>
              <a:t>list.add(9);</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for (Integer  num  : list)</a:t>
            </a:r>
          </a:p>
          <a:p>
            <a:pPr eaLnBrk="1" hangingPunct="1">
              <a:spcBef>
                <a:spcPct val="0"/>
              </a:spcBef>
              <a:buFontTx/>
              <a:buNone/>
            </a:pPr>
            <a:r>
              <a:rPr lang="en-US" altLang="en-US" sz="2800">
                <a:latin typeface="Tahoma" panose="020B0604030504040204" pitchFamily="34" charset="0"/>
              </a:rPr>
              <a:t>     System.out.print(num + " ");</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endParaRPr lang="en-US" altLang="en-US" sz="2800">
              <a:solidFill>
                <a:srgbClr val="FFFF00"/>
              </a:solidFill>
              <a:latin typeface="Tahoma" panose="020B0604030504040204" pitchFamily="34" charset="0"/>
            </a:endParaRPr>
          </a:p>
        </p:txBody>
      </p:sp>
      <p:sp>
        <p:nvSpPr>
          <p:cNvPr id="61444" name="Text Box 3">
            <a:extLst>
              <a:ext uri="{FF2B5EF4-FFF2-40B4-BE49-F238E27FC236}">
                <a16:creationId xmlns:a16="http://schemas.microsoft.com/office/drawing/2014/main" id="{E6B57E6F-B135-47A3-BF41-1F67F3C7047F}"/>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61445" name="WordArt 4">
            <a:extLst>
              <a:ext uri="{FF2B5EF4-FFF2-40B4-BE49-F238E27FC236}">
                <a16:creationId xmlns:a16="http://schemas.microsoft.com/office/drawing/2014/main" id="{7B2C6C44-2E55-4BA1-978D-E33B212BB5E4}"/>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pic>
        <p:nvPicPr>
          <p:cNvPr id="61446" name="Picture 5" descr="j0339890[1]">
            <a:extLst>
              <a:ext uri="{FF2B5EF4-FFF2-40B4-BE49-F238E27FC236}">
                <a16:creationId xmlns:a16="http://schemas.microsoft.com/office/drawing/2014/main" id="{3C913C46-E1C5-4841-AFFF-5C4EA5C51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181600"/>
            <a:ext cx="190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9DCBD02C-8C4F-4AB2-8396-0061E1F0612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8195" name="WordArt 2">
            <a:extLst>
              <a:ext uri="{FF2B5EF4-FFF2-40B4-BE49-F238E27FC236}">
                <a16:creationId xmlns:a16="http://schemas.microsoft.com/office/drawing/2014/main" id="{76D933E0-391B-447E-9754-E607DA089156}"/>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ListIterators</a:t>
            </a:r>
          </a:p>
        </p:txBody>
      </p:sp>
      <p:sp>
        <p:nvSpPr>
          <p:cNvPr id="8196" name="Text Box 3">
            <a:extLst>
              <a:ext uri="{FF2B5EF4-FFF2-40B4-BE49-F238E27FC236}">
                <a16:creationId xmlns:a16="http://schemas.microsoft.com/office/drawing/2014/main" id="{6BC988BB-5581-4FDF-9C17-02561902FD47}"/>
              </a:ext>
            </a:extLst>
          </p:cNvPr>
          <p:cNvSpPr txBox="1">
            <a:spLocks noChangeArrowheads="1"/>
          </p:cNvSpPr>
          <p:nvPr/>
        </p:nvSpPr>
        <p:spPr bwMode="auto">
          <a:xfrm>
            <a:off x="457200" y="1066800"/>
            <a:ext cx="8534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ListIterator&lt;String&gt; it = words.listIterator();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p:txBody>
      </p:sp>
      <p:sp>
        <p:nvSpPr>
          <p:cNvPr id="8197" name="Text Box 4">
            <a:extLst>
              <a:ext uri="{FF2B5EF4-FFF2-40B4-BE49-F238E27FC236}">
                <a16:creationId xmlns:a16="http://schemas.microsoft.com/office/drawing/2014/main" id="{5785D221-2DD6-4F75-8A13-4F697997DBA6}"/>
              </a:ext>
            </a:extLst>
          </p:cNvPr>
          <p:cNvSpPr txBox="1">
            <a:spLocks noChangeArrowheads="1"/>
          </p:cNvSpPr>
          <p:nvPr/>
        </p:nvSpPr>
        <p:spPr bwMode="auto">
          <a:xfrm>
            <a:off x="7010400" y="2362200"/>
            <a:ext cx="1905000" cy="156686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9593098B-D7CA-41CF-92EE-B22F3C95705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3491" name="Rectangle 2">
            <a:extLst>
              <a:ext uri="{FF2B5EF4-FFF2-40B4-BE49-F238E27FC236}">
                <a16:creationId xmlns:a16="http://schemas.microsoft.com/office/drawing/2014/main" id="{EBBE2135-9B6C-4984-91A3-97D390F05E9F}"/>
              </a:ext>
            </a:extLst>
          </p:cNvPr>
          <p:cNvSpPr>
            <a:spLocks noChangeArrowheads="1"/>
          </p:cNvSpPr>
          <p:nvPr/>
        </p:nvSpPr>
        <p:spPr bwMode="auto">
          <a:xfrm>
            <a:off x="990600" y="1219200"/>
            <a:ext cx="853440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3000">
              <a:solidFill>
                <a:srgbClr val="A50021"/>
              </a:solidFill>
              <a:latin typeface="Arial" panose="020B0604020202020204" pitchFamily="34" charset="0"/>
            </a:endParaRPr>
          </a:p>
          <a:p>
            <a:pPr eaLnBrk="1" hangingPunct="1">
              <a:spcBef>
                <a:spcPct val="0"/>
              </a:spcBef>
              <a:buFontTx/>
              <a:buNone/>
            </a:pPr>
            <a:r>
              <a:rPr lang="en-US" altLang="en-US" sz="2800">
                <a:latin typeface="Tahoma" panose="020B0604030504040204" pitchFamily="34" charset="0"/>
              </a:rPr>
              <a:t>ArrayList&lt;Integer&gt;  list  = new 						ArrayList&lt;Integer&gt;();</a:t>
            </a:r>
          </a:p>
          <a:p>
            <a:pPr eaLnBrk="1" hangingPunct="1">
              <a:spcBef>
                <a:spcPct val="0"/>
              </a:spcBef>
              <a:buFontTx/>
              <a:buNone/>
            </a:pPr>
            <a:r>
              <a:rPr lang="en-US" altLang="en-US" sz="2800">
                <a:latin typeface="Tahoma" panose="020B0604030504040204" pitchFamily="34" charset="0"/>
              </a:rPr>
              <a:t>list.add(3);</a:t>
            </a:r>
          </a:p>
          <a:p>
            <a:pPr eaLnBrk="1" hangingPunct="1">
              <a:spcBef>
                <a:spcPct val="0"/>
              </a:spcBef>
              <a:buFontTx/>
              <a:buNone/>
            </a:pPr>
            <a:r>
              <a:rPr lang="en-US" altLang="en-US" sz="2800">
                <a:latin typeface="Tahoma" panose="020B0604030504040204" pitchFamily="34" charset="0"/>
              </a:rPr>
              <a:t>list.add(9);</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for (int num  : list)</a:t>
            </a:r>
          </a:p>
          <a:p>
            <a:pPr eaLnBrk="1" hangingPunct="1">
              <a:spcBef>
                <a:spcPct val="0"/>
              </a:spcBef>
              <a:buFontTx/>
              <a:buNone/>
            </a:pPr>
            <a:r>
              <a:rPr lang="en-US" altLang="en-US" sz="2800">
                <a:latin typeface="Tahoma" panose="020B0604030504040204" pitchFamily="34" charset="0"/>
              </a:rPr>
              <a:t>     System.out.print(num + " ");</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endParaRPr lang="en-US" altLang="en-US" sz="2800">
              <a:solidFill>
                <a:srgbClr val="FFFF00"/>
              </a:solidFill>
              <a:latin typeface="Tahoma" panose="020B0604030504040204" pitchFamily="34" charset="0"/>
            </a:endParaRPr>
          </a:p>
        </p:txBody>
      </p:sp>
      <p:sp>
        <p:nvSpPr>
          <p:cNvPr id="63492" name="Text Box 3">
            <a:extLst>
              <a:ext uri="{FF2B5EF4-FFF2-40B4-BE49-F238E27FC236}">
                <a16:creationId xmlns:a16="http://schemas.microsoft.com/office/drawing/2014/main" id="{90C30ABC-F14E-4F72-B0AB-520520944773}"/>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63493" name="WordArt 4">
            <a:extLst>
              <a:ext uri="{FF2B5EF4-FFF2-40B4-BE49-F238E27FC236}">
                <a16:creationId xmlns:a16="http://schemas.microsoft.com/office/drawing/2014/main" id="{06F7F204-4E89-4EDB-8DDA-4B0C0F138739}"/>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pic>
        <p:nvPicPr>
          <p:cNvPr id="63494" name="Picture 5" descr="j0339890[1]">
            <a:extLst>
              <a:ext uri="{FF2B5EF4-FFF2-40B4-BE49-F238E27FC236}">
                <a16:creationId xmlns:a16="http://schemas.microsoft.com/office/drawing/2014/main" id="{58F5EB86-544A-4CF8-9450-1FE577A4D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181600"/>
            <a:ext cx="190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C1D70527-71D1-4C87-9009-B8C05D7EE31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5539" name="WordArt 2">
            <a:extLst>
              <a:ext uri="{FF2B5EF4-FFF2-40B4-BE49-F238E27FC236}">
                <a16:creationId xmlns:a16="http://schemas.microsoft.com/office/drawing/2014/main" id="{1E450BD0-2F76-461E-A46D-5172D4BD386A}"/>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newforone.java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EC0754D3-5AD1-4919-B73D-ED1F725E939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7587" name="Text Box 2">
            <a:extLst>
              <a:ext uri="{FF2B5EF4-FFF2-40B4-BE49-F238E27FC236}">
                <a16:creationId xmlns:a16="http://schemas.microsoft.com/office/drawing/2014/main" id="{E1BC7F5B-E81C-46A8-9E47-EDCC99DD25E3}"/>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67588" name="WordArt 3">
            <a:extLst>
              <a:ext uri="{FF2B5EF4-FFF2-40B4-BE49-F238E27FC236}">
                <a16:creationId xmlns:a16="http://schemas.microsoft.com/office/drawing/2014/main" id="{C0F8C17F-4310-4CAD-848C-C3F0E082A0C0}"/>
              </a:ext>
            </a:extLst>
          </p:cNvPr>
          <p:cNvSpPr>
            <a:spLocks noChangeArrowheads="1" noChangeShapeType="1" noTextEdit="1"/>
          </p:cNvSpPr>
          <p:nvPr/>
        </p:nvSpPr>
        <p:spPr bwMode="auto">
          <a:xfrm>
            <a:off x="1600200" y="914400"/>
            <a:ext cx="5562600" cy="3962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with Generics</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and Iterators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6C6330AC-859E-4489-98EC-BB195D57626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9635" name="Rectangle 2">
            <a:extLst>
              <a:ext uri="{FF2B5EF4-FFF2-40B4-BE49-F238E27FC236}">
                <a16:creationId xmlns:a16="http://schemas.microsoft.com/office/drawing/2014/main" id="{239F81CA-5DAA-4C09-9924-9DFE0B247C70}"/>
              </a:ext>
            </a:extLst>
          </p:cNvPr>
          <p:cNvSpPr>
            <a:spLocks noChangeArrowheads="1"/>
          </p:cNvSpPr>
          <p:nvPr/>
        </p:nvSpPr>
        <p:spPr bwMode="auto">
          <a:xfrm>
            <a:off x="1447800" y="1447800"/>
            <a:ext cx="6400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chemeClr val="tx2"/>
                </a:solidFill>
                <a:latin typeface="Tahoma" panose="020B0604030504040204" pitchFamily="34" charset="0"/>
              </a:rPr>
              <a:t>ArrayList list = new ArrayList();</a:t>
            </a:r>
          </a:p>
          <a:p>
            <a:pPr eaLnBrk="1" hangingPunct="1">
              <a:spcBef>
                <a:spcPct val="0"/>
              </a:spcBef>
              <a:buFontTx/>
              <a:buNone/>
            </a:pPr>
            <a:endParaRPr lang="en-US" altLang="en-US" sz="2800">
              <a:solidFill>
                <a:schemeClr val="tx2"/>
              </a:solidFill>
              <a:latin typeface="Tahoma" panose="020B0604030504040204" pitchFamily="34" charset="0"/>
            </a:endParaRPr>
          </a:p>
          <a:p>
            <a:pPr eaLnBrk="1" hangingPunct="1">
              <a:spcBef>
                <a:spcPct val="0"/>
              </a:spcBef>
              <a:buFontTx/>
              <a:buNone/>
            </a:pPr>
            <a:r>
              <a:rPr lang="en-US" altLang="en-US" sz="2800">
                <a:solidFill>
                  <a:schemeClr val="tx2"/>
                </a:solidFill>
                <a:latin typeface="Tahoma" panose="020B0604030504040204" pitchFamily="34" charset="0"/>
              </a:rPr>
              <a:t>//add stuff to list</a:t>
            </a:r>
          </a:p>
          <a:p>
            <a:pPr eaLnBrk="1" hangingPunct="1">
              <a:spcBef>
                <a:spcPct val="0"/>
              </a:spcBef>
              <a:buFontTx/>
              <a:buNone/>
            </a:pPr>
            <a:endParaRPr lang="en-US" altLang="en-US" sz="2800">
              <a:solidFill>
                <a:schemeClr val="tx2"/>
              </a:solidFill>
              <a:latin typeface="Tahoma" panose="020B0604030504040204" pitchFamily="34" charset="0"/>
            </a:endParaRPr>
          </a:p>
          <a:p>
            <a:pPr eaLnBrk="1" hangingPunct="1">
              <a:spcBef>
                <a:spcPct val="0"/>
              </a:spcBef>
              <a:buFontTx/>
              <a:buNone/>
            </a:pPr>
            <a:r>
              <a:rPr lang="en-US" altLang="en-US" sz="2800">
                <a:solidFill>
                  <a:schemeClr val="tx2"/>
                </a:solidFill>
                <a:latin typeface="Tahoma" panose="020B0604030504040204" pitchFamily="34" charset="0"/>
              </a:rPr>
              <a:t>Iterator it = list.iterator();</a:t>
            </a:r>
          </a:p>
          <a:p>
            <a:pPr eaLnBrk="1" hangingPunct="1">
              <a:spcBef>
                <a:spcPct val="0"/>
              </a:spcBef>
              <a:buFontTx/>
              <a:buNone/>
            </a:pPr>
            <a:r>
              <a:rPr lang="en-US" altLang="en-US" sz="2800">
                <a:solidFill>
                  <a:schemeClr val="tx2"/>
                </a:solidFill>
                <a:latin typeface="Tahoma" panose="020B0604030504040204" pitchFamily="34" charset="0"/>
              </a:rPr>
              <a:t>while(it.hasNext())</a:t>
            </a:r>
            <a:br>
              <a:rPr lang="en-US" altLang="en-US" sz="2800">
                <a:solidFill>
                  <a:schemeClr val="tx2"/>
                </a:solidFill>
                <a:latin typeface="Tahoma" panose="020B0604030504040204" pitchFamily="34" charset="0"/>
              </a:rPr>
            </a:br>
            <a:r>
              <a:rPr lang="en-US" altLang="en-US" sz="2800">
                <a:solidFill>
                  <a:schemeClr val="tx2"/>
                </a:solidFill>
                <a:latin typeface="Tahoma" panose="020B0604030504040204" pitchFamily="34" charset="0"/>
              </a:rPr>
              <a:t>{</a:t>
            </a:r>
          </a:p>
          <a:p>
            <a:pPr eaLnBrk="1" hangingPunct="1">
              <a:spcBef>
                <a:spcPct val="0"/>
              </a:spcBef>
              <a:buFontTx/>
              <a:buNone/>
            </a:pPr>
            <a:r>
              <a:rPr lang="en-US" altLang="en-US" sz="2800">
                <a:solidFill>
                  <a:schemeClr val="tx2"/>
                </a:solidFill>
                <a:latin typeface="Tahoma" panose="020B0604030504040204" pitchFamily="34" charset="0"/>
              </a:rPr>
              <a:t>   System.out.println(it.next());</a:t>
            </a:r>
          </a:p>
          <a:p>
            <a:pPr eaLnBrk="1" hangingPunct="1">
              <a:spcBef>
                <a:spcPct val="0"/>
              </a:spcBef>
              <a:buFontTx/>
              <a:buNone/>
            </a:pPr>
            <a:r>
              <a:rPr lang="en-US" altLang="en-US" sz="2800">
                <a:solidFill>
                  <a:schemeClr val="tx2"/>
                </a:solidFill>
                <a:latin typeface="Tahoma" panose="020B0604030504040204" pitchFamily="34" charset="0"/>
              </a:rPr>
              <a:t>}</a:t>
            </a:r>
          </a:p>
        </p:txBody>
      </p:sp>
      <p:sp>
        <p:nvSpPr>
          <p:cNvPr id="69636" name="Text Box 3">
            <a:extLst>
              <a:ext uri="{FF2B5EF4-FFF2-40B4-BE49-F238E27FC236}">
                <a16:creationId xmlns:a16="http://schemas.microsoft.com/office/drawing/2014/main" id="{1478F567-BF61-4569-9DCB-8D93292D2358}"/>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69637" name="WordArt 4">
            <a:extLst>
              <a:ext uri="{FF2B5EF4-FFF2-40B4-BE49-F238E27FC236}">
                <a16:creationId xmlns:a16="http://schemas.microsoft.com/office/drawing/2014/main" id="{C0C6614C-1BF5-4FCC-8DB9-E7341EF74CD1}"/>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old way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a:extLst>
              <a:ext uri="{FF2B5EF4-FFF2-40B4-BE49-F238E27FC236}">
                <a16:creationId xmlns:a16="http://schemas.microsoft.com/office/drawing/2014/main" id="{F045B916-F862-4351-AC45-FC69F616F39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71683" name="Rectangle 2">
            <a:extLst>
              <a:ext uri="{FF2B5EF4-FFF2-40B4-BE49-F238E27FC236}">
                <a16:creationId xmlns:a16="http://schemas.microsoft.com/office/drawing/2014/main" id="{57D5D38B-6EE1-49CB-9E09-CD2FB0797856}"/>
              </a:ext>
            </a:extLst>
          </p:cNvPr>
          <p:cNvSpPr>
            <a:spLocks noChangeArrowheads="1"/>
          </p:cNvSpPr>
          <p:nvPr/>
        </p:nvSpPr>
        <p:spPr bwMode="auto">
          <a:xfrm>
            <a:off x="1371600" y="1600200"/>
            <a:ext cx="6172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ArrayList&lt;Integer&gt; list;</a:t>
            </a:r>
          </a:p>
          <a:p>
            <a:pPr eaLnBrk="1" hangingPunct="1">
              <a:spcBef>
                <a:spcPct val="0"/>
              </a:spcBef>
              <a:buFontTx/>
              <a:buNone/>
            </a:pPr>
            <a:r>
              <a:rPr lang="en-US" altLang="en-US" sz="2800">
                <a:latin typeface="Tahoma" panose="020B0604030504040204" pitchFamily="34" charset="0"/>
              </a:rPr>
              <a:t>list = new ArrayList&lt;Integer&gt;();</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//add stuff to list</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for(int number : list)</a:t>
            </a:r>
            <a:br>
              <a:rPr lang="en-US" altLang="en-US" sz="2800">
                <a:latin typeface="Tahoma" panose="020B0604030504040204" pitchFamily="34" charset="0"/>
              </a:rPr>
            </a:br>
            <a:r>
              <a:rPr lang="en-US" altLang="en-US" sz="2800">
                <a:latin typeface="Tahoma" panose="020B0604030504040204" pitchFamily="34" charset="0"/>
              </a:rPr>
              <a:t>{ </a:t>
            </a:r>
          </a:p>
          <a:p>
            <a:pPr eaLnBrk="1" hangingPunct="1">
              <a:spcBef>
                <a:spcPct val="0"/>
              </a:spcBef>
              <a:buFontTx/>
              <a:buNone/>
            </a:pPr>
            <a:r>
              <a:rPr lang="en-US" altLang="en-US" sz="2800">
                <a:latin typeface="Tahoma" panose="020B0604030504040204" pitchFamily="34" charset="0"/>
              </a:rPr>
              <a:t>     out.println(number);</a:t>
            </a:r>
          </a:p>
          <a:p>
            <a:pPr eaLnBrk="1" hangingPunct="1">
              <a:spcBef>
                <a:spcPct val="0"/>
              </a:spcBef>
              <a:buFontTx/>
              <a:buNone/>
            </a:pPr>
            <a:r>
              <a:rPr lang="en-US" altLang="en-US" sz="2800">
                <a:latin typeface="Tahoma" panose="020B0604030504040204" pitchFamily="34" charset="0"/>
              </a:rPr>
              <a:t>}</a:t>
            </a:r>
          </a:p>
        </p:txBody>
      </p:sp>
      <p:sp>
        <p:nvSpPr>
          <p:cNvPr id="71684" name="Text Box 3">
            <a:extLst>
              <a:ext uri="{FF2B5EF4-FFF2-40B4-BE49-F238E27FC236}">
                <a16:creationId xmlns:a16="http://schemas.microsoft.com/office/drawing/2014/main" id="{2BC494A5-3551-4482-9EA9-F4670864FD8D}"/>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71685" name="WordArt 4">
            <a:extLst>
              <a:ext uri="{FF2B5EF4-FFF2-40B4-BE49-F238E27FC236}">
                <a16:creationId xmlns:a16="http://schemas.microsoft.com/office/drawing/2014/main" id="{77A14248-2645-48C7-B946-9E473C2FBDE9}"/>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way</a:t>
            </a:r>
          </a:p>
        </p:txBody>
      </p:sp>
      <p:pic>
        <p:nvPicPr>
          <p:cNvPr id="71686" name="Picture 5" descr="j0339890[1]">
            <a:extLst>
              <a:ext uri="{FF2B5EF4-FFF2-40B4-BE49-F238E27FC236}">
                <a16:creationId xmlns:a16="http://schemas.microsoft.com/office/drawing/2014/main" id="{94994DBC-0D66-4AA9-A045-406490400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181600"/>
            <a:ext cx="190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7B6F35F9-AB6D-43AA-BD25-4B13BCD99EF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73731" name="WordArt 3">
            <a:extLst>
              <a:ext uri="{FF2B5EF4-FFF2-40B4-BE49-F238E27FC236}">
                <a16:creationId xmlns:a16="http://schemas.microsoft.com/office/drawing/2014/main" id="{17DCD0DD-08FF-4AF1-8321-0A742D4047AE}"/>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newfortwo.java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8FCC0E1B-0259-4504-A29C-B3467964A153}"/>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75779" name="WordArt 2">
            <a:extLst>
              <a:ext uri="{FF2B5EF4-FFF2-40B4-BE49-F238E27FC236}">
                <a16:creationId xmlns:a16="http://schemas.microsoft.com/office/drawing/2014/main" id="{09896E16-2017-4D18-AB92-01BA15217817}"/>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Start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BED25E37-6F6D-49FC-B304-FC873BF23A3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0243" name="WordArt 2">
            <a:extLst>
              <a:ext uri="{FF2B5EF4-FFF2-40B4-BE49-F238E27FC236}">
                <a16:creationId xmlns:a16="http://schemas.microsoft.com/office/drawing/2014/main" id="{C2847228-375E-4532-BD41-C93680BE4DA5}"/>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listiteratorone.java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6677EA8A-8B37-407B-927F-577A1F4AEAE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2291" name="WordArt 2">
            <a:extLst>
              <a:ext uri="{FF2B5EF4-FFF2-40B4-BE49-F238E27FC236}">
                <a16:creationId xmlns:a16="http://schemas.microsoft.com/office/drawing/2014/main" id="{2E041BC3-1288-4AA9-B868-50C45844BC7D}"/>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previous()</a:t>
            </a:r>
          </a:p>
        </p:txBody>
      </p:sp>
      <p:sp>
        <p:nvSpPr>
          <p:cNvPr id="12292" name="Text Box 3">
            <a:extLst>
              <a:ext uri="{FF2B5EF4-FFF2-40B4-BE49-F238E27FC236}">
                <a16:creationId xmlns:a16="http://schemas.microsoft.com/office/drawing/2014/main" id="{ACA0A6A8-AB37-4672-8EB7-3082521EDC18}"/>
              </a:ext>
            </a:extLst>
          </p:cNvPr>
          <p:cNvSpPr txBox="1">
            <a:spLocks noChangeArrowheads="1"/>
          </p:cNvSpPr>
          <p:nvPr/>
        </p:nvSpPr>
        <p:spPr bwMode="auto">
          <a:xfrm>
            <a:off x="457200" y="1066800"/>
            <a:ext cx="8458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ListIterator&lt;String&gt; it = words.listIterator();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System.out.println(it.previous());</a:t>
            </a:r>
          </a:p>
        </p:txBody>
      </p:sp>
      <p:sp>
        <p:nvSpPr>
          <p:cNvPr id="12293" name="Text Box 4">
            <a:extLst>
              <a:ext uri="{FF2B5EF4-FFF2-40B4-BE49-F238E27FC236}">
                <a16:creationId xmlns:a16="http://schemas.microsoft.com/office/drawing/2014/main" id="{9044CED9-8559-4986-8CB5-5019D80B056A}"/>
              </a:ext>
            </a:extLst>
          </p:cNvPr>
          <p:cNvSpPr txBox="1">
            <a:spLocks noChangeArrowheads="1"/>
          </p:cNvSpPr>
          <p:nvPr/>
        </p:nvSpPr>
        <p:spPr bwMode="auto">
          <a:xfrm>
            <a:off x="7010400" y="1828800"/>
            <a:ext cx="1905000" cy="205422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br>
              <a:rPr lang="en-US" altLang="en-US">
                <a:latin typeface="Tahoma" panose="020B0604030504040204" pitchFamily="34" charset="0"/>
              </a:rPr>
            </a:br>
            <a:r>
              <a:rPr lang="en-US" altLang="en-US">
                <a:latin typeface="Tahoma" panose="020B0604030504040204" pitchFamily="34" charset="0"/>
              </a:rPr>
              <a:t>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80E002D2-0C76-4ACE-9024-E92C190255A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4339" name="WordArt 3">
            <a:extLst>
              <a:ext uri="{FF2B5EF4-FFF2-40B4-BE49-F238E27FC236}">
                <a16:creationId xmlns:a16="http://schemas.microsoft.com/office/drawing/2014/main" id="{948857DE-883A-4547-BFCE-9E48A6F36A2A}"/>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previousone.java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439EFB01-CEB0-45A0-A8F8-92F4892DF99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6387" name="WordArt 2">
            <a:extLst>
              <a:ext uri="{FF2B5EF4-FFF2-40B4-BE49-F238E27FC236}">
                <a16:creationId xmlns:a16="http://schemas.microsoft.com/office/drawing/2014/main" id="{EBF23A18-F73E-43ED-AC96-D5629404FCB2}"/>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previous()</a:t>
            </a:r>
          </a:p>
        </p:txBody>
      </p:sp>
      <p:sp>
        <p:nvSpPr>
          <p:cNvPr id="16388" name="Text Box 3">
            <a:extLst>
              <a:ext uri="{FF2B5EF4-FFF2-40B4-BE49-F238E27FC236}">
                <a16:creationId xmlns:a16="http://schemas.microsoft.com/office/drawing/2014/main" id="{DEA841E7-E48C-4C8D-9B3C-8FF561D6C66D}"/>
              </a:ext>
            </a:extLst>
          </p:cNvPr>
          <p:cNvSpPr txBox="1">
            <a:spLocks noChangeArrowheads="1"/>
          </p:cNvSpPr>
          <p:nvPr/>
        </p:nvSpPr>
        <p:spPr bwMode="auto">
          <a:xfrm>
            <a:off x="457200" y="914400"/>
            <a:ext cx="84582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600">
                <a:latin typeface="Tahoma" panose="020B0604030504040204" pitchFamily="34" charset="0"/>
              </a:rPr>
              <a:t>ArrayList&lt;String&gt; words;</a:t>
            </a:r>
          </a:p>
          <a:p>
            <a:pPr>
              <a:spcBef>
                <a:spcPct val="0"/>
              </a:spcBef>
              <a:buFontTx/>
              <a:buNone/>
            </a:pPr>
            <a:r>
              <a:rPr lang="en-US" altLang="en-US" sz="2600">
                <a:latin typeface="Tahoma" panose="020B0604030504040204" pitchFamily="34" charset="0"/>
              </a:rPr>
              <a:t>words = new ArrayList&lt;String&gt;();</a:t>
            </a:r>
          </a:p>
          <a:p>
            <a:pPr>
              <a:spcBef>
                <a:spcPct val="0"/>
              </a:spcBef>
              <a:buFontTx/>
              <a:buNone/>
            </a:pPr>
            <a:r>
              <a:rPr lang="en-US" altLang="en-US" sz="2600">
                <a:latin typeface="Tahoma" panose="020B0604030504040204" pitchFamily="34" charset="0"/>
              </a:rPr>
              <a:t>words.add("at");</a:t>
            </a:r>
          </a:p>
          <a:p>
            <a:pPr>
              <a:spcBef>
                <a:spcPct val="0"/>
              </a:spcBef>
              <a:buFontTx/>
              <a:buNone/>
            </a:pPr>
            <a:r>
              <a:rPr lang="en-US" altLang="en-US" sz="2600">
                <a:latin typeface="Tahoma" panose="020B0604030504040204" pitchFamily="34" charset="0"/>
              </a:rPr>
              <a:t>words.add("up");</a:t>
            </a:r>
          </a:p>
          <a:p>
            <a:pPr>
              <a:spcBef>
                <a:spcPct val="0"/>
              </a:spcBef>
              <a:buFontTx/>
              <a:buNone/>
            </a:pPr>
            <a:r>
              <a:rPr lang="en-US" altLang="en-US" sz="2600">
                <a:latin typeface="Tahoma" panose="020B0604030504040204" pitchFamily="34" charset="0"/>
              </a:rPr>
              <a:t>words.add("or");</a:t>
            </a:r>
          </a:p>
          <a:p>
            <a:pPr>
              <a:spcBef>
                <a:spcPct val="0"/>
              </a:spcBef>
              <a:buFontTx/>
              <a:buNone/>
            </a:pPr>
            <a:endParaRPr lang="en-US" altLang="en-US" sz="2600">
              <a:latin typeface="Tahoma" panose="020B0604030504040204" pitchFamily="34" charset="0"/>
            </a:endParaRPr>
          </a:p>
          <a:p>
            <a:pPr>
              <a:spcBef>
                <a:spcPct val="0"/>
              </a:spcBef>
              <a:buFontTx/>
              <a:buNone/>
            </a:pPr>
            <a:r>
              <a:rPr lang="en-US" altLang="en-US" sz="2600">
                <a:latin typeface="Tahoma" panose="020B0604030504040204" pitchFamily="34" charset="0"/>
              </a:rPr>
              <a:t>ListIterator&lt;String&gt; it = words.listIterator();</a:t>
            </a:r>
          </a:p>
          <a:p>
            <a:pPr>
              <a:spcBef>
                <a:spcPct val="0"/>
              </a:spcBef>
              <a:buFontTx/>
              <a:buNone/>
            </a:pPr>
            <a:r>
              <a:rPr lang="en-US" altLang="en-US" sz="2600">
                <a:latin typeface="Tahoma" panose="020B0604030504040204" pitchFamily="34" charset="0"/>
              </a:rPr>
              <a:t>it.next();</a:t>
            </a:r>
          </a:p>
          <a:p>
            <a:pPr>
              <a:spcBef>
                <a:spcPct val="0"/>
              </a:spcBef>
              <a:buFontTx/>
              <a:buNone/>
            </a:pPr>
            <a:r>
              <a:rPr lang="en-US" altLang="en-US" sz="2600">
                <a:latin typeface="Tahoma" panose="020B0604030504040204" pitchFamily="34" charset="0"/>
              </a:rPr>
              <a:t>it.next();</a:t>
            </a:r>
          </a:p>
          <a:p>
            <a:pPr>
              <a:spcBef>
                <a:spcPct val="0"/>
              </a:spcBef>
              <a:buFontTx/>
              <a:buNone/>
            </a:pPr>
            <a:r>
              <a:rPr lang="en-US" altLang="en-US" sz="2600">
                <a:latin typeface="Tahoma" panose="020B0604030504040204" pitchFamily="34" charset="0"/>
              </a:rPr>
              <a:t>it.next();</a:t>
            </a:r>
          </a:p>
          <a:p>
            <a:pPr>
              <a:spcBef>
                <a:spcPct val="0"/>
              </a:spcBef>
              <a:buFontTx/>
              <a:buNone/>
            </a:pPr>
            <a:r>
              <a:rPr lang="en-US" altLang="en-US" sz="2600">
                <a:latin typeface="Tahoma" panose="020B0604030504040204" pitchFamily="34" charset="0"/>
              </a:rPr>
              <a:t>System.out.println(it.previous());</a:t>
            </a:r>
          </a:p>
          <a:p>
            <a:pPr>
              <a:spcBef>
                <a:spcPct val="0"/>
              </a:spcBef>
              <a:buFontTx/>
              <a:buNone/>
            </a:pPr>
            <a:r>
              <a:rPr lang="en-US" altLang="en-US" sz="2600">
                <a:latin typeface="Tahoma" panose="020B0604030504040204" pitchFamily="34" charset="0"/>
              </a:rPr>
              <a:t>System.out.println(it.previous());</a:t>
            </a:r>
          </a:p>
          <a:p>
            <a:pPr>
              <a:spcBef>
                <a:spcPct val="0"/>
              </a:spcBef>
              <a:buFontTx/>
              <a:buNone/>
            </a:pPr>
            <a:r>
              <a:rPr lang="en-US" altLang="en-US" sz="2600">
                <a:latin typeface="Tahoma" panose="020B0604030504040204" pitchFamily="34" charset="0"/>
              </a:rPr>
              <a:t>it.set("33");</a:t>
            </a:r>
          </a:p>
          <a:p>
            <a:pPr>
              <a:spcBef>
                <a:spcPct val="0"/>
              </a:spcBef>
              <a:buFontTx/>
              <a:buNone/>
            </a:pPr>
            <a:r>
              <a:rPr lang="en-US" altLang="en-US" sz="2600">
                <a:latin typeface="Tahoma" panose="020B0604030504040204" pitchFamily="34" charset="0"/>
              </a:rPr>
              <a:t>System.out.println(words);</a:t>
            </a:r>
          </a:p>
        </p:txBody>
      </p:sp>
      <p:sp>
        <p:nvSpPr>
          <p:cNvPr id="16389" name="Text Box 4">
            <a:extLst>
              <a:ext uri="{FF2B5EF4-FFF2-40B4-BE49-F238E27FC236}">
                <a16:creationId xmlns:a16="http://schemas.microsoft.com/office/drawing/2014/main" id="{17159A51-F01F-42CB-9AEA-BF7A9AF61033}"/>
              </a:ext>
            </a:extLst>
          </p:cNvPr>
          <p:cNvSpPr txBox="1">
            <a:spLocks noChangeArrowheads="1"/>
          </p:cNvSpPr>
          <p:nvPr/>
        </p:nvSpPr>
        <p:spPr bwMode="auto">
          <a:xfrm>
            <a:off x="6629400" y="1143000"/>
            <a:ext cx="2286000" cy="187325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br>
              <a:rPr lang="en-US" altLang="en-US" u="sng">
                <a:solidFill>
                  <a:srgbClr val="FF0000"/>
                </a:solidFill>
                <a:latin typeface="Tahoma" panose="020B0604030504040204" pitchFamily="34" charset="0"/>
              </a:rPr>
            </a:br>
            <a:r>
              <a:rPr lang="en-US" altLang="en-US" sz="2800">
                <a:latin typeface="Tahoma" panose="020B0604030504040204" pitchFamily="34" charset="0"/>
              </a:rPr>
              <a:t>or</a:t>
            </a:r>
            <a:br>
              <a:rPr lang="en-US" altLang="en-US" sz="2800">
                <a:latin typeface="Tahoma" panose="020B0604030504040204" pitchFamily="34" charset="0"/>
              </a:rPr>
            </a:br>
            <a:r>
              <a:rPr lang="en-US" altLang="en-US" sz="2800">
                <a:latin typeface="Tahoma" panose="020B0604030504040204" pitchFamily="34" charset="0"/>
              </a:rPr>
              <a:t>up</a:t>
            </a:r>
            <a:br>
              <a:rPr lang="en-US" altLang="en-US" sz="2800">
                <a:latin typeface="Tahoma" panose="020B0604030504040204" pitchFamily="34" charset="0"/>
              </a:rPr>
            </a:br>
            <a:r>
              <a:rPr lang="en-US" altLang="en-US" sz="2800">
                <a:latin typeface="Tahoma" panose="020B0604030504040204" pitchFamily="34" charset="0"/>
              </a:rPr>
              <a:t>[at, 33, 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1BB01F3B-0DEC-480A-A473-E5FB1FAFD1C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18435" name="WordArt 2">
            <a:extLst>
              <a:ext uri="{FF2B5EF4-FFF2-40B4-BE49-F238E27FC236}">
                <a16:creationId xmlns:a16="http://schemas.microsoft.com/office/drawing/2014/main" id="{1C5C9A17-47ED-4ADF-858A-459EF5A36EE2}"/>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previoustwo.java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ECBC45CE-4B45-4993-8E3F-9A9CABDCE17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20483" name="WordArt 2">
            <a:extLst>
              <a:ext uri="{FF2B5EF4-FFF2-40B4-BE49-F238E27FC236}">
                <a16:creationId xmlns:a16="http://schemas.microsoft.com/office/drawing/2014/main" id="{4872CDC9-FD49-4491-8D3C-568C66E28BB3}"/>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set()</a:t>
            </a:r>
          </a:p>
        </p:txBody>
      </p:sp>
      <p:sp>
        <p:nvSpPr>
          <p:cNvPr id="20484" name="Text Box 3">
            <a:extLst>
              <a:ext uri="{FF2B5EF4-FFF2-40B4-BE49-F238E27FC236}">
                <a16:creationId xmlns:a16="http://schemas.microsoft.com/office/drawing/2014/main" id="{53679A28-C4EA-422D-8154-E57B7FC9D134}"/>
              </a:ext>
            </a:extLst>
          </p:cNvPr>
          <p:cNvSpPr txBox="1">
            <a:spLocks noChangeArrowheads="1"/>
          </p:cNvSpPr>
          <p:nvPr/>
        </p:nvSpPr>
        <p:spPr bwMode="auto">
          <a:xfrm>
            <a:off x="457200" y="10668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ListIterator&lt;String&gt; it = words.listIterator();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it.set("###");</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System.out.println(words);</a:t>
            </a:r>
          </a:p>
        </p:txBody>
      </p:sp>
      <p:sp>
        <p:nvSpPr>
          <p:cNvPr id="20485" name="Text Box 4">
            <a:extLst>
              <a:ext uri="{FF2B5EF4-FFF2-40B4-BE49-F238E27FC236}">
                <a16:creationId xmlns:a16="http://schemas.microsoft.com/office/drawing/2014/main" id="{7601B347-503C-49E0-B10B-C862879FC7B5}"/>
              </a:ext>
            </a:extLst>
          </p:cNvPr>
          <p:cNvSpPr txBox="1">
            <a:spLocks noChangeArrowheads="1"/>
          </p:cNvSpPr>
          <p:nvPr/>
        </p:nvSpPr>
        <p:spPr bwMode="auto">
          <a:xfrm>
            <a:off x="6172200" y="2057400"/>
            <a:ext cx="2590800" cy="187325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0"/>
              </a:spcBef>
              <a:buFontTx/>
              <a:buNone/>
            </a:pPr>
            <a:r>
              <a:rPr lang="en-US" altLang="en-US" sz="2800">
                <a:latin typeface="Tahoma" panose="020B0604030504040204" pitchFamily="34" charset="0"/>
              </a:rPr>
              <a:t>at</a:t>
            </a:r>
          </a:p>
          <a:p>
            <a:pPr>
              <a:spcBef>
                <a:spcPct val="0"/>
              </a:spcBef>
              <a:buFontTx/>
              <a:buNone/>
            </a:pPr>
            <a:r>
              <a:rPr lang="en-US" altLang="en-US" sz="2800">
                <a:latin typeface="Tahoma" panose="020B0604030504040204" pitchFamily="34" charset="0"/>
              </a:rPr>
              <a:t>is</a:t>
            </a:r>
          </a:p>
          <a:p>
            <a:pPr>
              <a:spcBef>
                <a:spcPct val="0"/>
              </a:spcBef>
              <a:buFontTx/>
              <a:buNone/>
            </a:pPr>
            <a:r>
              <a:rPr lang="en-US" altLang="en-US" sz="2800">
                <a:latin typeface="Tahoma" panose="020B0604030504040204" pitchFamily="34" charset="0"/>
              </a:rPr>
              <a:t>[###, is, us]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10004&quot;&gt;&lt;property id=&quot;20148&quot; value=&quot;5&quot;/&gt;&lt;property id=&quot;20300&quot; value=&quot;Slide 2&quot;/&gt;&lt;property id=&quot;20307&quot; value=&quot;421&quot;/&gt;&lt;/object&gt;&lt;object type=&quot;3&quot; unique_id=&quot;10005&quot;&gt;&lt;property id=&quot;20148&quot; value=&quot;5&quot;/&gt;&lt;property id=&quot;20300&quot; value=&quot;Slide 3&quot;/&gt;&lt;property id=&quot;20307&quot; value=&quot;422&quot;/&gt;&lt;/object&gt;&lt;object type=&quot;3&quot; unique_id=&quot;10006&quot;&gt;&lt;property id=&quot;20148&quot; value=&quot;5&quot;/&gt;&lt;property id=&quot;20300&quot; value=&quot;Slide 4&quot;/&gt;&lt;property id=&quot;20307&quot; value=&quot;423&quot;/&gt;&lt;/object&gt;&lt;object type=&quot;3&quot; unique_id=&quot;10007&quot;&gt;&lt;property id=&quot;20148&quot; value=&quot;5&quot;/&gt;&lt;property id=&quot;20300&quot; value=&quot;Slide 5&quot;/&gt;&lt;property id=&quot;20307&quot; value=&quot;424&quot;/&gt;&lt;/object&gt;&lt;object type=&quot;3&quot; unique_id=&quot;10008&quot;&gt;&lt;property id=&quot;20148&quot; value=&quot;5&quot;/&gt;&lt;property id=&quot;20300&quot; value=&quot;Slide 6&quot;/&gt;&lt;property id=&quot;20307&quot; value=&quot;425&quot;/&gt;&lt;/object&gt;&lt;object type=&quot;3&quot; unique_id=&quot;10009&quot;&gt;&lt;property id=&quot;20148&quot; value=&quot;5&quot;/&gt;&lt;property id=&quot;20300&quot; value=&quot;Slide 7&quot;/&gt;&lt;property id=&quot;20307&quot; value=&quot;426&quot;/&gt;&lt;/object&gt;&lt;object type=&quot;3&quot; unique_id=&quot;10010&quot;&gt;&lt;property id=&quot;20148&quot; value=&quot;5&quot;/&gt;&lt;property id=&quot;20300&quot; value=&quot;Slide 8&quot;/&gt;&lt;property id=&quot;20307&quot; value=&quot;427&quot;/&gt;&lt;/object&gt;&lt;object type=&quot;3&quot; unique_id=&quot;10011&quot;&gt;&lt;property id=&quot;20148&quot; value=&quot;5&quot;/&gt;&lt;property id=&quot;20300&quot; value=&quot;Slide 9&quot;/&gt;&lt;property id=&quot;20307&quot; value=&quot;295&quot;/&gt;&lt;/object&gt;&lt;object type=&quot;3&quot; unique_id=&quot;10012&quot;&gt;&lt;property id=&quot;20148&quot; value=&quot;5&quot;/&gt;&lt;property id=&quot;20300&quot; value=&quot;Slide 10&quot;/&gt;&lt;property id=&quot;20307&quot; value=&quot;332&quot;/&gt;&lt;/object&gt;&lt;object type=&quot;3&quot; unique_id=&quot;10013&quot;&gt;&lt;property id=&quot;20148&quot; value=&quot;5&quot;/&gt;&lt;property id=&quot;20300&quot; value=&quot;Slide 11&quot;/&gt;&lt;property id=&quot;20307&quot; value=&quot;428&quot;/&gt;&lt;/object&gt;&lt;object type=&quot;3&quot; unique_id=&quot;10014&quot;&gt;&lt;property id=&quot;20148&quot; value=&quot;5&quot;/&gt;&lt;property id=&quot;20300&quot; value=&quot;Slide 12&quot;/&gt;&lt;property id=&quot;20307&quot; value=&quot;429&quot;/&gt;&lt;/object&gt;&lt;object type=&quot;3&quot; unique_id=&quot;10015&quot;&gt;&lt;property id=&quot;20148&quot; value=&quot;5&quot;/&gt;&lt;property id=&quot;20300&quot; value=&quot;Slide 13&quot;/&gt;&lt;property id=&quot;20307&quot; value=&quot;374&quot;/&gt;&lt;/object&gt;&lt;object type=&quot;3&quot; unique_id=&quot;10016&quot;&gt;&lt;property id=&quot;20148&quot; value=&quot;5&quot;/&gt;&lt;property id=&quot;20300&quot; value=&quot;Slide 14&quot;/&gt;&lt;property id=&quot;20307&quot; value=&quot;387&quot;/&gt;&lt;/object&gt;&lt;object type=&quot;3&quot; unique_id=&quot;10017&quot;&gt;&lt;property id=&quot;20148&quot; value=&quot;5&quot;/&gt;&lt;property id=&quot;20300&quot; value=&quot;Slide 15&quot;/&gt;&lt;property id=&quot;20307&quot; value=&quot;353&quot;/&gt;&lt;/object&gt;&lt;object type=&quot;3&quot; unique_id=&quot;10018&quot;&gt;&lt;property id=&quot;20148&quot; value=&quot;5&quot;/&gt;&lt;property id=&quot;20300&quot; value=&quot;Slide 16&quot;/&gt;&lt;property id=&quot;20307&quot; value=&quot;411&quot;/&gt;&lt;/object&gt;&lt;object type=&quot;3&quot; unique_id=&quot;10019&quot;&gt;&lt;property id=&quot;20148&quot; value=&quot;5&quot;/&gt;&lt;property id=&quot;20300&quot; value=&quot;Slide 17&quot;/&gt;&lt;property id=&quot;20307&quot; value=&quot;430&quot;/&gt;&lt;/object&gt;&lt;object type=&quot;3&quot; unique_id=&quot;10020&quot;&gt;&lt;property id=&quot;20148&quot; value=&quot;5&quot;/&gt;&lt;property id=&quot;20300&quot; value=&quot;Slide 18&quot;/&gt;&lt;property id=&quot;20307&quot; value=&quot;412&quot;/&gt;&lt;/object&gt;&lt;object type=&quot;3&quot; unique_id=&quot;10021&quot;&gt;&lt;property id=&quot;20148&quot; value=&quot;5&quot;/&gt;&lt;property id=&quot;20300&quot; value=&quot;Slide 19&quot;/&gt;&lt;property id=&quot;20307&quot; value=&quot;354&quot;/&gt;&lt;/object&gt;&lt;object type=&quot;3&quot; unique_id=&quot;10022&quot;&gt;&lt;property id=&quot;20148&quot; value=&quot;5&quot;/&gt;&lt;property id=&quot;20300&quot; value=&quot;Slide 20&quot;/&gt;&lt;property id=&quot;20307&quot; value=&quot;356&quot;/&gt;&lt;/object&gt;&lt;object type=&quot;3&quot; unique_id=&quot;10023&quot;&gt;&lt;property id=&quot;20148&quot; value=&quot;5&quot;/&gt;&lt;property id=&quot;20300&quot; value=&quot;Slide 21&quot;/&gt;&lt;property id=&quot;20307&quot; value=&quot;357&quot;/&gt;&lt;/object&gt;&lt;object type=&quot;3&quot; unique_id=&quot;10024&quot;&gt;&lt;property id=&quot;20148&quot; value=&quot;5&quot;/&gt;&lt;property id=&quot;20300&quot; value=&quot;Slide 22&quot;/&gt;&lt;property id=&quot;20307&quot; value=&quot;358&quot;/&gt;&lt;/object&gt;&lt;object type=&quot;3&quot; unique_id=&quot;10025&quot;&gt;&lt;property id=&quot;20148&quot; value=&quot;5&quot;/&gt;&lt;property id=&quot;20300&quot; value=&quot;Slide 23&quot;/&gt;&lt;property id=&quot;20307&quot; value=&quot;359&quot;/&gt;&lt;/object&gt;&lt;object type=&quot;3&quot; unique_id=&quot;10026&quot;&gt;&lt;property id=&quot;20148&quot; value=&quot;5&quot;/&gt;&lt;property id=&quot;20300&quot; value=&quot;Slide 24&quot;/&gt;&lt;property id=&quot;20307&quot; value=&quot;416&quot;/&gt;&lt;/object&gt;&lt;object type=&quot;3&quot; unique_id=&quot;10027&quot;&gt;&lt;property id=&quot;20148&quot; value=&quot;5&quot;/&gt;&lt;property id=&quot;20300&quot; value=&quot;Slide 25&quot;/&gt;&lt;property id=&quot;20307&quot; value=&quot;417&quot;/&gt;&lt;/object&gt;&lt;object type=&quot;3&quot; unique_id=&quot;10028&quot;&gt;&lt;property id=&quot;20148&quot; value=&quot;5&quot;/&gt;&lt;property id=&quot;20300&quot; value=&quot;Slide 26&quot;/&gt;&lt;property id=&quot;20307&quot; value=&quot;418&quot;/&gt;&lt;/object&gt;&lt;object type=&quot;3&quot; unique_id=&quot;10029&quot;&gt;&lt;property id=&quot;20148&quot; value=&quot;5&quot;/&gt;&lt;property id=&quot;20300&quot; value=&quot;Slide 27&quot;/&gt;&lt;property id=&quot;20307&quot; value=&quot;361&quot;/&gt;&lt;/object&gt;&lt;object type=&quot;3&quot; unique_id=&quot;10030&quot;&gt;&lt;property id=&quot;20148&quot; value=&quot;5&quot;/&gt;&lt;property id=&quot;20300&quot; value=&quot;Slide 28&quot;/&gt;&lt;property id=&quot;20307&quot; value=&quot;362&quot;/&gt;&lt;/object&gt;&lt;object type=&quot;3&quot; unique_id=&quot;10031&quot;&gt;&lt;property id=&quot;20148&quot; value=&quot;5&quot;/&gt;&lt;property id=&quot;20300&quot; value=&quot;Slide 29&quot;/&gt;&lt;property id=&quot;20307&quot; value=&quot;365&quot;/&gt;&lt;/object&gt;&lt;object type=&quot;3&quot; unique_id=&quot;10032&quot;&gt;&lt;property id=&quot;20148&quot; value=&quot;5&quot;/&gt;&lt;property id=&quot;20300&quot; value=&quot;Slide 30&quot;/&gt;&lt;property id=&quot;20307&quot; value=&quot;366&quot;/&gt;&lt;/object&gt;&lt;object type=&quot;3&quot; unique_id=&quot;10033&quot;&gt;&lt;property id=&quot;20148&quot; value=&quot;5&quot;/&gt;&lt;property id=&quot;20300&quot; value=&quot;Slide 31&quot;/&gt;&lt;property id=&quot;20307&quot; value=&quot;367&quot;/&gt;&lt;/object&gt;&lt;object type=&quot;3&quot; unique_id=&quot;10034&quot;&gt;&lt;property id=&quot;20148&quot; value=&quot;5&quot;/&gt;&lt;property id=&quot;20300&quot; value=&quot;Slide 33&quot;/&gt;&lt;property id=&quot;20307&quot; value=&quot;360&quot;/&gt;&lt;/object&gt;&lt;object type=&quot;3&quot; unique_id=&quot;10035&quot;&gt;&lt;property id=&quot;20148&quot; value=&quot;5&quot;/&gt;&lt;property id=&quot;20300&quot; value=&quot;Slide 34&quot;/&gt;&lt;property id=&quot;20307&quot; value=&quot;375&quot;/&gt;&lt;/object&gt;&lt;object type=&quot;3&quot; unique_id=&quot;10036&quot;&gt;&lt;property id=&quot;20148&quot; value=&quot;5&quot;/&gt;&lt;property id=&quot;20300&quot; value=&quot;Slide 35&quot;/&gt;&lt;property id=&quot;20307&quot; value=&quot;389&quot;/&gt;&lt;/object&gt;&lt;object type=&quot;3&quot; unique_id=&quot;10037&quot;&gt;&lt;property id=&quot;20148&quot; value=&quot;5&quot;/&gt;&lt;property id=&quot;20300&quot; value=&quot;Slide 36&quot;/&gt;&lt;property id=&quot;20307&quot; value=&quot;370&quot;/&gt;&lt;/object&gt;&lt;object type=&quot;3&quot; unique_id=&quot;10038&quot;&gt;&lt;property id=&quot;20148&quot; value=&quot;5&quot;/&gt;&lt;property id=&quot;20300&quot; value=&quot;Slide 37&quot;/&gt;&lt;property id=&quot;20307&quot; value=&quot;371&quot;/&gt;&lt;/object&gt;&lt;object type=&quot;3&quot; unique_id=&quot;10039&quot;&gt;&lt;property id=&quot;20148&quot; value=&quot;5&quot;/&gt;&lt;property id=&quot;20300&quot; value=&quot;Slide 38&quot;/&gt;&lt;property id=&quot;20307&quot; value=&quot;382&quot;/&gt;&lt;/object&gt;&lt;object type=&quot;3&quot; unique_id=&quot;10040&quot;&gt;&lt;property id=&quot;20148&quot; value=&quot;5&quot;/&gt;&lt;property id=&quot;20300&quot; value=&quot;Slide 39&quot;/&gt;&lt;property id=&quot;20307&quot; value=&quot;383&quot;/&gt;&lt;/object&gt;&lt;object type=&quot;3&quot; unique_id=&quot;10041&quot;&gt;&lt;property id=&quot;20148&quot; value=&quot;5&quot;/&gt;&lt;property id=&quot;20300&quot; value=&quot;Slide 40&quot;/&gt;&lt;property id=&quot;20307&quot; value=&quot;372&quot;/&gt;&lt;/object&gt;&lt;object type=&quot;3&quot; unique_id=&quot;10042&quot;&gt;&lt;property id=&quot;20148&quot; value=&quot;5&quot;/&gt;&lt;property id=&quot;20300&quot; value=&quot;Slide 41&quot;/&gt;&lt;property id=&quot;20307&quot; value=&quot;373&quot;/&gt;&lt;/object&gt;&lt;object type=&quot;3&quot; unique_id=&quot;10043&quot;&gt;&lt;property id=&quot;20148&quot; value=&quot;5&quot;/&gt;&lt;property id=&quot;20300&quot; value=&quot;Slide 42&quot;/&gt;&lt;property id=&quot;20307&quot; value=&quot;376&quot;/&gt;&lt;/object&gt;&lt;object type=&quot;3&quot; unique_id=&quot;10044&quot;&gt;&lt;property id=&quot;20148&quot; value=&quot;5&quot;/&gt;&lt;property id=&quot;20300&quot; value=&quot;Slide 43&quot;/&gt;&lt;property id=&quot;20307&quot; value=&quot;378&quot;/&gt;&lt;/object&gt;&lt;object type=&quot;3&quot; unique_id=&quot;10045&quot;&gt;&lt;property id=&quot;20148&quot; value=&quot;5&quot;/&gt;&lt;property id=&quot;20300&quot; value=&quot;Slide 44&quot;/&gt;&lt;property id=&quot;20307&quot; value=&quot;380&quot;/&gt;&lt;/object&gt;&lt;object type=&quot;3&quot; unique_id=&quot;10046&quot;&gt;&lt;property id=&quot;20148&quot; value=&quot;5&quot;/&gt;&lt;property id=&quot;20300&quot; value=&quot;Slide 45&quot;/&gt;&lt;property id=&quot;20307&quot; value=&quot;379&quot;/&gt;&lt;/object&gt;&lt;object type=&quot;3&quot; unique_id=&quot;10047&quot;&gt;&lt;property id=&quot;20148&quot; value=&quot;5&quot;/&gt;&lt;property id=&quot;20300&quot; value=&quot;Slide 46&quot;/&gt;&lt;property id=&quot;20307&quot; value=&quot;381&quot;/&gt;&lt;/object&gt;&lt;object type=&quot;3&quot; unique_id=&quot;10048&quot;&gt;&lt;property id=&quot;20148&quot; value=&quot;5&quot;/&gt;&lt;property id=&quot;20300&quot; value=&quot;Slide 47&quot;/&gt;&lt;property id=&quot;20307&quot; value=&quot;377&quot;/&gt;&lt;/object&gt;&lt;object type=&quot;3&quot; unique_id=&quot;10049&quot;&gt;&lt;property id=&quot;20148&quot; value=&quot;5&quot;/&gt;&lt;property id=&quot;20300&quot; value=&quot;Slide 48&quot;/&gt;&lt;property id=&quot;20307&quot; value=&quot;390&quot;/&gt;&lt;/object&gt;&lt;object type=&quot;3&quot; unique_id=&quot;10050&quot;&gt;&lt;property id=&quot;20148&quot; value=&quot;5&quot;/&gt;&lt;property id=&quot;20300&quot; value=&quot;Slide 49&quot;/&gt;&lt;property id=&quot;20307&quot; value=&quot;391&quot;/&gt;&lt;/object&gt;&lt;object type=&quot;3&quot; unique_id=&quot;10051&quot;&gt;&lt;property id=&quot;20148&quot; value=&quot;5&quot;/&gt;&lt;property id=&quot;20300&quot; value=&quot;Slide 50&quot;/&gt;&lt;property id=&quot;20307&quot; value=&quot;392&quot;/&gt;&lt;/object&gt;&lt;object type=&quot;3&quot; unique_id=&quot;10052&quot;&gt;&lt;property id=&quot;20148&quot; value=&quot;5&quot;/&gt;&lt;property id=&quot;20300&quot; value=&quot;Slide 51&quot;/&gt;&lt;property id=&quot;20307&quot; value=&quot;396&quot;/&gt;&lt;/object&gt;&lt;object type=&quot;3&quot; unique_id=&quot;10053&quot;&gt;&lt;property id=&quot;20148&quot; value=&quot;5&quot;/&gt;&lt;property id=&quot;20300&quot; value=&quot;Slide 52&quot;/&gt;&lt;property id=&quot;20307&quot; value=&quot;397&quot;/&gt;&lt;/object&gt;&lt;object type=&quot;3&quot; unique_id=&quot;10054&quot;&gt;&lt;property id=&quot;20148&quot; value=&quot;5&quot;/&gt;&lt;property id=&quot;20300&quot; value=&quot;Slide 53&quot;/&gt;&lt;property id=&quot;20307&quot; value=&quot;399&quot;/&gt;&lt;/object&gt;&lt;object type=&quot;3&quot; unique_id=&quot;10055&quot;&gt;&lt;property id=&quot;20148&quot; value=&quot;5&quot;/&gt;&lt;property id=&quot;20300&quot; value=&quot;Slide 54&quot;/&gt;&lt;property id=&quot;20307&quot; value=&quot;398&quot;/&gt;&lt;/object&gt;&lt;object type=&quot;3&quot; unique_id=&quot;10056&quot;&gt;&lt;property id=&quot;20148&quot; value=&quot;5&quot;/&gt;&lt;property id=&quot;20300&quot; value=&quot;Slide 55&quot;/&gt;&lt;property id=&quot;20307&quot; value=&quot;395&quot;/&gt;&lt;/object&gt;&lt;object type=&quot;3&quot; unique_id=&quot;10057&quot;&gt;&lt;property id=&quot;20148&quot; value=&quot;5&quot;/&gt;&lt;property id=&quot;20300&quot; value=&quot;Slide 56&quot;/&gt;&lt;property id=&quot;20307&quot; value=&quot;384&quot;/&gt;&lt;/object&gt;&lt;object type=&quot;3&quot; unique_id=&quot;10058&quot;&gt;&lt;property id=&quot;20148&quot; value=&quot;5&quot;/&gt;&lt;property id=&quot;20300&quot; value=&quot;Slide 57&quot;/&gt;&lt;property id=&quot;20307&quot; value=&quot;400&quot;/&gt;&lt;/object&gt;&lt;object type=&quot;3&quot; unique_id=&quot;10059&quot;&gt;&lt;property id=&quot;20148&quot; value=&quot;5&quot;/&gt;&lt;property id=&quot;20300&quot; value=&quot;Slide 58&quot;/&gt;&lt;property id=&quot;20307&quot; value=&quot;401&quot;/&gt;&lt;/object&gt;&lt;object type=&quot;3&quot; unique_id=&quot;10060&quot;&gt;&lt;property id=&quot;20148&quot; value=&quot;5&quot;/&gt;&lt;property id=&quot;20300&quot; value=&quot;Slide 59&quot;/&gt;&lt;property id=&quot;20307&quot; value=&quot;402&quot;/&gt;&lt;/object&gt;&lt;object type=&quot;3&quot; unique_id=&quot;10061&quot;&gt;&lt;property id=&quot;20148&quot; value=&quot;5&quot;/&gt;&lt;property id=&quot;20300&quot; value=&quot;Slide 60&quot;/&gt;&lt;property id=&quot;20307&quot; value=&quot;403&quot;/&gt;&lt;/object&gt;&lt;object type=&quot;3&quot; unique_id=&quot;10062&quot;&gt;&lt;property id=&quot;20148&quot; value=&quot;5&quot;/&gt;&lt;property id=&quot;20300&quot; value=&quot;Slide 61&quot;/&gt;&lt;property id=&quot;20307&quot; value=&quot;404&quot;/&gt;&lt;/object&gt;&lt;object type=&quot;3&quot; unique_id=&quot;10063&quot;&gt;&lt;property id=&quot;20148&quot; value=&quot;5&quot;/&gt;&lt;property id=&quot;20300&quot; value=&quot;Slide 62&quot;/&gt;&lt;property id=&quot;20307&quot; value=&quot;420&quot;/&gt;&lt;/object&gt;&lt;object type=&quot;3&quot; unique_id=&quot;10064&quot;&gt;&lt;property id=&quot;20148&quot; value=&quot;5&quot;/&gt;&lt;property id=&quot;20300&quot; value=&quot;Slide 63&quot;/&gt;&lt;property id=&quot;20307&quot; value=&quot;408&quot;/&gt;&lt;/object&gt;&lt;object type=&quot;3&quot; unique_id=&quot;10065&quot;&gt;&lt;property id=&quot;20148&quot; value=&quot;5&quot;/&gt;&lt;property id=&quot;20300&quot; value=&quot;Slide 64&quot;/&gt;&lt;property id=&quot;20307&quot; value=&quot;405&quot;/&gt;&lt;/object&gt;&lt;object type=&quot;3&quot; unique_id=&quot;10066&quot;&gt;&lt;property id=&quot;20148&quot; value=&quot;5&quot;/&gt;&lt;property id=&quot;20300&quot; value=&quot;Slide 65&quot;/&gt;&lt;property id=&quot;20307&quot; value=&quot;406&quot;/&gt;&lt;/object&gt;&lt;object type=&quot;3&quot; unique_id=&quot;10067&quot;&gt;&lt;property id=&quot;20148&quot; value=&quot;5&quot;/&gt;&lt;property id=&quot;20300&quot; value=&quot;Slide 66&quot;/&gt;&lt;property id=&quot;20307&quot; value=&quot;407&quot;/&gt;&lt;/object&gt;&lt;object type=&quot;3&quot; unique_id=&quot;10068&quot;&gt;&lt;property id=&quot;20148&quot; value=&quot;5&quot;/&gt;&lt;property id=&quot;20300&quot; value=&quot;Slide 67&quot;/&gt;&lt;property id=&quot;20307&quot; value=&quot;409&quot;/&gt;&lt;/object&gt;&lt;object type=&quot;3&quot; unique_id=&quot;10069&quot;&gt;&lt;property id=&quot;20148&quot; value=&quot;5&quot;/&gt;&lt;property id=&quot;20300&quot; value=&quot;Slide 68&quot;/&gt;&lt;property id=&quot;20307&quot; value=&quot;419&quot;/&gt;&lt;/object&gt;&lt;object type=&quot;3&quot; unique_id=&quot;10070&quot;&gt;&lt;property id=&quot;20148&quot; value=&quot;5&quot;/&gt;&lt;property id=&quot;20300&quot; value=&quot;Slide 69&quot;/&gt;&lt;property id=&quot;20307&quot; value=&quot;386&quot;/&gt;&lt;/object&gt;&lt;object type=&quot;3&quot; unique_id=&quot;10281&quot;&gt;&lt;property id=&quot;20148&quot; value=&quot;5&quot;/&gt;&lt;property id=&quot;20300&quot; value=&quot;Slide 32&quot;/&gt;&lt;property id=&quot;20307&quot; value=&quot;431&quot;/&gt;&lt;/object&gt;&lt;/object&gt;&lt;object type=&quot;8&quot; unique_id=&quot;10140&quot;&gt;&lt;/object&gt;&lt;/object&gt;&lt;/database&gt;"/>
  <p:tag name="SECTOMILLISECCONVERTED"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983</TotalTime>
  <Words>2422</Words>
  <Application>Microsoft Office PowerPoint</Application>
  <PresentationFormat>On-screen Show (4:3)</PresentationFormat>
  <Paragraphs>483</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Tahoma</vt:lpstr>
      <vt:lpstr>Arial</vt:lpstr>
      <vt:lpstr>Times New Roman</vt:lpstr>
      <vt:lpstr>Courier New</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iterators</dc:title>
  <dc:subject>Iterators</dc:subject>
  <dc:creator>A+ Computer Science</dc:creator>
  <cp:keywords>www.apluscompsci.com</cp:keywords>
  <dc:description>Iterators_x000d_
©A+ Computer Science_x000d_
www.apluscompsci.com</dc:description>
  <cp:lastModifiedBy>WELDON JASIK</cp:lastModifiedBy>
  <cp:revision>354</cp:revision>
  <dcterms:created xsi:type="dcterms:W3CDTF">1997-10-20T19:37:18Z</dcterms:created>
  <dcterms:modified xsi:type="dcterms:W3CDTF">2020-09-29T14:30:33Z</dcterms:modified>
  <cp:category>www.apluscompsci.com</cp:category>
</cp:coreProperties>
</file>