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2" r:id="rId3"/>
    <p:sldId id="410" r:id="rId4"/>
    <p:sldId id="413" r:id="rId5"/>
    <p:sldId id="412" r:id="rId6"/>
    <p:sldId id="411" r:id="rId7"/>
    <p:sldId id="422" r:id="rId8"/>
    <p:sldId id="419" r:id="rId9"/>
    <p:sldId id="420" r:id="rId10"/>
    <p:sldId id="417" r:id="rId11"/>
    <p:sldId id="418" r:id="rId12"/>
    <p:sldId id="421" r:id="rId13"/>
    <p:sldId id="424" r:id="rId14"/>
    <p:sldId id="425" r:id="rId15"/>
    <p:sldId id="414" r:id="rId16"/>
    <p:sldId id="415" r:id="rId17"/>
    <p:sldId id="42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FFFF00"/>
    <a:srgbClr val="336600"/>
    <a:srgbClr val="0000FF"/>
    <a:srgbClr val="993366"/>
    <a:srgbClr val="0000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5" autoAdjust="0"/>
    <p:restoredTop sz="70524" autoAdjust="0"/>
  </p:normalViewPr>
  <p:slideViewPr>
    <p:cSldViewPr>
      <p:cViewPr varScale="1">
        <p:scale>
          <a:sx n="47" d="100"/>
          <a:sy n="47" d="100"/>
        </p:scale>
        <p:origin x="198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473CF79-BB27-4E82-957A-B198CC0BAB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E008C48-E1E5-4FFE-B162-665A175417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0324BE96-8E67-415F-A668-012F347CBC7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5909AE81-4875-44D3-BDE0-11C4AF6FC3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F9422E-C0CB-4729-9A80-66654BDA11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EA60246-BFA9-4073-982F-925F166E9B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03DC92B-6762-4CE4-BF5A-2E4984983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13EA23C-7183-4015-A0A0-E9ABA975F8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B25CF0C-99C2-47F8-8183-4BFB9426C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2CB6387-9997-4C8D-978D-BDEF772B1C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A814C99-BF9D-461E-A96A-A3F24F570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0ACD69E-8909-408C-B515-CE51AF66A9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3B112B7-7C7D-4DA9-9402-EF48E6E50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547C439-CD9E-4FB8-9803-744E651ABF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DECBB40-4877-44F9-92AC-C566709DD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3095A0F-C4A5-4EB7-B8BE-7845635334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7107613-BF0A-43AD-AA1B-BE071C0F7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12FE392-E82B-4EA8-BB3D-B6629EA68B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E8045B4-1C17-403E-95FB-DE91F8EB0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F5D1CBF-B3D3-4D17-B8C6-FEAD8092E2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FB52DAA-E38A-4467-A24E-2A0A23915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B9A28A6-4822-4A46-A5FE-0536DD4217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308287E-A76C-4F0F-B314-6B7F63A45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7ECD306-7974-4C87-863D-63F9BB13C7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ED7EA88-E174-4436-9723-7D0D81E68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0743FF1-53A5-4F3B-9BF8-1EC2380012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A0F1E99-236A-4B51-BE49-357F65FB9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BB7E065-CBF7-4701-B79B-A02E8CF796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30DBFC3-F240-4492-BD6A-96D261FEE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E8E8DCC-DF53-44C0-AC73-822E5D5D33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D773200-B5B7-43FB-AD31-5534C85B3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1C2C6B7-4CDF-48FF-A23A-6963C08E92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E9DC38F-D848-4D0A-A6E5-20ED9385B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AA56559-1522-4F3F-8978-4AC5E1D5E8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BAE5781-1FB0-4A77-8D0A-7BDA0F7DD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F0FFB90-B367-4342-AB5B-5A9DEAD2D9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E1312D0-6DB3-499F-A7CE-A351688CC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09FDC80-074D-4CD4-8719-77F4AEB1FA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CDC1442-3E0C-4D54-8230-A31C1E860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7EAF-E4F0-4300-998B-67B346DB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852FE-CE95-46E3-BECC-1E88735A9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BF3EAD-305B-492A-81E3-F8CC3BC29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93495-6EB0-491D-8998-686472EF54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22355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861E-3F7C-4CB7-AD10-924542CA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0FFB1-A01E-4BCC-9F44-2B16B9BD1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188328-1BB0-472C-9DC3-19E047CE4F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FBB7-095B-4984-9A95-6CB79B133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09651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4F06F-DC25-434F-B8C0-6263266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F84B1-E9EA-4A59-9111-F10846B7D9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053A4B-7460-4F2F-9CBB-578ACF03B1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B062-0804-41EE-9D52-4AFD8B76A7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31844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CBE8-BD19-45F7-A193-342F926D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0F993-ED55-4C6D-B97A-94B5980416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ADB630-1D7B-4BB2-A198-B15D9843E8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5FBB1-6190-4B7E-BA2D-F290355122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07784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D13F2-E227-4134-96B8-09E1D633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24867-D429-442B-BDB5-9847A2E84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7A65E9-21A9-4853-B2F6-0B447F945B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569C-3016-4319-84D1-2F1F000369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45342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A54E-125E-4E56-8BA2-A81011AC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6155-A77F-4A97-915A-51A9A0C6E9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40F637-5A37-4721-92FA-24EB5C67A2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E24739-D444-4063-AA75-BA7BBAD89A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79069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C0405-D1C7-4C62-A46C-908786AC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64BAAF-C9B0-4C1C-B94F-CE53F2F121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9F7685-1AFA-438E-8BEC-D9DB3B1353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27B764-51F2-47C8-A904-5DE42ECF9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6328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73210-505D-4EEE-8849-69C86D43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B3CF8-2F1F-4D3C-BF38-392AC3835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A1DED2-AC97-4E98-86CC-0CCFD644DD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8019-9F55-4D25-8500-7FEB6D1A8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46779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7ABDE-E66C-498A-A9D0-DB359B6C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7B5F8-5620-4C6B-B823-5C75CBFD7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1B4BC8-716B-447B-AD3C-089DE92E94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8D9A4-161F-4E1E-BAB2-8D47693B87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74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F439-625B-44F0-AD89-B131915A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0CA4A-CA55-44E8-ACDA-C11F503AA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4136CD-7AB5-4107-9BC8-11FEF4EC97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E8F6B2-27C4-4806-8AF4-6E056CF93C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89483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FAAC0-A22D-4361-B7F2-BBD2B838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952CE-9D72-42CA-BECE-82BF1A9A22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52FF88-7105-42D8-83A4-F3F18AAA5D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6C5F26-B48B-4B3B-8C4C-45648B7A5A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10841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659A20C-24EE-44A0-BDF8-54221B857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BB0ACE-EF02-4C90-B24E-9A1B49B70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E86540F-8A54-43DB-AF8D-089CB73740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2A929E9-3314-4370-AB43-5A561D1CC6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3B9176E6-12CF-4B24-87CE-DA219E0386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C0AC544-C5D1-490A-BAA8-28F8555566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A6C5C22-38B9-4C89-AC59-59954554EF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14339" name="WordArt 3">
            <a:extLst>
              <a:ext uri="{FF2B5EF4-FFF2-40B4-BE49-F238E27FC236}">
                <a16:creationId xmlns:a16="http://schemas.microsoft.com/office/drawing/2014/main" id="{C8945C5B-8627-4AFE-BC21-4FF72567A7C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1295400"/>
            <a:ext cx="8001000" cy="2895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Java Exception </a:t>
            </a:r>
          </a:p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Handling</a:t>
            </a:r>
          </a:p>
        </p:txBody>
      </p:sp>
      <p:sp>
        <p:nvSpPr>
          <p:cNvPr id="14340" name="WordArt 6">
            <a:extLst>
              <a:ext uri="{FF2B5EF4-FFF2-40B4-BE49-F238E27FC236}">
                <a16:creationId xmlns:a16="http://schemas.microsoft.com/office/drawing/2014/main" id="{58165738-73EF-41CB-A519-F2AFB2C57C1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00800" y="6324600"/>
            <a:ext cx="2438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8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Lab 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1E46-DE41-437D-97C2-4E80EA9F71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2771" name="WordArt 2">
            <a:extLst>
              <a:ext uri="{FF2B5EF4-FFF2-40B4-BE49-F238E27FC236}">
                <a16:creationId xmlns:a16="http://schemas.microsoft.com/office/drawing/2014/main" id="{67D9251A-E002-4941-8A1A-86F0A4A9FF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71600" y="609600"/>
            <a:ext cx="6096000" cy="472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exceptionthree.java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exceptionfour.java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84A44AA-33DB-4567-BE64-44F5604185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0EE2DE62-AB32-46F4-BAFC-ED4AC76CF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52600"/>
            <a:ext cx="65849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int num= 3/0;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//must have a catch or finally block	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System.out.println("compsci");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This will not compile!!!!</a:t>
            </a:r>
          </a:p>
        </p:txBody>
      </p:sp>
      <p:sp>
        <p:nvSpPr>
          <p:cNvPr id="34820" name="WordArt 3">
            <a:extLst>
              <a:ext uri="{FF2B5EF4-FFF2-40B4-BE49-F238E27FC236}">
                <a16:creationId xmlns:a16="http://schemas.microsoft.com/office/drawing/2014/main" id="{2582221C-78E8-44FE-8303-9B235D821D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189F3B2-DD47-4385-A057-7B44202931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AC07900F-0C6F-487B-B410-8F2930C5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4687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int num=3/0;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//catch is optional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finally{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System.out.println("divby0);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System.out.println("compsci");</a:t>
            </a:r>
          </a:p>
        </p:txBody>
      </p:sp>
      <p:sp>
        <p:nvSpPr>
          <p:cNvPr id="36868" name="WordArt 3">
            <a:extLst>
              <a:ext uri="{FF2B5EF4-FFF2-40B4-BE49-F238E27FC236}">
                <a16:creationId xmlns:a16="http://schemas.microsoft.com/office/drawing/2014/main" id="{69387311-7513-4E9D-8A41-C72D535CFB2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03CE32D-B531-4E18-9FA4-B1288CA58B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747CE64A-D094-42EC-8EC5-E2EC4745D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7924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//code would go here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catch(</a:t>
            </a:r>
            <a:r>
              <a:rPr lang="en-US" altLang="en-US" sz="2400">
                <a:solidFill>
                  <a:srgbClr val="7030A0"/>
                </a:solidFill>
                <a:latin typeface="Arial" panose="020B0604020202020204" pitchFamily="34" charset="0"/>
              </a:rPr>
              <a:t>FileNotFoundException</a:t>
            </a:r>
            <a:r>
              <a:rPr lang="en-US" altLang="en-US" sz="2400">
                <a:latin typeface="Arial" panose="020B0604020202020204" pitchFamily="34" charset="0"/>
              </a:rPr>
              <a:t> 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Arial" panose="020B0604020202020204" pitchFamily="34" charset="0"/>
              </a:rPr>
              <a:t>	// Code to handle not finding the specified file.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catch(</a:t>
            </a:r>
            <a:r>
              <a:rPr lang="en-US" altLang="en-US" sz="2400">
                <a:solidFill>
                  <a:srgbClr val="7030A0"/>
                </a:solidFill>
                <a:latin typeface="Arial" panose="020B0604020202020204" pitchFamily="34" charset="0"/>
              </a:rPr>
              <a:t>IOException</a:t>
            </a:r>
            <a:r>
              <a:rPr lang="en-US" altLang="en-US" sz="2400">
                <a:latin typeface="Arial" panose="020B0604020202020204" pitchFamily="34" charset="0"/>
              </a:rPr>
              <a:t> 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Arial" panose="020B0604020202020204" pitchFamily="34" charset="0"/>
              </a:rPr>
              <a:t>	 // Code to handle any other IO Exception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catch(</a:t>
            </a:r>
            <a:r>
              <a:rPr lang="en-US" altLang="en-US" sz="2400">
                <a:solidFill>
                  <a:srgbClr val="7030A0"/>
                </a:solidFill>
                <a:latin typeface="Arial" panose="020B0604020202020204" pitchFamily="34" charset="0"/>
              </a:rPr>
              <a:t>Exception</a:t>
            </a:r>
            <a:r>
              <a:rPr lang="en-US" altLang="en-US" sz="2400">
                <a:latin typeface="Arial" panose="020B0604020202020204" pitchFamily="34" charset="0"/>
              </a:rPr>
              <a:t> 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Arial" panose="020B0604020202020204" pitchFamily="34" charset="0"/>
              </a:rPr>
              <a:t>	 // Code to handle all other Exceptions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finally{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System.out.println("this always happens");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		</a:t>
            </a:r>
          </a:p>
        </p:txBody>
      </p:sp>
      <p:sp>
        <p:nvSpPr>
          <p:cNvPr id="38916" name="WordArt 4">
            <a:extLst>
              <a:ext uri="{FF2B5EF4-FFF2-40B4-BE49-F238E27FC236}">
                <a16:creationId xmlns:a16="http://schemas.microsoft.com/office/drawing/2014/main" id="{669AFAF0-CB83-47CE-93CA-ED3A4A737C4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5867400" cy="798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Multi[ples Catch Blocks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03CE32D-B531-4E18-9FA4-B1288CA58B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44B88E31-0D91-47D2-9BF8-E19360C6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7924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//code would go here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catch(</a:t>
            </a:r>
            <a:r>
              <a:rPr lang="en-US" altLang="en-US" sz="2400">
                <a:solidFill>
                  <a:srgbClr val="0066FF"/>
                </a:solidFill>
                <a:latin typeface="Arial" panose="020B0604020202020204" pitchFamily="34" charset="0"/>
              </a:rPr>
              <a:t>Exception</a:t>
            </a:r>
            <a:r>
              <a:rPr lang="en-US" altLang="en-US" sz="2400">
                <a:latin typeface="Arial" panose="020B0604020202020204" pitchFamily="34" charset="0"/>
              </a:rPr>
              <a:t> 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66FF"/>
                </a:solidFill>
                <a:latin typeface="Arial" panose="020B0604020202020204" pitchFamily="34" charset="0"/>
              </a:rPr>
              <a:t>	 // Code to handle all other Exceptions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catch(</a:t>
            </a:r>
            <a:r>
              <a:rPr lang="en-US" altLang="en-US" sz="2400">
                <a:solidFill>
                  <a:srgbClr val="7030A0"/>
                </a:solidFill>
                <a:latin typeface="Arial" panose="020B0604020202020204" pitchFamily="34" charset="0"/>
              </a:rPr>
              <a:t>IOException</a:t>
            </a:r>
            <a:r>
              <a:rPr lang="en-US" altLang="en-US" sz="2400">
                <a:latin typeface="Arial" panose="020B0604020202020204" pitchFamily="34" charset="0"/>
              </a:rPr>
              <a:t> 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Arial" panose="020B0604020202020204" pitchFamily="34" charset="0"/>
              </a:rPr>
              <a:t>	 // Code to handle any other IO Exception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catch(</a:t>
            </a:r>
            <a:r>
              <a:rPr lang="en-US" altLang="en-US" sz="2400">
                <a:solidFill>
                  <a:srgbClr val="7030A0"/>
                </a:solidFill>
                <a:latin typeface="Arial" panose="020B0604020202020204" pitchFamily="34" charset="0"/>
              </a:rPr>
              <a:t>FileNotFoundException</a:t>
            </a:r>
            <a:r>
              <a:rPr lang="en-US" altLang="en-US" sz="2400">
                <a:latin typeface="Arial" panose="020B0604020202020204" pitchFamily="34" charset="0"/>
              </a:rPr>
              <a:t> 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Arial" panose="020B0604020202020204" pitchFamily="34" charset="0"/>
              </a:rPr>
              <a:t>	// Code to handle not finding the specified file.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finally{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System.out.println("this always happens");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		</a:t>
            </a:r>
          </a:p>
        </p:txBody>
      </p:sp>
      <p:sp>
        <p:nvSpPr>
          <p:cNvPr id="40964" name="WordArt 4">
            <a:extLst>
              <a:ext uri="{FF2B5EF4-FFF2-40B4-BE49-F238E27FC236}">
                <a16:creationId xmlns:a16="http://schemas.microsoft.com/office/drawing/2014/main" id="{8282A611-BD53-4F26-80E8-FD12DF0C3F1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304800"/>
            <a:ext cx="5867400" cy="798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Multi[ples Catch Blocks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D8F4C310-A1E8-4689-8EF3-75060C10D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315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//code would go here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catch(</a:t>
            </a: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NullPointerException</a:t>
            </a:r>
            <a:r>
              <a:rPr lang="en-US" altLang="en-US" sz="2400">
                <a:latin typeface="Arial" panose="020B0604020202020204" pitchFamily="34" charset="0"/>
              </a:rPr>
              <a:t> 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 // Code to handle the lack of a constructor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            // being called.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catch(</a:t>
            </a: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ClassCastException</a:t>
            </a:r>
            <a:r>
              <a:rPr lang="en-US" altLang="en-US" sz="2400">
                <a:latin typeface="Arial" panose="020B0604020202020204" pitchFamily="34" charset="0"/>
              </a:rPr>
              <a:t> 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// Code to handle the fact that your object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           // is the wrong type.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finally{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System.out.println("this always happens");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		</a:t>
            </a:r>
          </a:p>
        </p:txBody>
      </p:sp>
      <p:sp>
        <p:nvSpPr>
          <p:cNvPr id="43011" name="WordArt 4">
            <a:extLst>
              <a:ext uri="{FF2B5EF4-FFF2-40B4-BE49-F238E27FC236}">
                <a16:creationId xmlns:a16="http://schemas.microsoft.com/office/drawing/2014/main" id="{D1DF93C8-878C-46AC-B3CA-BE86357137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E06E7D-0D31-4773-A95E-35B658DE8B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8201C9EC-569F-4624-9ED9-B0C007E96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latin typeface="Arial" panose="020B0604020202020204" pitchFamily="34" charset="0"/>
              </a:rPr>
              <a:t>Why use exception handling?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4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latin typeface="Arial" panose="020B0604020202020204" pitchFamily="34" charset="0"/>
              </a:rPr>
              <a:t>What do you gain?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4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latin typeface="Arial" panose="020B0604020202020204" pitchFamily="34" charset="0"/>
              </a:rPr>
              <a:t>What do you lose?	</a:t>
            </a:r>
          </a:p>
        </p:txBody>
      </p:sp>
      <p:sp>
        <p:nvSpPr>
          <p:cNvPr id="45060" name="WordArt 3">
            <a:extLst>
              <a:ext uri="{FF2B5EF4-FFF2-40B4-BE49-F238E27FC236}">
                <a16:creationId xmlns:a16="http://schemas.microsoft.com/office/drawing/2014/main" id="{69EEC5EC-A65C-4E7F-8E31-CC7E6F3BB02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904A1-4FBB-464C-9E8D-D8AA2EA040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7107" name="WordArt 2">
            <a:extLst>
              <a:ext uri="{FF2B5EF4-FFF2-40B4-BE49-F238E27FC236}">
                <a16:creationId xmlns:a16="http://schemas.microsoft.com/office/drawing/2014/main" id="{E686EEB8-E521-4C78-94C8-80FBEF66876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71600" y="609600"/>
            <a:ext cx="6096000" cy="472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exceptionfive.java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exceptionsix.java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9A6C653-60E8-42C5-B403-B4FC919726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16387" name="WordArt 2">
            <a:extLst>
              <a:ext uri="{FF2B5EF4-FFF2-40B4-BE49-F238E27FC236}">
                <a16:creationId xmlns:a16="http://schemas.microsoft.com/office/drawing/2014/main" id="{86F097FF-EA61-4664-B2D5-7CD3141F23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9144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364AA31E-E152-4EC9-9F4D-17719B0F1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67000"/>
            <a:ext cx="57737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latin typeface="Arial" panose="020B0604020202020204" pitchFamily="34" charset="0"/>
              </a:rPr>
              <a:t>An exception is a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latin typeface="Arial" panose="020B0604020202020204" pitchFamily="34" charset="0"/>
              </a:rPr>
              <a:t>used to store error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latin typeface="Arial" panose="020B0604020202020204" pitchFamily="34" charset="0"/>
              </a:rPr>
              <a:t>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03DC40-7969-4BA1-877E-20959EF9D0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FD8CC377-0E4B-4CFA-B27D-3FDC75FE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794385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400">
                <a:latin typeface="Arial" panose="020B0604020202020204" pitchFamily="34" charset="0"/>
              </a:rPr>
              <a:t>Common Exceptions -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>
                <a:latin typeface="Arial" panose="020B0604020202020204" pitchFamily="34" charset="0"/>
              </a:rPr>
              <a:t>	</a:t>
            </a:r>
            <a:r>
              <a:rPr lang="en-US" altLang="en-US" sz="2400">
                <a:latin typeface="Arial" panose="020B0604020202020204" pitchFamily="34" charset="0"/>
              </a:rPr>
              <a:t>java.lang.NullPointerException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java.lang.StringIndexOutOfBoundsException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java.lang.ArrayIndexOutOfBoundsException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java.lang.IndexOutOfBoundsException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java.lang.NumberFormatException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java.lang.ClassCastException 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java.lang.ArithmeticException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>
                <a:latin typeface="Arial" panose="020B0604020202020204" pitchFamily="34" charset="0"/>
              </a:rPr>
              <a:t>	java.util.NoSuchElementException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java.io.FileNotFoundException </a:t>
            </a:r>
          </a:p>
        </p:txBody>
      </p:sp>
      <p:sp>
        <p:nvSpPr>
          <p:cNvPr id="18436" name="WordArt 5">
            <a:extLst>
              <a:ext uri="{FF2B5EF4-FFF2-40B4-BE49-F238E27FC236}">
                <a16:creationId xmlns:a16="http://schemas.microsoft.com/office/drawing/2014/main" id="{59C4637B-FA9F-4425-86AD-D29E372ED26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90D7FC3-13CD-4A38-8E02-D269ED4099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7B79E773-2262-495B-A97F-2D72865E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94067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Reserved words that you need to know to use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exception handling ::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try  -  try this section and see what happens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catch  -  if the try blew up catch the exception thrown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finally -  this section always happens no matter what</a:t>
            </a:r>
          </a:p>
        </p:txBody>
      </p:sp>
      <p:sp>
        <p:nvSpPr>
          <p:cNvPr id="20484" name="WordArt 4">
            <a:extLst>
              <a:ext uri="{FF2B5EF4-FFF2-40B4-BE49-F238E27FC236}">
                <a16:creationId xmlns:a16="http://schemas.microsoft.com/office/drawing/2014/main" id="{C5394AB1-0F4F-47BC-A4C3-66C91D9A10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542A374-FCAC-469C-8A84-51F79E1768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10D2F859-BCE9-4FE8-945C-F47CA25E6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52600"/>
            <a:ext cx="60023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public static void main(String args[ 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int num=32;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if(num==32)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throw new Exception("num==32");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This code will not compile.  Why not?</a:t>
            </a:r>
          </a:p>
        </p:txBody>
      </p:sp>
      <p:sp>
        <p:nvSpPr>
          <p:cNvPr id="22532" name="WordArt 4">
            <a:extLst>
              <a:ext uri="{FF2B5EF4-FFF2-40B4-BE49-F238E27FC236}">
                <a16:creationId xmlns:a16="http://schemas.microsoft.com/office/drawing/2014/main" id="{22B3D5A2-47BB-433A-A27F-26BDB5E93A9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D9F4E0F-0CFD-4B5B-B3BC-20C5BAFFF2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477B37E8-98B4-4B46-B5ED-C991988A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81565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RuntimeExceptions are unchecked exceptions.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Exception and IOException are checked exceptions.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Parent  - </a:t>
            </a:r>
            <a:r>
              <a:rPr lang="en-US" altLang="en-US" sz="2400" i="1">
                <a:latin typeface="Arial" panose="020B0604020202020204" pitchFamily="34" charset="0"/>
              </a:rPr>
              <a:t>Exception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Child -  </a:t>
            </a:r>
            <a:r>
              <a:rPr lang="en-US" altLang="en-US" sz="2400" i="1">
                <a:latin typeface="Arial" panose="020B0604020202020204" pitchFamily="34" charset="0"/>
              </a:rPr>
              <a:t>RuntimeException </a:t>
            </a:r>
            <a:r>
              <a:rPr lang="en-US" altLang="en-US" sz="2400">
                <a:latin typeface="Arial" panose="020B0604020202020204" pitchFamily="34" charset="0"/>
              </a:rPr>
              <a:t>extends Exception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	Child – IndexOutOfBoundsException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	Child – ArrayIndexOutOfBoundsException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	Child – ArithmeticException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	Child – ClassCastException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	Child – NullPointerException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	// several more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Child – </a:t>
            </a:r>
            <a:r>
              <a:rPr lang="en-US" altLang="en-US" sz="2400" i="1">
                <a:latin typeface="Arial" panose="020B0604020202020204" pitchFamily="34" charset="0"/>
              </a:rPr>
              <a:t>IOException</a:t>
            </a:r>
            <a:r>
              <a:rPr lang="en-US" altLang="en-US" sz="2400">
                <a:latin typeface="Arial" panose="020B0604020202020204" pitchFamily="34" charset="0"/>
              </a:rPr>
              <a:t> extends Exception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	Child – FileNotFoundException</a:t>
            </a:r>
          </a:p>
        </p:txBody>
      </p:sp>
      <p:sp>
        <p:nvSpPr>
          <p:cNvPr id="24580" name="WordArt 5">
            <a:extLst>
              <a:ext uri="{FF2B5EF4-FFF2-40B4-BE49-F238E27FC236}">
                <a16:creationId xmlns:a16="http://schemas.microsoft.com/office/drawing/2014/main" id="{469672D5-2D6C-4961-99F9-625B066D34E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2B7B6-5070-4286-B6CC-3D2BA2EC07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6627" name="WordArt 2">
            <a:extLst>
              <a:ext uri="{FF2B5EF4-FFF2-40B4-BE49-F238E27FC236}">
                <a16:creationId xmlns:a16="http://schemas.microsoft.com/office/drawing/2014/main" id="{9A4111FC-B24F-4F7C-A66A-67BB42961A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71600" y="609600"/>
            <a:ext cx="6096000" cy="472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exceptionone.java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exceptiontwo.java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06D0787-427E-4CC5-8DA6-0EDC63DE37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1046AC1C-7F52-4D75-B211-B4CEA2D3F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18673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public static void main(String args[ ]) throws Exception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int num=32;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if(num==32)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throw new Exception("num==32");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You have to have throws because you are throwing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 checked Exception.</a:t>
            </a:r>
          </a:p>
        </p:txBody>
      </p:sp>
      <p:sp>
        <p:nvSpPr>
          <p:cNvPr id="28676" name="WordArt 3">
            <a:extLst>
              <a:ext uri="{FF2B5EF4-FFF2-40B4-BE49-F238E27FC236}">
                <a16:creationId xmlns:a16="http://schemas.microsoft.com/office/drawing/2014/main" id="{9D687EC6-04A0-44D5-83D4-596F1E39A8C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02AFB3B-0B4B-40EB-8215-7159D7FCFA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DE56B19F-02F1-4780-ACC1-4A3A5A37B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7848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public static void main(String args[ 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int num=32;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if(num==32)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throw new RuntimeException("num==32");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You DO NOT have to have throws because you are NOT throwing a checked Exception.</a:t>
            </a:r>
          </a:p>
        </p:txBody>
      </p:sp>
      <p:sp>
        <p:nvSpPr>
          <p:cNvPr id="30724" name="WordArt 3">
            <a:extLst>
              <a:ext uri="{FF2B5EF4-FFF2-40B4-BE49-F238E27FC236}">
                <a16:creationId xmlns:a16="http://schemas.microsoft.com/office/drawing/2014/main" id="{BDD517DC-9315-46B4-89BC-7064FDE0B9B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an Exception?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1273</TotalTime>
  <Words>876</Words>
  <Application>Microsoft Office PowerPoint</Application>
  <PresentationFormat>On-screen Show (4:3)</PresentationFormat>
  <Paragraphs>215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Tahoma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subject>Exceptions</dc:subject>
  <dc:creator>A+ Computer Science</dc:creator>
  <cp:keywords>www.apluscompsci.com</cp:keywords>
  <dc:description>Exceptions_x000d_
©A+ Computer Science_x000d_
www.apluscompsci.com</dc:description>
  <cp:lastModifiedBy>WELDON JASIK</cp:lastModifiedBy>
  <cp:revision>260</cp:revision>
  <cp:lastPrinted>2000-03-03T17:14:42Z</cp:lastPrinted>
  <dcterms:created xsi:type="dcterms:W3CDTF">1995-06-17T23:31:02Z</dcterms:created>
  <dcterms:modified xsi:type="dcterms:W3CDTF">2020-09-29T14:29:51Z</dcterms:modified>
  <cp:category>www.apluscompsci.com</cp:category>
</cp:coreProperties>
</file>