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4"/>
  </p:notesMasterIdLst>
  <p:handoutMasterIdLst>
    <p:handoutMasterId r:id="rId55"/>
  </p:handoutMasterIdLst>
  <p:sldIdLst>
    <p:sldId id="258" r:id="rId2"/>
    <p:sldId id="456" r:id="rId3"/>
    <p:sldId id="457" r:id="rId4"/>
    <p:sldId id="512" r:id="rId5"/>
    <p:sldId id="458" r:id="rId6"/>
    <p:sldId id="460" r:id="rId7"/>
    <p:sldId id="404" r:id="rId8"/>
    <p:sldId id="495" r:id="rId9"/>
    <p:sldId id="496" r:id="rId10"/>
    <p:sldId id="497" r:id="rId11"/>
    <p:sldId id="498" r:id="rId12"/>
    <p:sldId id="501" r:id="rId13"/>
    <p:sldId id="502" r:id="rId14"/>
    <p:sldId id="500" r:id="rId15"/>
    <p:sldId id="503" r:id="rId16"/>
    <p:sldId id="499" r:id="rId17"/>
    <p:sldId id="488" r:id="rId18"/>
    <p:sldId id="486" r:id="rId19"/>
    <p:sldId id="510" r:id="rId20"/>
    <p:sldId id="445" r:id="rId21"/>
    <p:sldId id="469" r:id="rId22"/>
    <p:sldId id="471" r:id="rId23"/>
    <p:sldId id="508" r:id="rId24"/>
    <p:sldId id="472" r:id="rId25"/>
    <p:sldId id="470" r:id="rId26"/>
    <p:sldId id="509" r:id="rId27"/>
    <p:sldId id="473" r:id="rId28"/>
    <p:sldId id="474" r:id="rId29"/>
    <p:sldId id="475" r:id="rId30"/>
    <p:sldId id="476" r:id="rId31"/>
    <p:sldId id="477" r:id="rId32"/>
    <p:sldId id="453" r:id="rId33"/>
    <p:sldId id="478" r:id="rId34"/>
    <p:sldId id="462" r:id="rId35"/>
    <p:sldId id="467" r:id="rId36"/>
    <p:sldId id="490" r:id="rId37"/>
    <p:sldId id="494" r:id="rId38"/>
    <p:sldId id="504" r:id="rId39"/>
    <p:sldId id="513" r:id="rId40"/>
    <p:sldId id="505" r:id="rId41"/>
    <p:sldId id="507" r:id="rId42"/>
    <p:sldId id="493" r:id="rId43"/>
    <p:sldId id="511" r:id="rId44"/>
    <p:sldId id="515" r:id="rId45"/>
    <p:sldId id="516" r:id="rId46"/>
    <p:sldId id="517" r:id="rId47"/>
    <p:sldId id="518" r:id="rId48"/>
    <p:sldId id="519" r:id="rId49"/>
    <p:sldId id="521" r:id="rId50"/>
    <p:sldId id="520" r:id="rId51"/>
    <p:sldId id="522" r:id="rId52"/>
    <p:sldId id="484" r:id="rId53"/>
  </p:sldIdLst>
  <p:sldSz cx="9144000" cy="6858000" type="screen4x3"/>
  <p:notesSz cx="6858000" cy="9296400"/>
  <p:defaultTextStyle>
    <a:defPPr>
      <a:defRPr lang="en-US"/>
    </a:defPPr>
    <a:lvl1pPr algn="l" rtl="0" eaLnBrk="0" fontAlgn="base" hangingPunct="0">
      <a:spcBef>
        <a:spcPct val="0"/>
      </a:spcBef>
      <a:spcAft>
        <a:spcPct val="0"/>
      </a:spcAft>
      <a:defRPr sz="2400"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Tahoma" panose="020B0604030504040204" pitchFamily="34" charset="0"/>
        <a:ea typeface="+mn-ea"/>
        <a:cs typeface="+mn-cs"/>
      </a:defRPr>
    </a:lvl5pPr>
    <a:lvl6pPr marL="2286000" algn="l" defTabSz="914400" rtl="0" eaLnBrk="1" latinLnBrk="0" hangingPunct="1">
      <a:defRPr sz="2400" b="1" kern="1200">
        <a:solidFill>
          <a:schemeClr val="tx1"/>
        </a:solidFill>
        <a:latin typeface="Tahoma" panose="020B0604030504040204" pitchFamily="34" charset="0"/>
        <a:ea typeface="+mn-ea"/>
        <a:cs typeface="+mn-cs"/>
      </a:defRPr>
    </a:lvl6pPr>
    <a:lvl7pPr marL="2743200" algn="l" defTabSz="914400" rtl="0" eaLnBrk="1" latinLnBrk="0" hangingPunct="1">
      <a:defRPr sz="2400" b="1" kern="1200">
        <a:solidFill>
          <a:schemeClr val="tx1"/>
        </a:solidFill>
        <a:latin typeface="Tahoma" panose="020B0604030504040204" pitchFamily="34" charset="0"/>
        <a:ea typeface="+mn-ea"/>
        <a:cs typeface="+mn-cs"/>
      </a:defRPr>
    </a:lvl7pPr>
    <a:lvl8pPr marL="3200400" algn="l" defTabSz="914400" rtl="0" eaLnBrk="1" latinLnBrk="0" hangingPunct="1">
      <a:defRPr sz="2400" b="1" kern="1200">
        <a:solidFill>
          <a:schemeClr val="tx1"/>
        </a:solidFill>
        <a:latin typeface="Tahoma" panose="020B0604030504040204" pitchFamily="34" charset="0"/>
        <a:ea typeface="+mn-ea"/>
        <a:cs typeface="+mn-cs"/>
      </a:defRPr>
    </a:lvl8pPr>
    <a:lvl9pPr marL="3657600" algn="l" defTabSz="914400" rtl="0" eaLnBrk="1" latinLnBrk="0" hangingPunct="1">
      <a:defRPr sz="2400"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a:srgbClr val="660033"/>
    <a:srgbClr val="3333CC"/>
    <a:srgbClr val="3333FF"/>
    <a:srgbClr val="E1F4FF"/>
    <a:srgbClr val="006666"/>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59" autoAdjust="0"/>
    <p:restoredTop sz="90380" autoAdjust="0"/>
  </p:normalViewPr>
  <p:slideViewPr>
    <p:cSldViewPr>
      <p:cViewPr varScale="1">
        <p:scale>
          <a:sx n="57" d="100"/>
          <a:sy n="57" d="100"/>
        </p:scale>
        <p:origin x="1552"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2448"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7FC307-A649-404B-AB63-FEF4CAB240AB}"/>
              </a:ext>
            </a:extLst>
          </p:cNvPr>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0" hangingPunct="0">
              <a:defRPr sz="1200"/>
            </a:lvl1pPr>
          </a:lstStyle>
          <a:p>
            <a:pPr>
              <a:defRPr/>
            </a:pPr>
            <a:endParaRPr lang="en-US"/>
          </a:p>
        </p:txBody>
      </p:sp>
      <p:sp>
        <p:nvSpPr>
          <p:cNvPr id="3075" name="Rectangle 3">
            <a:extLst>
              <a:ext uri="{FF2B5EF4-FFF2-40B4-BE49-F238E27FC236}">
                <a16:creationId xmlns:a16="http://schemas.microsoft.com/office/drawing/2014/main" id="{517D5C31-E3B7-48C4-A3A9-09955A61B91D}"/>
              </a:ext>
            </a:extLst>
          </p:cNvPr>
          <p:cNvSpPr>
            <a:spLocks noGrp="1" noChangeArrowheads="1"/>
          </p:cNvSpPr>
          <p:nvPr>
            <p:ph type="dt" sz="quarter"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r" eaLnBrk="0" hangingPunct="0">
              <a:defRPr sz="1200"/>
            </a:lvl1pPr>
          </a:lstStyle>
          <a:p>
            <a:pPr>
              <a:defRPr/>
            </a:pPr>
            <a:endParaRPr lang="en-US"/>
          </a:p>
        </p:txBody>
      </p:sp>
      <p:sp>
        <p:nvSpPr>
          <p:cNvPr id="3076" name="Rectangle 4">
            <a:extLst>
              <a:ext uri="{FF2B5EF4-FFF2-40B4-BE49-F238E27FC236}">
                <a16:creationId xmlns:a16="http://schemas.microsoft.com/office/drawing/2014/main" id="{95340B6D-85E6-46E4-A4BE-84172D029A56}"/>
              </a:ext>
            </a:extLst>
          </p:cNvPr>
          <p:cNvSpPr>
            <a:spLocks noGrp="1" noChangeArrowheads="1"/>
          </p:cNvSpPr>
          <p:nvPr>
            <p:ph type="ftr" sz="quarter" idx="2"/>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eaLnBrk="0" hangingPunct="0">
              <a:defRPr sz="1200"/>
            </a:lvl1pPr>
          </a:lstStyle>
          <a:p>
            <a:pPr>
              <a:defRPr/>
            </a:pPr>
            <a:endParaRPr lang="en-US"/>
          </a:p>
        </p:txBody>
      </p:sp>
      <p:sp>
        <p:nvSpPr>
          <p:cNvPr id="3077" name="Rectangle 5">
            <a:extLst>
              <a:ext uri="{FF2B5EF4-FFF2-40B4-BE49-F238E27FC236}">
                <a16:creationId xmlns:a16="http://schemas.microsoft.com/office/drawing/2014/main" id="{3376802B-0B8F-472A-9C1B-E7D9ED4BD466}"/>
              </a:ext>
            </a:extLst>
          </p:cNvPr>
          <p:cNvSpPr>
            <a:spLocks noGrp="1" noChangeArrowheads="1"/>
          </p:cNvSpPr>
          <p:nvPr>
            <p:ph type="sldNum" sz="quarter" idx="3"/>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lgn="r">
              <a:defRPr sz="1200"/>
            </a:lvl1pPr>
          </a:lstStyle>
          <a:p>
            <a:fld id="{C72A1454-8E80-41A5-B870-296C9C0FC3FE}"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E2E10D3-38A3-48F1-806D-95F735069261}"/>
              </a:ext>
            </a:extLst>
          </p:cNvPr>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0" hangingPunct="0">
              <a:defRPr sz="1200"/>
            </a:lvl1pPr>
          </a:lstStyle>
          <a:p>
            <a:pPr>
              <a:defRPr/>
            </a:pPr>
            <a:endParaRPr lang="en-US"/>
          </a:p>
        </p:txBody>
      </p:sp>
      <p:sp>
        <p:nvSpPr>
          <p:cNvPr id="2051" name="Rectangle 3">
            <a:extLst>
              <a:ext uri="{FF2B5EF4-FFF2-40B4-BE49-F238E27FC236}">
                <a16:creationId xmlns:a16="http://schemas.microsoft.com/office/drawing/2014/main" id="{4ED9A8A2-FFDE-4856-AEBF-FA15BFBECDDC}"/>
              </a:ext>
            </a:extLst>
          </p:cNvPr>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r" eaLnBrk="0" hangingPunct="0">
              <a:defRPr sz="1200"/>
            </a:lvl1pPr>
          </a:lstStyle>
          <a:p>
            <a:pPr>
              <a:defRPr/>
            </a:pPr>
            <a:endParaRPr lang="en-US"/>
          </a:p>
        </p:txBody>
      </p:sp>
      <p:sp>
        <p:nvSpPr>
          <p:cNvPr id="2052" name="Rectangle 4">
            <a:extLst>
              <a:ext uri="{FF2B5EF4-FFF2-40B4-BE49-F238E27FC236}">
                <a16:creationId xmlns:a16="http://schemas.microsoft.com/office/drawing/2014/main" id="{390F226D-D9F4-423C-AC8D-104EBECD27AE}"/>
              </a:ext>
            </a:extLst>
          </p:cNvPr>
          <p:cNvSpPr>
            <a:spLocks noGrp="1" noRot="1" noChangeAspect="1" noChangeArrowheads="1" noTextEdit="1"/>
          </p:cNvSpPr>
          <p:nvPr>
            <p:ph type="sldImg" idx="2"/>
          </p:nvPr>
        </p:nvSpPr>
        <p:spPr bwMode="auto">
          <a:xfrm>
            <a:off x="1106488" y="698500"/>
            <a:ext cx="4645025" cy="34829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7C3AC084-52CA-4BC2-9B19-DE4B84F7937D}"/>
              </a:ext>
            </a:extLst>
          </p:cNvPr>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641B070C-5C38-4240-A7E0-FA422193177E}"/>
              </a:ext>
            </a:extLst>
          </p:cNvPr>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eaLnBrk="0" hangingPunct="0">
              <a:defRPr sz="1200"/>
            </a:lvl1pPr>
          </a:lstStyle>
          <a:p>
            <a:pPr>
              <a:defRPr/>
            </a:pPr>
            <a:endParaRPr lang="en-US"/>
          </a:p>
        </p:txBody>
      </p:sp>
      <p:sp>
        <p:nvSpPr>
          <p:cNvPr id="2055" name="Rectangle 7">
            <a:extLst>
              <a:ext uri="{FF2B5EF4-FFF2-40B4-BE49-F238E27FC236}">
                <a16:creationId xmlns:a16="http://schemas.microsoft.com/office/drawing/2014/main" id="{90AADA96-9AA8-4FA6-8FD4-B458DC51A507}"/>
              </a:ext>
            </a:extLst>
          </p:cNvPr>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lgn="r">
              <a:defRPr sz="1200"/>
            </a:lvl1pPr>
          </a:lstStyle>
          <a:p>
            <a:fld id="{F382F85F-62A6-4478-82FF-FD9903B0637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cite_note-tenenbaum90-11"/><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cite_note-tenenbaum90-11"/><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4651D9E3-0DF9-4F61-A310-BCBE1EC5A83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7FD119F-348D-4FE0-88E8-5CFC4EF91FAA}" type="slidenum">
              <a:rPr lang="en-US" altLang="en-US">
                <a:latin typeface="Tahoma" panose="020B0604030504040204" pitchFamily="34" charset="0"/>
              </a:rPr>
              <a:pPr>
                <a:spcBef>
                  <a:spcPct val="0"/>
                </a:spcBef>
              </a:pPr>
              <a:t>1</a:t>
            </a:fld>
            <a:endParaRPr lang="en-US" altLang="en-US">
              <a:latin typeface="Tahoma" panose="020B0604030504040204" pitchFamily="34" charset="0"/>
            </a:endParaRPr>
          </a:p>
        </p:txBody>
      </p:sp>
      <p:sp>
        <p:nvSpPr>
          <p:cNvPr id="5123" name="Rectangle 2">
            <a:extLst>
              <a:ext uri="{FF2B5EF4-FFF2-40B4-BE49-F238E27FC236}">
                <a16:creationId xmlns:a16="http://schemas.microsoft.com/office/drawing/2014/main" id="{499F8B65-1C67-4293-B5B2-1FC6D0B05C87}"/>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1CA02D2F-FF1C-45EE-A804-238297AFF4D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0CEEC857-A4EC-470F-BAA3-D9A5F84CB9E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6E1BAA3-57D3-4323-AA64-41C074D08E20}" type="slidenum">
              <a:rPr lang="en-US" altLang="en-US">
                <a:latin typeface="Tahoma" panose="020B0604030504040204" pitchFamily="34" charset="0"/>
              </a:rPr>
              <a:pPr>
                <a:spcBef>
                  <a:spcPct val="0"/>
                </a:spcBef>
              </a:pPr>
              <a:t>11</a:t>
            </a:fld>
            <a:endParaRPr lang="en-US" altLang="en-US">
              <a:latin typeface="Tahoma" panose="020B0604030504040204" pitchFamily="34" charset="0"/>
            </a:endParaRPr>
          </a:p>
        </p:txBody>
      </p:sp>
      <p:sp>
        <p:nvSpPr>
          <p:cNvPr id="23555" name="Rectangle 2">
            <a:extLst>
              <a:ext uri="{FF2B5EF4-FFF2-40B4-BE49-F238E27FC236}">
                <a16:creationId xmlns:a16="http://schemas.microsoft.com/office/drawing/2014/main" id="{3C6DA98A-B85F-4DD3-9983-4221876D7DF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18B85C7-4B8C-49F6-AF65-1ADC00938D0A}"/>
              </a:ext>
            </a:extLst>
          </p:cNvPr>
          <p:cNvSpPr>
            <a:spLocks noGrp="1" noChangeArrowheads="1"/>
          </p:cNvSpPr>
          <p:nvPr>
            <p:ph type="body" idx="1"/>
          </p:nvPr>
        </p:nvSpPr>
        <p:spPr>
          <a:noFill/>
        </p:spPr>
        <p:txBody>
          <a:bodyPr/>
          <a:lstStyle/>
          <a:p>
            <a:pPr eaLnBrk="1" hangingPunct="1"/>
            <a:r>
              <a:rPr lang="en-US" altLang="en-US" sz="1600"/>
              <a:t>Hash tables will be explained in great detail later, but the following overview will be enough for now.</a:t>
            </a:r>
          </a:p>
          <a:p>
            <a:pPr eaLnBrk="1" hangingPunct="1"/>
            <a:r>
              <a:rPr lang="en-US" altLang="en-US" sz="1600"/>
              <a:t>Hash tables typically exist in one of two forms.  </a:t>
            </a:r>
          </a:p>
          <a:p>
            <a:pPr eaLnBrk="1" hangingPunct="1"/>
            <a:r>
              <a:rPr lang="en-US" altLang="en-US" sz="1600"/>
              <a:t>The first form is a giant array.  The drawback with a giant array is that you may have wasted positions in the array where no values are being stored.  The other drawback involves determining how big to make the array and when and how to increase the size of the array if needed.</a:t>
            </a:r>
          </a:p>
          <a:p>
            <a:pPr eaLnBrk="1" hangingPunct="1"/>
            <a:r>
              <a:rPr lang="en-US" altLang="en-US" sz="1600"/>
              <a:t>The second and probably more common form involves an array of a predetermined size where items with the same hash value are chained together.  The drawback with this form is that many values could have the same hash value causing one position in the array to store most of the values.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2F3B4616-573F-4391-9B5C-39D43704D748}"/>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CEAE159A-1A04-47C3-81F5-F9BF84F1F321}"/>
              </a:ext>
            </a:extLst>
          </p:cNvPr>
          <p:cNvSpPr>
            <a:spLocks noGrp="1" noChangeArrowheads="1"/>
          </p:cNvSpPr>
          <p:nvPr>
            <p:ph type="body" idx="1"/>
          </p:nvPr>
        </p:nvSpPr>
        <p:spPr>
          <a:noFill/>
        </p:spPr>
        <p:txBody>
          <a:bodyPr/>
          <a:lstStyle/>
          <a:p>
            <a:r>
              <a:rPr lang="en-US" altLang="en-US"/>
              <a:t>In another strategy, called open addressing, all entry records are stored in the bucket array itself. When a new entry has to be inserted, the buckets are examined, starting with the hashed-to slot and proceeding in some </a:t>
            </a:r>
            <a:r>
              <a:rPr lang="en-US" altLang="en-US" i="1"/>
              <a:t>probe sequence</a:t>
            </a:r>
            <a:r>
              <a:rPr lang="en-US" altLang="en-US"/>
              <a:t>, until an unoccupied slot is found. When searching for an entry, the buckets are scanned in the same sequence, until either the target record is found, or an unused array slot is found, which indicates that there is no such key in the table.</a:t>
            </a:r>
            <a:r>
              <a:rPr lang="en-US" altLang="en-US" baseline="30000">
                <a:hlinkClick r:id="rId3" action="ppaction://hlinkfile"/>
              </a:rPr>
              <a:t>[</a:t>
            </a:r>
            <a:endParaRPr lang="en-US" altLang="en-US"/>
          </a:p>
        </p:txBody>
      </p:sp>
      <p:sp>
        <p:nvSpPr>
          <p:cNvPr id="25604" name="Slide Number Placeholder 3">
            <a:extLst>
              <a:ext uri="{FF2B5EF4-FFF2-40B4-BE49-F238E27FC236}">
                <a16:creationId xmlns:a16="http://schemas.microsoft.com/office/drawing/2014/main" id="{F5D8CBE2-765E-4185-91F6-17BE4AEA1409}"/>
              </a:ext>
            </a:extLst>
          </p:cNvPr>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C646CC3-10B9-4366-82C0-156AC85ECF16}" type="slidenum">
              <a:rPr lang="en-US" altLang="en-US">
                <a:latin typeface="Tahoma" panose="020B0604030504040204" pitchFamily="34" charset="0"/>
              </a:rPr>
              <a:pPr>
                <a:spcBef>
                  <a:spcPct val="0"/>
                </a:spcBef>
              </a:pPr>
              <a:t>12</a:t>
            </a:fld>
            <a:endParaRPr lang="en-US" altLang="en-US">
              <a:latin typeface="Tahoma" panose="020B060403050404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62BD53D2-9B2C-40F7-8DC8-6A8322603007}"/>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6E9BAFE1-87FB-40A2-ADB2-D2BAF1D755F3}"/>
              </a:ext>
            </a:extLst>
          </p:cNvPr>
          <p:cNvSpPr>
            <a:spLocks noGrp="1" noChangeArrowheads="1"/>
          </p:cNvSpPr>
          <p:nvPr>
            <p:ph type="body" idx="1"/>
          </p:nvPr>
        </p:nvSpPr>
        <p:spPr>
          <a:noFill/>
        </p:spPr>
        <p:txBody>
          <a:bodyPr/>
          <a:lstStyle/>
          <a:p>
            <a:endParaRPr lang="en-US" altLang="en-US"/>
          </a:p>
        </p:txBody>
      </p:sp>
      <p:sp>
        <p:nvSpPr>
          <p:cNvPr id="27652" name="Slide Number Placeholder 3">
            <a:extLst>
              <a:ext uri="{FF2B5EF4-FFF2-40B4-BE49-F238E27FC236}">
                <a16:creationId xmlns:a16="http://schemas.microsoft.com/office/drawing/2014/main" id="{82A15EA8-9A52-4250-9F8D-85D91C3CA529}"/>
              </a:ext>
            </a:extLst>
          </p:cNvPr>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05CB749-2DFD-4F9C-87D3-61A8DA8D7CE5}" type="slidenum">
              <a:rPr lang="en-US" altLang="en-US">
                <a:latin typeface="Tahoma" panose="020B0604030504040204" pitchFamily="34" charset="0"/>
              </a:rPr>
              <a:pPr>
                <a:spcBef>
                  <a:spcPct val="0"/>
                </a:spcBef>
              </a:pPr>
              <a:t>13</a:t>
            </a:fld>
            <a:endParaRPr lang="en-US" altLang="en-US">
              <a:latin typeface="Tahoma" panose="020B060403050404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E5063F77-16F2-4431-AC02-6D273ED855E4}"/>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6B7A220F-1650-48B1-AED8-78538CEB0657}"/>
              </a:ext>
            </a:extLst>
          </p:cNvPr>
          <p:cNvSpPr>
            <a:spLocks noGrp="1" noChangeArrowheads="1"/>
          </p:cNvSpPr>
          <p:nvPr>
            <p:ph type="body" idx="1"/>
          </p:nvPr>
        </p:nvSpPr>
        <p:spPr>
          <a:noFill/>
        </p:spPr>
        <p:txBody>
          <a:bodyPr/>
          <a:lstStyle/>
          <a:p>
            <a:r>
              <a:rPr lang="en-US" altLang="en-US"/>
              <a:t>In another strategy, called open addressing, all entry records are stored in the bucket array itself. When a new entry has to be inserted, the buckets are examined, starting with the hashed-to slot and proceeding in some </a:t>
            </a:r>
            <a:r>
              <a:rPr lang="en-US" altLang="en-US" i="1"/>
              <a:t>probe sequence</a:t>
            </a:r>
            <a:r>
              <a:rPr lang="en-US" altLang="en-US"/>
              <a:t>, until an unoccupied slot is found. When searching for an entry, the buckets are scanned in the same sequence, until either the target record is found, or an unused array slot is found, which indicates that there is no such key in the table.</a:t>
            </a:r>
            <a:r>
              <a:rPr lang="en-US" altLang="en-US" baseline="30000">
                <a:hlinkClick r:id="rId3" action="ppaction://hlinkfile"/>
              </a:rPr>
              <a:t>[</a:t>
            </a:r>
            <a:endParaRPr lang="en-US" altLang="en-US"/>
          </a:p>
          <a:p>
            <a:endParaRPr lang="en-US" altLang="en-US"/>
          </a:p>
        </p:txBody>
      </p:sp>
      <p:sp>
        <p:nvSpPr>
          <p:cNvPr id="30724" name="Slide Number Placeholder 3">
            <a:extLst>
              <a:ext uri="{FF2B5EF4-FFF2-40B4-BE49-F238E27FC236}">
                <a16:creationId xmlns:a16="http://schemas.microsoft.com/office/drawing/2014/main" id="{FF78FEF1-E0FF-43C3-8E2D-12C7A57CCFB0}"/>
              </a:ext>
            </a:extLst>
          </p:cNvPr>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713D69B-6343-4011-BC56-07CC756F6E11}" type="slidenum">
              <a:rPr lang="en-US" altLang="en-US">
                <a:latin typeface="Tahoma" panose="020B0604030504040204" pitchFamily="34" charset="0"/>
              </a:rPr>
              <a:pPr>
                <a:spcBef>
                  <a:spcPct val="0"/>
                </a:spcBef>
              </a:pPr>
              <a:t>15</a:t>
            </a:fld>
            <a:endParaRPr lang="en-US" altLang="en-US">
              <a:latin typeface="Tahoma" panose="020B060403050404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A5CDB16C-9DEB-4364-803F-81B28ACBA3D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ACBC7C4-3786-4715-AAE6-F951E9918581}" type="slidenum">
              <a:rPr lang="en-US" altLang="en-US">
                <a:latin typeface="Tahoma" panose="020B0604030504040204" pitchFamily="34" charset="0"/>
              </a:rPr>
              <a:pPr>
                <a:spcBef>
                  <a:spcPct val="0"/>
                </a:spcBef>
              </a:pPr>
              <a:t>16</a:t>
            </a:fld>
            <a:endParaRPr lang="en-US" altLang="en-US">
              <a:latin typeface="Tahoma" panose="020B0604030504040204" pitchFamily="34" charset="0"/>
            </a:endParaRPr>
          </a:p>
        </p:txBody>
      </p:sp>
      <p:sp>
        <p:nvSpPr>
          <p:cNvPr id="32771" name="Rectangle 2">
            <a:extLst>
              <a:ext uri="{FF2B5EF4-FFF2-40B4-BE49-F238E27FC236}">
                <a16:creationId xmlns:a16="http://schemas.microsoft.com/office/drawing/2014/main" id="{68339BA5-CAE1-415A-8C7D-43A3CB8FCEE4}"/>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9923F279-1DB5-4C31-AA7C-D3D44294BCBB}"/>
              </a:ext>
            </a:extLst>
          </p:cNvPr>
          <p:cNvSpPr>
            <a:spLocks noGrp="1" noChangeArrowheads="1"/>
          </p:cNvSpPr>
          <p:nvPr>
            <p:ph type="body" idx="1"/>
          </p:nvPr>
        </p:nvSpPr>
        <p:spPr>
          <a:noFill/>
        </p:spPr>
        <p:txBody>
          <a:bodyPr/>
          <a:lstStyle/>
          <a:p>
            <a:pPr eaLnBrk="1" hangingPunct="1"/>
            <a:r>
              <a:rPr lang="en-US" altLang="en-US" sz="1600"/>
              <a:t>Binary trees will be explained in great detail later, but the following overview will be enough for now.</a:t>
            </a:r>
          </a:p>
          <a:p>
            <a:pPr eaLnBrk="1" hangingPunct="1"/>
            <a:r>
              <a:rPr lang="en-US" altLang="en-US" sz="1600"/>
              <a:t>Binary Trees are organized data structures that compare new values to existing values to determine placement of the new value.</a:t>
            </a:r>
          </a:p>
          <a:p>
            <a:pPr eaLnBrk="1" hangingPunct="1"/>
            <a:r>
              <a:rPr lang="en-US" altLang="en-US" sz="1600"/>
              <a:t>By rule, smaller items go on the left of the tree and larger items go on the right.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5319E789-916B-438E-A664-A0499F14AA4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10461A7-B2B6-4C42-B578-2353E8D17D9D}" type="slidenum">
              <a:rPr lang="en-US" altLang="en-US">
                <a:latin typeface="Tahoma" panose="020B0604030504040204" pitchFamily="34" charset="0"/>
              </a:rPr>
              <a:pPr>
                <a:spcBef>
                  <a:spcPct val="0"/>
                </a:spcBef>
              </a:pPr>
              <a:t>17</a:t>
            </a:fld>
            <a:endParaRPr lang="en-US" altLang="en-US">
              <a:latin typeface="Tahoma" panose="020B0604030504040204" pitchFamily="34" charset="0"/>
            </a:endParaRPr>
          </a:p>
        </p:txBody>
      </p:sp>
      <p:sp>
        <p:nvSpPr>
          <p:cNvPr id="34819" name="Rectangle 2">
            <a:extLst>
              <a:ext uri="{FF2B5EF4-FFF2-40B4-BE49-F238E27FC236}">
                <a16:creationId xmlns:a16="http://schemas.microsoft.com/office/drawing/2014/main" id="{38495F38-458D-4155-BF87-81379F1FFBE9}"/>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31E25E56-9FC0-42A7-AE65-023397753C8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D69989F6-08BC-40E7-956B-45846A6E8D5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2601BD5-7A6B-4D60-8E67-571A1EEE9522}" type="slidenum">
              <a:rPr lang="en-US" altLang="en-US">
                <a:latin typeface="Tahoma" panose="020B0604030504040204" pitchFamily="34" charset="0"/>
              </a:rPr>
              <a:pPr>
                <a:spcBef>
                  <a:spcPct val="0"/>
                </a:spcBef>
              </a:pPr>
              <a:t>18</a:t>
            </a:fld>
            <a:endParaRPr lang="en-US" altLang="en-US">
              <a:latin typeface="Tahoma" panose="020B0604030504040204" pitchFamily="34" charset="0"/>
            </a:endParaRPr>
          </a:p>
        </p:txBody>
      </p:sp>
      <p:sp>
        <p:nvSpPr>
          <p:cNvPr id="36867" name="Rectangle 2">
            <a:extLst>
              <a:ext uri="{FF2B5EF4-FFF2-40B4-BE49-F238E27FC236}">
                <a16:creationId xmlns:a16="http://schemas.microsoft.com/office/drawing/2014/main" id="{61995D2F-7300-4913-88E2-4C3DCEEBFA4F}"/>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402BBDD6-FD9B-4536-8410-6702E8D27DA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B8744346-E90C-4D7A-8B51-68C5C1F3C8C6}"/>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D5D2820-E725-4A2C-B9AC-007C0A049361}" type="slidenum">
              <a:rPr lang="en-US" altLang="en-US">
                <a:latin typeface="Tahoma" panose="020B0604030504040204" pitchFamily="34" charset="0"/>
              </a:rPr>
              <a:pPr>
                <a:spcBef>
                  <a:spcPct val="0"/>
                </a:spcBef>
              </a:pPr>
              <a:t>20</a:t>
            </a:fld>
            <a:endParaRPr lang="en-US" altLang="en-US">
              <a:latin typeface="Tahoma" panose="020B0604030504040204" pitchFamily="34" charset="0"/>
            </a:endParaRPr>
          </a:p>
        </p:txBody>
      </p:sp>
      <p:sp>
        <p:nvSpPr>
          <p:cNvPr id="39939" name="Rectangle 2">
            <a:extLst>
              <a:ext uri="{FF2B5EF4-FFF2-40B4-BE49-F238E27FC236}">
                <a16:creationId xmlns:a16="http://schemas.microsoft.com/office/drawing/2014/main" id="{604684D9-005D-4F35-96E9-C81EDB39DE1E}"/>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55560322-B9FB-4D05-B268-B658CA5AE49A}"/>
              </a:ext>
            </a:extLst>
          </p:cNvPr>
          <p:cNvSpPr>
            <a:spLocks noGrp="1" noChangeArrowheads="1"/>
          </p:cNvSpPr>
          <p:nvPr>
            <p:ph type="body" idx="1"/>
          </p:nvPr>
        </p:nvSpPr>
        <p:spPr>
          <a:noFill/>
        </p:spPr>
        <p:txBody>
          <a:bodyPr/>
          <a:lstStyle/>
          <a:p>
            <a:pPr eaLnBrk="1" hangingPunct="1"/>
            <a:r>
              <a:rPr lang="en-US" altLang="en-US" sz="1600"/>
              <a:t>The </a:t>
            </a:r>
            <a:r>
              <a:rPr lang="en-US" altLang="en-US" sz="1600">
                <a:latin typeface="Courier New" panose="02070309020205020404" pitchFamily="49" charset="0"/>
              </a:rPr>
              <a:t>add()</a:t>
            </a:r>
            <a:r>
              <a:rPr lang="en-US" altLang="en-US" sz="1600"/>
              <a:t> method for </a:t>
            </a:r>
            <a:r>
              <a:rPr lang="en-US" altLang="en-US" sz="1600">
                <a:latin typeface="Courier New" panose="02070309020205020404" pitchFamily="49" charset="0"/>
              </a:rPr>
              <a:t>HashSet</a:t>
            </a:r>
            <a:r>
              <a:rPr lang="en-US" altLang="en-US" sz="1600"/>
              <a:t> and </a:t>
            </a:r>
            <a:r>
              <a:rPr lang="en-US" altLang="en-US" sz="1600">
                <a:latin typeface="Courier New" panose="02070309020205020404" pitchFamily="49" charset="0"/>
              </a:rPr>
              <a:t>TreeSet</a:t>
            </a:r>
            <a:r>
              <a:rPr lang="en-US" altLang="en-US" sz="1600"/>
              <a:t> is a return method.  The reason </a:t>
            </a:r>
            <a:r>
              <a:rPr lang="en-US" altLang="en-US" sz="1600">
                <a:latin typeface="Courier New" panose="02070309020205020404" pitchFamily="49" charset="0"/>
              </a:rPr>
              <a:t>add()</a:t>
            </a:r>
            <a:r>
              <a:rPr lang="en-US" altLang="en-US" sz="1600"/>
              <a:t> is a boolean return method is due to the fact that an </a:t>
            </a:r>
            <a:r>
              <a:rPr lang="en-US" altLang="en-US" sz="1600">
                <a:latin typeface="Courier New" panose="02070309020205020404" pitchFamily="49" charset="0"/>
              </a:rPr>
              <a:t>add()</a:t>
            </a:r>
            <a:r>
              <a:rPr lang="en-US" altLang="en-US" sz="1600"/>
              <a:t> call may not add anything.</a:t>
            </a:r>
          </a:p>
          <a:p>
            <a:pPr eaLnBrk="1" hangingPunct="1"/>
            <a:r>
              <a:rPr lang="en-US" altLang="en-US" sz="1600"/>
              <a:t>Sets do not store duplicate values so an attempt to add an item that is already present returns false.  Attempting to add an item that is not present will return true.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F643AE61-424D-4AE5-9B50-5C60F58A143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55BA048-F56D-4398-9EEB-01843359383A}" type="slidenum">
              <a:rPr lang="en-US" altLang="en-US">
                <a:latin typeface="Tahoma" panose="020B0604030504040204" pitchFamily="34" charset="0"/>
              </a:rPr>
              <a:pPr>
                <a:spcBef>
                  <a:spcPct val="0"/>
                </a:spcBef>
              </a:pPr>
              <a:t>21</a:t>
            </a:fld>
            <a:endParaRPr lang="en-US" altLang="en-US">
              <a:latin typeface="Tahoma" panose="020B0604030504040204" pitchFamily="34" charset="0"/>
            </a:endParaRPr>
          </a:p>
        </p:txBody>
      </p:sp>
      <p:sp>
        <p:nvSpPr>
          <p:cNvPr id="41987" name="Rectangle 2">
            <a:extLst>
              <a:ext uri="{FF2B5EF4-FFF2-40B4-BE49-F238E27FC236}">
                <a16:creationId xmlns:a16="http://schemas.microsoft.com/office/drawing/2014/main" id="{15B8800B-68F2-40CD-A78E-595EA9CE27F3}"/>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8B46B44D-81A9-49B1-B3D3-6FE552636B7A}"/>
              </a:ext>
            </a:extLst>
          </p:cNvPr>
          <p:cNvSpPr>
            <a:spLocks noGrp="1" noChangeArrowheads="1"/>
          </p:cNvSpPr>
          <p:nvPr>
            <p:ph type="body" idx="1"/>
          </p:nvPr>
        </p:nvSpPr>
        <p:spPr>
          <a:noFill/>
        </p:spPr>
        <p:txBody>
          <a:bodyPr/>
          <a:lstStyle/>
          <a:p>
            <a:pPr eaLnBrk="1" hangingPunct="1"/>
            <a:r>
              <a:rPr lang="en-US" altLang="en-US" sz="1600"/>
              <a:t>The ordering of items in a </a:t>
            </a:r>
            <a:r>
              <a:rPr lang="en-US" altLang="en-US" sz="1600">
                <a:latin typeface="Courier New" panose="02070309020205020404" pitchFamily="49" charset="0"/>
              </a:rPr>
              <a:t>HashSet</a:t>
            </a:r>
            <a:r>
              <a:rPr lang="en-US" altLang="en-US" sz="1600"/>
              <a:t> is not as predicable as the ordering of items in a </a:t>
            </a:r>
            <a:r>
              <a:rPr lang="en-US" altLang="en-US" sz="1600">
                <a:latin typeface="Courier New" panose="02070309020205020404" pitchFamily="49" charset="0"/>
              </a:rPr>
              <a:t>TreeSet</a:t>
            </a:r>
            <a:r>
              <a:rPr lang="en-US" altLang="en-US" sz="1600"/>
              <a:t>. </a:t>
            </a:r>
            <a:r>
              <a:rPr lang="en-US" altLang="en-US" sz="1600">
                <a:latin typeface="Courier New" panose="02070309020205020404" pitchFamily="49" charset="0"/>
              </a:rPr>
              <a:t>HashSet</a:t>
            </a:r>
            <a:r>
              <a:rPr lang="en-US" altLang="en-US" sz="1600"/>
              <a:t> orders items using a formula based on each item’s </a:t>
            </a:r>
            <a:r>
              <a:rPr lang="en-US" altLang="en-US" sz="1600">
                <a:latin typeface="Courier New" panose="02070309020205020404" pitchFamily="49" charset="0"/>
              </a:rPr>
              <a:t>hashCode</a:t>
            </a:r>
            <a:r>
              <a:rPr lang="en-US" altLang="en-US" sz="1600"/>
              <a:t>() whereas a </a:t>
            </a:r>
            <a:r>
              <a:rPr lang="en-US" altLang="en-US" sz="1600">
                <a:latin typeface="Courier New" panose="02070309020205020404" pitchFamily="49" charset="0"/>
              </a:rPr>
              <a:t>TreeSet</a:t>
            </a:r>
            <a:r>
              <a:rPr lang="en-US" altLang="en-US" sz="1600"/>
              <a:t> orders items using the natural ordering of the type using the item’s </a:t>
            </a:r>
            <a:r>
              <a:rPr lang="en-US" altLang="en-US" sz="1600">
                <a:latin typeface="Courier New" panose="02070309020205020404" pitchFamily="49" charset="0"/>
              </a:rPr>
              <a:t>compareTo()</a:t>
            </a:r>
            <a:r>
              <a:rPr lang="en-US" altLang="en-US" sz="1600"/>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E743624B-FE75-4824-BCA6-BC8B3CB8F8E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DB17546-0DAE-4BC4-8683-3B6DD9750528}" type="slidenum">
              <a:rPr lang="en-US" altLang="en-US">
                <a:latin typeface="Tahoma" panose="020B0604030504040204" pitchFamily="34" charset="0"/>
              </a:rPr>
              <a:pPr>
                <a:spcBef>
                  <a:spcPct val="0"/>
                </a:spcBef>
              </a:pPr>
              <a:t>22</a:t>
            </a:fld>
            <a:endParaRPr lang="en-US" altLang="en-US">
              <a:latin typeface="Tahoma" panose="020B0604030504040204" pitchFamily="34" charset="0"/>
            </a:endParaRPr>
          </a:p>
        </p:txBody>
      </p:sp>
      <p:sp>
        <p:nvSpPr>
          <p:cNvPr id="44035" name="Rectangle 2">
            <a:extLst>
              <a:ext uri="{FF2B5EF4-FFF2-40B4-BE49-F238E27FC236}">
                <a16:creationId xmlns:a16="http://schemas.microsoft.com/office/drawing/2014/main" id="{31265235-1A6E-4C54-8914-6561A736B24C}"/>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B22F9E6D-C09B-4952-A238-3374B392EAF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E809DD0-9827-49BD-8929-A215FC88863D}"/>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74D691A-D318-4FD9-B515-443197DE2535}" type="slidenum">
              <a:rPr lang="en-US" altLang="en-US">
                <a:latin typeface="Tahoma" panose="020B0604030504040204" pitchFamily="34" charset="0"/>
              </a:rPr>
              <a:pPr>
                <a:spcBef>
                  <a:spcPct val="0"/>
                </a:spcBef>
              </a:pPr>
              <a:t>2</a:t>
            </a:fld>
            <a:endParaRPr lang="en-US" altLang="en-US">
              <a:latin typeface="Tahoma" panose="020B0604030504040204" pitchFamily="34" charset="0"/>
            </a:endParaRPr>
          </a:p>
        </p:txBody>
      </p:sp>
      <p:sp>
        <p:nvSpPr>
          <p:cNvPr id="7171" name="Rectangle 2">
            <a:extLst>
              <a:ext uri="{FF2B5EF4-FFF2-40B4-BE49-F238E27FC236}">
                <a16:creationId xmlns:a16="http://schemas.microsoft.com/office/drawing/2014/main" id="{61AE1038-968E-457E-A319-0F62CD3DABBC}"/>
              </a:ext>
            </a:extLst>
          </p:cNvPr>
          <p:cNvSpPr>
            <a:spLocks noGrp="1" noRot="1" noChangeAspect="1" noChangeArrowheads="1" noTextEdit="1"/>
          </p:cNvSpPr>
          <p:nvPr>
            <p:ph type="sldImg"/>
          </p:nvPr>
        </p:nvSpPr>
        <p:spPr>
          <a:xfrm>
            <a:off x="1104900" y="696913"/>
            <a:ext cx="4648200" cy="3486150"/>
          </a:xfrm>
          <a:ln/>
        </p:spPr>
      </p:sp>
      <p:sp>
        <p:nvSpPr>
          <p:cNvPr id="7172" name="Rectangle 3">
            <a:extLst>
              <a:ext uri="{FF2B5EF4-FFF2-40B4-BE49-F238E27FC236}">
                <a16:creationId xmlns:a16="http://schemas.microsoft.com/office/drawing/2014/main" id="{771A4651-CA6F-405A-AF9B-A4835FC7BFFB}"/>
              </a:ext>
            </a:extLst>
          </p:cNvPr>
          <p:cNvSpPr>
            <a:spLocks noGrp="1" noChangeArrowheads="1"/>
          </p:cNvSpPr>
          <p:nvPr>
            <p:ph type="body" idx="1"/>
          </p:nvPr>
        </p:nvSpPr>
        <p:spPr>
          <a:xfrm>
            <a:off x="685800" y="4416425"/>
            <a:ext cx="5486400" cy="4183063"/>
          </a:xfrm>
          <a:noFill/>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FBE93E5C-A783-425A-8F5D-E7DF0914C62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E046EC8-A901-41D1-A7D2-AE3C0E3D9157}" type="slidenum">
              <a:rPr lang="en-US" altLang="en-US">
                <a:latin typeface="Tahoma" panose="020B0604030504040204" pitchFamily="34" charset="0"/>
              </a:rPr>
              <a:pPr>
                <a:spcBef>
                  <a:spcPct val="0"/>
                </a:spcBef>
              </a:pPr>
              <a:t>24</a:t>
            </a:fld>
            <a:endParaRPr lang="en-US" altLang="en-US">
              <a:latin typeface="Tahoma" panose="020B0604030504040204" pitchFamily="34" charset="0"/>
            </a:endParaRPr>
          </a:p>
        </p:txBody>
      </p:sp>
      <p:sp>
        <p:nvSpPr>
          <p:cNvPr id="47107" name="Rectangle 2">
            <a:extLst>
              <a:ext uri="{FF2B5EF4-FFF2-40B4-BE49-F238E27FC236}">
                <a16:creationId xmlns:a16="http://schemas.microsoft.com/office/drawing/2014/main" id="{EC246656-5D8D-4114-9410-87D477904D31}"/>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4BA9BD1C-FBF7-4C5A-B1F9-44E4252466E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CA612435-1F32-4333-BD7C-14990AC3F40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190D689-3777-4C9C-BE62-F00B9954E659}" type="slidenum">
              <a:rPr lang="en-US" altLang="en-US">
                <a:latin typeface="Tahoma" panose="020B0604030504040204" pitchFamily="34" charset="0"/>
              </a:rPr>
              <a:pPr>
                <a:spcBef>
                  <a:spcPct val="0"/>
                </a:spcBef>
              </a:pPr>
              <a:t>25</a:t>
            </a:fld>
            <a:endParaRPr lang="en-US" altLang="en-US">
              <a:latin typeface="Tahoma" panose="020B0604030504040204" pitchFamily="34" charset="0"/>
            </a:endParaRPr>
          </a:p>
        </p:txBody>
      </p:sp>
      <p:sp>
        <p:nvSpPr>
          <p:cNvPr id="49155" name="Rectangle 2">
            <a:extLst>
              <a:ext uri="{FF2B5EF4-FFF2-40B4-BE49-F238E27FC236}">
                <a16:creationId xmlns:a16="http://schemas.microsoft.com/office/drawing/2014/main" id="{CC758DC6-72C4-4675-A659-79B9EFB1B7AE}"/>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1F410D0D-333B-4DC4-95A8-DCF78B0B1EF0}"/>
              </a:ext>
            </a:extLst>
          </p:cNvPr>
          <p:cNvSpPr>
            <a:spLocks noGrp="1" noChangeArrowheads="1"/>
          </p:cNvSpPr>
          <p:nvPr>
            <p:ph type="body" idx="1"/>
          </p:nvPr>
        </p:nvSpPr>
        <p:spPr>
          <a:noFill/>
        </p:spPr>
        <p:txBody>
          <a:bodyPr/>
          <a:lstStyle/>
          <a:p>
            <a:pPr eaLnBrk="1" hangingPunct="1"/>
            <a:r>
              <a:rPr lang="en-US" altLang="en-US" sz="1600"/>
              <a:t>The </a:t>
            </a:r>
            <a:r>
              <a:rPr lang="en-US" altLang="en-US" sz="1600">
                <a:latin typeface="Courier New" panose="02070309020205020404" pitchFamily="49" charset="0"/>
              </a:rPr>
              <a:t>remove()</a:t>
            </a:r>
            <a:r>
              <a:rPr lang="en-US" altLang="en-US" sz="1600"/>
              <a:t> method will remove a specified item if that item is present.  If the specified item is not present, </a:t>
            </a:r>
            <a:r>
              <a:rPr lang="en-US" altLang="en-US" sz="1600">
                <a:latin typeface="Courier New" panose="02070309020205020404" pitchFamily="49" charset="0"/>
              </a:rPr>
              <a:t>remove()</a:t>
            </a:r>
            <a:r>
              <a:rPr lang="en-US" altLang="en-US" sz="1600"/>
              <a:t> simply does nothing.</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114B0469-8DEF-4BCB-AE01-5FE07898341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994FD99-BD2D-4847-B905-AEC6DA9FB6C6}" type="slidenum">
              <a:rPr lang="en-US" altLang="en-US">
                <a:latin typeface="Tahoma" panose="020B0604030504040204" pitchFamily="34" charset="0"/>
              </a:rPr>
              <a:pPr>
                <a:spcBef>
                  <a:spcPct val="0"/>
                </a:spcBef>
              </a:pPr>
              <a:t>26</a:t>
            </a:fld>
            <a:endParaRPr lang="en-US" altLang="en-US">
              <a:latin typeface="Tahoma" panose="020B0604030504040204" pitchFamily="34" charset="0"/>
            </a:endParaRPr>
          </a:p>
        </p:txBody>
      </p:sp>
      <p:sp>
        <p:nvSpPr>
          <p:cNvPr id="51203" name="Rectangle 2">
            <a:extLst>
              <a:ext uri="{FF2B5EF4-FFF2-40B4-BE49-F238E27FC236}">
                <a16:creationId xmlns:a16="http://schemas.microsoft.com/office/drawing/2014/main" id="{3B0D296E-92A7-47AB-A462-EF924D7645DA}"/>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24D17D38-7AAA-43E4-A487-F2AA20F96A4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E124AC98-0315-4146-B9B3-31F5A88281B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03AA26F-0F53-47C6-9277-968410D97637}" type="slidenum">
              <a:rPr lang="en-US" altLang="en-US">
                <a:latin typeface="Tahoma" panose="020B0604030504040204" pitchFamily="34" charset="0"/>
              </a:rPr>
              <a:pPr>
                <a:spcBef>
                  <a:spcPct val="0"/>
                </a:spcBef>
              </a:pPr>
              <a:t>27</a:t>
            </a:fld>
            <a:endParaRPr lang="en-US" altLang="en-US">
              <a:latin typeface="Tahoma" panose="020B0604030504040204" pitchFamily="34" charset="0"/>
            </a:endParaRPr>
          </a:p>
        </p:txBody>
      </p:sp>
      <p:sp>
        <p:nvSpPr>
          <p:cNvPr id="53251" name="Rectangle 2">
            <a:extLst>
              <a:ext uri="{FF2B5EF4-FFF2-40B4-BE49-F238E27FC236}">
                <a16:creationId xmlns:a16="http://schemas.microsoft.com/office/drawing/2014/main" id="{23F09E70-FA76-4294-9AED-FDE6D89A6B26}"/>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107E97C6-7382-4CAD-8D39-2308F54014FC}"/>
              </a:ext>
            </a:extLst>
          </p:cNvPr>
          <p:cNvSpPr>
            <a:spLocks noGrp="1" noChangeArrowheads="1"/>
          </p:cNvSpPr>
          <p:nvPr>
            <p:ph type="body" idx="1"/>
          </p:nvPr>
        </p:nvSpPr>
        <p:spPr>
          <a:noFill/>
        </p:spPr>
        <p:txBody>
          <a:bodyPr/>
          <a:lstStyle/>
          <a:p>
            <a:pPr eaLnBrk="1" hangingPunct="1"/>
            <a:r>
              <a:rPr lang="en-US" altLang="en-US" sz="1600"/>
              <a:t>The </a:t>
            </a:r>
            <a:r>
              <a:rPr lang="en-US" altLang="en-US" sz="1600">
                <a:latin typeface="Courier New" panose="02070309020205020404" pitchFamily="49" charset="0"/>
              </a:rPr>
              <a:t>add()</a:t>
            </a:r>
            <a:r>
              <a:rPr lang="en-US" altLang="en-US" sz="1600"/>
              <a:t> method for </a:t>
            </a:r>
            <a:r>
              <a:rPr lang="en-US" altLang="en-US" sz="1600">
                <a:latin typeface="Courier New" panose="02070309020205020404" pitchFamily="49" charset="0"/>
              </a:rPr>
              <a:t>HashSet</a:t>
            </a:r>
            <a:r>
              <a:rPr lang="en-US" altLang="en-US" sz="1600"/>
              <a:t> and </a:t>
            </a:r>
            <a:r>
              <a:rPr lang="en-US" altLang="en-US" sz="1600">
                <a:latin typeface="Courier New" panose="02070309020205020404" pitchFamily="49" charset="0"/>
              </a:rPr>
              <a:t>TreeSet</a:t>
            </a:r>
            <a:r>
              <a:rPr lang="en-US" altLang="en-US" sz="1600"/>
              <a:t> is a return method.  The reason </a:t>
            </a:r>
            <a:r>
              <a:rPr lang="en-US" altLang="en-US" sz="1600">
                <a:latin typeface="Courier New" panose="02070309020205020404" pitchFamily="49" charset="0"/>
              </a:rPr>
              <a:t>add()</a:t>
            </a:r>
            <a:r>
              <a:rPr lang="en-US" altLang="en-US" sz="1600"/>
              <a:t> is a boolean return method is due to the fact that an </a:t>
            </a:r>
            <a:r>
              <a:rPr lang="en-US" altLang="en-US" sz="1600">
                <a:latin typeface="Courier New" panose="02070309020205020404" pitchFamily="49" charset="0"/>
              </a:rPr>
              <a:t>add()</a:t>
            </a:r>
            <a:r>
              <a:rPr lang="en-US" altLang="en-US" sz="1600"/>
              <a:t> call may not add anything.</a:t>
            </a:r>
          </a:p>
          <a:p>
            <a:pPr eaLnBrk="1" hangingPunct="1"/>
            <a:r>
              <a:rPr lang="en-US" altLang="en-US" sz="1600"/>
              <a:t>Sets do not store duplicate values so an attempt to add an item that is already present returns false.  Attempting to add an item that is not present will return true.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F8EE2B37-0C0A-4159-93FE-7CC05033146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C5C454C-994D-4B4A-8174-7CD688092705}" type="slidenum">
              <a:rPr lang="en-US" altLang="en-US">
                <a:latin typeface="Tahoma" panose="020B0604030504040204" pitchFamily="34" charset="0"/>
              </a:rPr>
              <a:pPr>
                <a:spcBef>
                  <a:spcPct val="0"/>
                </a:spcBef>
              </a:pPr>
              <a:t>28</a:t>
            </a:fld>
            <a:endParaRPr lang="en-US" altLang="en-US">
              <a:latin typeface="Tahoma" panose="020B0604030504040204" pitchFamily="34" charset="0"/>
            </a:endParaRPr>
          </a:p>
        </p:txBody>
      </p:sp>
      <p:sp>
        <p:nvSpPr>
          <p:cNvPr id="55299" name="Rectangle 2">
            <a:extLst>
              <a:ext uri="{FF2B5EF4-FFF2-40B4-BE49-F238E27FC236}">
                <a16:creationId xmlns:a16="http://schemas.microsoft.com/office/drawing/2014/main" id="{3FD2E1A8-68C9-49C0-AD9E-9C70A9F5E5DC}"/>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1FE3FF03-0EA7-446D-B955-C5D34B2653C3}"/>
              </a:ext>
            </a:extLst>
          </p:cNvPr>
          <p:cNvSpPr>
            <a:spLocks noGrp="1" noChangeArrowheads="1"/>
          </p:cNvSpPr>
          <p:nvPr>
            <p:ph type="body" idx="1"/>
          </p:nvPr>
        </p:nvSpPr>
        <p:spPr>
          <a:noFill/>
        </p:spPr>
        <p:txBody>
          <a:bodyPr/>
          <a:lstStyle/>
          <a:p>
            <a:pPr eaLnBrk="1" hangingPunct="1"/>
            <a:r>
              <a:rPr lang="en-US" altLang="en-US" sz="1600"/>
              <a:t>The ordering of items in a </a:t>
            </a:r>
            <a:r>
              <a:rPr lang="en-US" altLang="en-US" sz="1600">
                <a:latin typeface="Courier New" panose="02070309020205020404" pitchFamily="49" charset="0"/>
              </a:rPr>
              <a:t>HashSet</a:t>
            </a:r>
            <a:r>
              <a:rPr lang="en-US" altLang="en-US" sz="1600"/>
              <a:t> is not as predicable as the ordering of items in a </a:t>
            </a:r>
            <a:r>
              <a:rPr lang="en-US" altLang="en-US" sz="1600">
                <a:latin typeface="Courier New" panose="02070309020205020404" pitchFamily="49" charset="0"/>
              </a:rPr>
              <a:t>TreeSet</a:t>
            </a:r>
            <a:r>
              <a:rPr lang="en-US" altLang="en-US" sz="1600"/>
              <a:t>. </a:t>
            </a:r>
            <a:r>
              <a:rPr lang="en-US" altLang="en-US" sz="1600">
                <a:latin typeface="Courier New" panose="02070309020205020404" pitchFamily="49" charset="0"/>
              </a:rPr>
              <a:t>HashSet</a:t>
            </a:r>
            <a:r>
              <a:rPr lang="en-US" altLang="en-US" sz="1600"/>
              <a:t> orders items using a formula based on each item’s </a:t>
            </a:r>
            <a:r>
              <a:rPr lang="en-US" altLang="en-US" sz="1600">
                <a:latin typeface="Courier New" panose="02070309020205020404" pitchFamily="49" charset="0"/>
              </a:rPr>
              <a:t>hashCode</a:t>
            </a:r>
            <a:r>
              <a:rPr lang="en-US" altLang="en-US" sz="1600"/>
              <a:t>() whereas a </a:t>
            </a:r>
            <a:r>
              <a:rPr lang="en-US" altLang="en-US" sz="1600">
                <a:latin typeface="Courier New" panose="02070309020205020404" pitchFamily="49" charset="0"/>
              </a:rPr>
              <a:t>TreeSet</a:t>
            </a:r>
            <a:r>
              <a:rPr lang="en-US" altLang="en-US" sz="1600"/>
              <a:t> orders items using the natural ordering of the type using the item’s </a:t>
            </a:r>
            <a:r>
              <a:rPr lang="en-US" altLang="en-US" sz="1600">
                <a:latin typeface="Courier New" panose="02070309020205020404" pitchFamily="49" charset="0"/>
              </a:rPr>
              <a:t>compareTo()</a:t>
            </a:r>
            <a:r>
              <a:rPr lang="en-US" altLang="en-US" sz="1600"/>
              <a:t>.  </a:t>
            </a:r>
          </a:p>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3B1622BE-4AA6-4481-9F65-EED7D505A5E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61C94F7-4AC7-41CA-B305-214B0FD8821B}" type="slidenum">
              <a:rPr lang="en-US" altLang="en-US">
                <a:latin typeface="Tahoma" panose="020B0604030504040204" pitchFamily="34" charset="0"/>
              </a:rPr>
              <a:pPr>
                <a:spcBef>
                  <a:spcPct val="0"/>
                </a:spcBef>
              </a:pPr>
              <a:t>29</a:t>
            </a:fld>
            <a:endParaRPr lang="en-US" altLang="en-US">
              <a:latin typeface="Tahoma" panose="020B0604030504040204" pitchFamily="34" charset="0"/>
            </a:endParaRPr>
          </a:p>
        </p:txBody>
      </p:sp>
      <p:sp>
        <p:nvSpPr>
          <p:cNvPr id="57347" name="Rectangle 2">
            <a:extLst>
              <a:ext uri="{FF2B5EF4-FFF2-40B4-BE49-F238E27FC236}">
                <a16:creationId xmlns:a16="http://schemas.microsoft.com/office/drawing/2014/main" id="{EF2CF7E7-E2AC-4A77-A99A-DA9CF9CFAB47}"/>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8B09C6FF-25E4-442E-BC40-CED40C264A2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B0CDF802-6D67-40F8-A499-FFE42C31C30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CF02B85-DED0-4D12-8B1D-7F588B879160}" type="slidenum">
              <a:rPr lang="en-US" altLang="en-US">
                <a:latin typeface="Tahoma" panose="020B0604030504040204" pitchFamily="34" charset="0"/>
              </a:rPr>
              <a:pPr>
                <a:spcBef>
                  <a:spcPct val="0"/>
                </a:spcBef>
              </a:pPr>
              <a:t>30</a:t>
            </a:fld>
            <a:endParaRPr lang="en-US" altLang="en-US">
              <a:latin typeface="Tahoma" panose="020B0604030504040204" pitchFamily="34" charset="0"/>
            </a:endParaRPr>
          </a:p>
        </p:txBody>
      </p:sp>
      <p:sp>
        <p:nvSpPr>
          <p:cNvPr id="59395" name="Rectangle 2">
            <a:extLst>
              <a:ext uri="{FF2B5EF4-FFF2-40B4-BE49-F238E27FC236}">
                <a16:creationId xmlns:a16="http://schemas.microsoft.com/office/drawing/2014/main" id="{6BC3550E-C7B4-4701-BD48-3E48D50E0A21}"/>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ED21AB78-9EE7-4160-8D32-BCCA65375CCC}"/>
              </a:ext>
            </a:extLst>
          </p:cNvPr>
          <p:cNvSpPr>
            <a:spLocks noGrp="1" noChangeArrowheads="1"/>
          </p:cNvSpPr>
          <p:nvPr>
            <p:ph type="body" idx="1"/>
          </p:nvPr>
        </p:nvSpPr>
        <p:spPr>
          <a:noFill/>
        </p:spPr>
        <p:txBody>
          <a:bodyPr/>
          <a:lstStyle/>
          <a:p>
            <a:pPr eaLnBrk="1" hangingPunct="1"/>
            <a:r>
              <a:rPr lang="en-US" altLang="en-US" sz="1600"/>
              <a:t>The </a:t>
            </a:r>
            <a:r>
              <a:rPr lang="en-US" altLang="en-US" sz="1600">
                <a:latin typeface="Courier New" panose="02070309020205020404" pitchFamily="49" charset="0"/>
              </a:rPr>
              <a:t>remove()</a:t>
            </a:r>
            <a:r>
              <a:rPr lang="en-US" altLang="en-US" sz="1600"/>
              <a:t> method will remove a specified item if that item is present.  If the specified item is not present, </a:t>
            </a:r>
            <a:r>
              <a:rPr lang="en-US" altLang="en-US" sz="1600">
                <a:latin typeface="Courier New" panose="02070309020205020404" pitchFamily="49" charset="0"/>
              </a:rPr>
              <a:t>remove()</a:t>
            </a:r>
            <a:r>
              <a:rPr lang="en-US" altLang="en-US" sz="1600"/>
              <a:t> simply does nothing.</a:t>
            </a:r>
          </a:p>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F251FB02-E753-41E2-8659-9DFB5DBAFE0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9E81AD6-86BE-4F0A-9A60-3D326305842D}" type="slidenum">
              <a:rPr lang="en-US" altLang="en-US">
                <a:latin typeface="Tahoma" panose="020B0604030504040204" pitchFamily="34" charset="0"/>
              </a:rPr>
              <a:pPr>
                <a:spcBef>
                  <a:spcPct val="0"/>
                </a:spcBef>
              </a:pPr>
              <a:t>31</a:t>
            </a:fld>
            <a:endParaRPr lang="en-US" altLang="en-US">
              <a:latin typeface="Tahoma" panose="020B0604030504040204" pitchFamily="34" charset="0"/>
            </a:endParaRPr>
          </a:p>
        </p:txBody>
      </p:sp>
      <p:sp>
        <p:nvSpPr>
          <p:cNvPr id="61443" name="Rectangle 2">
            <a:extLst>
              <a:ext uri="{FF2B5EF4-FFF2-40B4-BE49-F238E27FC236}">
                <a16:creationId xmlns:a16="http://schemas.microsoft.com/office/drawing/2014/main" id="{FE39F490-B5F8-4071-9AA9-ED7EE53663ED}"/>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F75F8A72-5C42-45A5-BD76-386AEB5AA61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A8C093B5-6C05-4B71-BEF8-84D4580401A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A392CF1-A658-4674-B76C-D61F165A9BFB}" type="slidenum">
              <a:rPr lang="en-US" altLang="en-US">
                <a:latin typeface="Tahoma" panose="020B0604030504040204" pitchFamily="34" charset="0"/>
              </a:rPr>
              <a:pPr>
                <a:spcBef>
                  <a:spcPct val="0"/>
                </a:spcBef>
              </a:pPr>
              <a:t>32</a:t>
            </a:fld>
            <a:endParaRPr lang="en-US" altLang="en-US">
              <a:latin typeface="Tahoma" panose="020B0604030504040204" pitchFamily="34" charset="0"/>
            </a:endParaRPr>
          </a:p>
        </p:txBody>
      </p:sp>
      <p:sp>
        <p:nvSpPr>
          <p:cNvPr id="63491" name="Rectangle 2">
            <a:extLst>
              <a:ext uri="{FF2B5EF4-FFF2-40B4-BE49-F238E27FC236}">
                <a16:creationId xmlns:a16="http://schemas.microsoft.com/office/drawing/2014/main" id="{9A6AC57D-9C9A-4E52-9B1A-A65120A2D768}"/>
              </a:ext>
            </a:extLst>
          </p:cNvPr>
          <p:cNvSpPr>
            <a:spLocks noGrp="1" noRot="1" noChangeAspect="1" noChangeArrowheads="1" noTextEdit="1"/>
          </p:cNvSpPr>
          <p:nvPr>
            <p:ph type="sldImg"/>
          </p:nvPr>
        </p:nvSpPr>
        <p:spPr>
          <a:xfrm>
            <a:off x="1143000" y="685800"/>
            <a:ext cx="4645025" cy="3482975"/>
          </a:xfrm>
          <a:ln/>
        </p:spPr>
      </p:sp>
      <p:sp>
        <p:nvSpPr>
          <p:cNvPr id="63492" name="Rectangle 3">
            <a:extLst>
              <a:ext uri="{FF2B5EF4-FFF2-40B4-BE49-F238E27FC236}">
                <a16:creationId xmlns:a16="http://schemas.microsoft.com/office/drawing/2014/main" id="{FBAB6A01-4E0F-490C-9C13-18E0EB675860}"/>
              </a:ext>
            </a:extLst>
          </p:cNvPr>
          <p:cNvSpPr>
            <a:spLocks noGrp="1" noChangeArrowheads="1"/>
          </p:cNvSpPr>
          <p:nvPr>
            <p:ph type="body" idx="1"/>
          </p:nvPr>
        </p:nvSpPr>
        <p:spPr>
          <a:noFill/>
        </p:spPr>
        <p:txBody>
          <a:bodyPr/>
          <a:lstStyle/>
          <a:p>
            <a:pPr eaLnBrk="1" hangingPunct="1"/>
            <a:r>
              <a:rPr lang="en-US" altLang="en-US" sz="1600"/>
              <a:t>The references stored in a set are not necessarily in sequential order.   The references may be all over the place in memory.   </a:t>
            </a:r>
          </a:p>
          <a:p>
            <a:pPr eaLnBrk="1" hangingPunct="1"/>
            <a:r>
              <a:rPr lang="en-US" altLang="en-US" sz="1600"/>
              <a:t>Iterators are used to access the references in a data structure in a standard way.  Iterators access the references in the order specified by the data structure.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8A4B2F2-32E5-4D1B-83BC-3CB74D92420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9339C34-3B24-462A-A7F1-0A4A88B1C461}" type="slidenum">
              <a:rPr lang="en-US" altLang="en-US">
                <a:latin typeface="Tahoma" panose="020B0604030504040204" pitchFamily="34" charset="0"/>
              </a:rPr>
              <a:pPr>
                <a:spcBef>
                  <a:spcPct val="0"/>
                </a:spcBef>
              </a:pPr>
              <a:t>33</a:t>
            </a:fld>
            <a:endParaRPr lang="en-US" altLang="en-US">
              <a:latin typeface="Tahoma" panose="020B0604030504040204" pitchFamily="34" charset="0"/>
            </a:endParaRPr>
          </a:p>
        </p:txBody>
      </p:sp>
      <p:sp>
        <p:nvSpPr>
          <p:cNvPr id="65539" name="Rectangle 2">
            <a:extLst>
              <a:ext uri="{FF2B5EF4-FFF2-40B4-BE49-F238E27FC236}">
                <a16:creationId xmlns:a16="http://schemas.microsoft.com/office/drawing/2014/main" id="{DBF7FCF5-964B-4D8E-A17E-B2309D9D831D}"/>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AB37265A-02D6-4D8D-AE9F-DBCA17B10DD6}"/>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EF2FFEB2-8CAC-47EB-8963-1AF53613AF1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3C877E1-467D-45BF-B6DF-F80E2BAD901F}" type="slidenum">
              <a:rPr lang="en-US" altLang="en-US">
                <a:latin typeface="Tahoma" panose="020B0604030504040204" pitchFamily="34" charset="0"/>
              </a:rPr>
              <a:pPr>
                <a:spcBef>
                  <a:spcPct val="0"/>
                </a:spcBef>
              </a:pPr>
              <a:t>3</a:t>
            </a:fld>
            <a:endParaRPr lang="en-US" altLang="en-US">
              <a:latin typeface="Tahoma" panose="020B0604030504040204" pitchFamily="34" charset="0"/>
            </a:endParaRPr>
          </a:p>
        </p:txBody>
      </p:sp>
      <p:sp>
        <p:nvSpPr>
          <p:cNvPr id="9219" name="Rectangle 2">
            <a:extLst>
              <a:ext uri="{FF2B5EF4-FFF2-40B4-BE49-F238E27FC236}">
                <a16:creationId xmlns:a16="http://schemas.microsoft.com/office/drawing/2014/main" id="{056B63E1-CC5F-4FD8-B5E1-899BAA0B80EB}"/>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3FC8022C-CCD9-4E5C-905B-12A57B6026F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D7D21364-5E6B-43B7-B9B1-E3E9FFB368C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C33D129-89A7-483B-BE14-710BA8F2324F}" type="slidenum">
              <a:rPr lang="en-US" altLang="en-US">
                <a:latin typeface="Tahoma" panose="020B0604030504040204" pitchFamily="34" charset="0"/>
              </a:rPr>
              <a:pPr>
                <a:spcBef>
                  <a:spcPct val="0"/>
                </a:spcBef>
              </a:pPr>
              <a:t>34</a:t>
            </a:fld>
            <a:endParaRPr lang="en-US" altLang="en-US">
              <a:latin typeface="Tahoma" panose="020B0604030504040204" pitchFamily="34" charset="0"/>
            </a:endParaRPr>
          </a:p>
        </p:txBody>
      </p:sp>
      <p:sp>
        <p:nvSpPr>
          <p:cNvPr id="67587" name="Rectangle 2">
            <a:extLst>
              <a:ext uri="{FF2B5EF4-FFF2-40B4-BE49-F238E27FC236}">
                <a16:creationId xmlns:a16="http://schemas.microsoft.com/office/drawing/2014/main" id="{6CCCC0F2-7EEC-4138-B418-27CCE87A0C8F}"/>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BF6E6389-BF8D-48E0-B0E7-1908A9C7C9AB}"/>
              </a:ext>
            </a:extLst>
          </p:cNvPr>
          <p:cNvSpPr>
            <a:spLocks noGrp="1" noChangeArrowheads="1"/>
          </p:cNvSpPr>
          <p:nvPr>
            <p:ph type="body" idx="1"/>
          </p:nvPr>
        </p:nvSpPr>
        <p:spPr>
          <a:noFill/>
        </p:spPr>
        <p:txBody>
          <a:bodyPr/>
          <a:lstStyle/>
          <a:p>
            <a:pPr eaLnBrk="1" hangingPunct="1"/>
            <a:r>
              <a:rPr lang="en-US" altLang="en-US" sz="1600"/>
              <a:t>The new for loop iterates over all of the references in the set.</a:t>
            </a:r>
          </a:p>
          <a:p>
            <a:pPr eaLnBrk="1" hangingPunct="1"/>
            <a:r>
              <a:rPr lang="en-US" altLang="en-US" sz="1600"/>
              <a:t>The new for loop is a little easier to code and a little easier to read than the standard iterator code needed to do the same job.</a:t>
            </a:r>
          </a:p>
          <a:p>
            <a:pPr eaLnBrk="1" hangingPunct="1"/>
            <a:endParaRPr lang="en-US" altLang="en-US" sz="1600"/>
          </a:p>
          <a:p>
            <a:pPr eaLnBrk="1" hangingPunct="1"/>
            <a:r>
              <a:rPr lang="en-US" altLang="en-US" sz="1600"/>
              <a:t>for( double dec : doubleSet )  	//will iterate as long as the set contains values</a:t>
            </a:r>
          </a:p>
          <a:p>
            <a:pPr eaLnBrk="1" hangingPunct="1"/>
            <a:r>
              <a:rPr lang="en-US" altLang="en-US" sz="1600"/>
              <a:t>					//will copy the next value from doubleSet to dec each time the loop iterates</a:t>
            </a:r>
          </a:p>
          <a:p>
            <a:pPr eaLnBrk="1" hangingPunct="1"/>
            <a:r>
              <a:rPr lang="en-US" altLang="en-US" sz="1600"/>
              <a:t>{</a:t>
            </a:r>
          </a:p>
          <a:p>
            <a:pPr eaLnBrk="1" hangingPunct="1"/>
            <a:r>
              <a:rPr lang="en-US" altLang="en-US" sz="1600"/>
              <a:t>   //do something</a:t>
            </a:r>
          </a:p>
          <a:p>
            <a:pPr eaLnBrk="1" hangingPunct="1"/>
            <a:r>
              <a:rPr lang="en-US" altLang="en-US" sz="1600"/>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E7CDA0CE-C187-4FDE-822E-B06D11E7BAE2}"/>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FA7A5D-58ED-4C82-9695-598422D617C4}" type="slidenum">
              <a:rPr lang="en-US" altLang="en-US">
                <a:latin typeface="Tahoma" panose="020B0604030504040204" pitchFamily="34" charset="0"/>
              </a:rPr>
              <a:pPr>
                <a:spcBef>
                  <a:spcPct val="0"/>
                </a:spcBef>
              </a:pPr>
              <a:t>35</a:t>
            </a:fld>
            <a:endParaRPr lang="en-US" altLang="en-US">
              <a:latin typeface="Tahoma" panose="020B0604030504040204" pitchFamily="34" charset="0"/>
            </a:endParaRPr>
          </a:p>
        </p:txBody>
      </p:sp>
      <p:sp>
        <p:nvSpPr>
          <p:cNvPr id="69635" name="Rectangle 2">
            <a:extLst>
              <a:ext uri="{FF2B5EF4-FFF2-40B4-BE49-F238E27FC236}">
                <a16:creationId xmlns:a16="http://schemas.microsoft.com/office/drawing/2014/main" id="{D3BA0151-B48E-4226-9453-A25E7538F163}"/>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D486A826-3F0C-468B-B2EA-AF097230C22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C0CF597-CEAA-49EA-B745-1F196CA8AC3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D7E2C1C-F50A-437F-8C85-82D63175599C}" type="slidenum">
              <a:rPr lang="en-US" altLang="en-US">
                <a:latin typeface="Tahoma" panose="020B0604030504040204" pitchFamily="34" charset="0"/>
              </a:rPr>
              <a:pPr>
                <a:spcBef>
                  <a:spcPct val="0"/>
                </a:spcBef>
              </a:pPr>
              <a:t>36</a:t>
            </a:fld>
            <a:endParaRPr lang="en-US" altLang="en-US">
              <a:latin typeface="Tahoma" panose="020B0604030504040204" pitchFamily="34" charset="0"/>
            </a:endParaRPr>
          </a:p>
        </p:txBody>
      </p:sp>
      <p:sp>
        <p:nvSpPr>
          <p:cNvPr id="71683" name="Rectangle 2">
            <a:extLst>
              <a:ext uri="{FF2B5EF4-FFF2-40B4-BE49-F238E27FC236}">
                <a16:creationId xmlns:a16="http://schemas.microsoft.com/office/drawing/2014/main" id="{0992F597-0171-4FF5-B212-7C565F351B54}"/>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E22113BA-694F-4996-BD45-EF056D535CF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EEF51B70-D9EE-40F3-9AC7-70BA9732AB86}"/>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19871DE-C4E7-4683-B1F4-A00258AAA178}" type="slidenum">
              <a:rPr lang="en-US" altLang="en-US">
                <a:latin typeface="Tahoma" panose="020B0604030504040204" pitchFamily="34" charset="0"/>
              </a:rPr>
              <a:pPr>
                <a:spcBef>
                  <a:spcPct val="0"/>
                </a:spcBef>
              </a:pPr>
              <a:t>37</a:t>
            </a:fld>
            <a:endParaRPr lang="en-US" altLang="en-US">
              <a:latin typeface="Tahoma" panose="020B0604030504040204" pitchFamily="34" charset="0"/>
            </a:endParaRPr>
          </a:p>
        </p:txBody>
      </p:sp>
      <p:sp>
        <p:nvSpPr>
          <p:cNvPr id="73731" name="Rectangle 2">
            <a:extLst>
              <a:ext uri="{FF2B5EF4-FFF2-40B4-BE49-F238E27FC236}">
                <a16:creationId xmlns:a16="http://schemas.microsoft.com/office/drawing/2014/main" id="{E331C404-6E34-4125-A744-DA2355EF65FF}"/>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B3016088-9B73-4B24-BD40-10AB3AC6275A}"/>
              </a:ext>
            </a:extLst>
          </p:cNvPr>
          <p:cNvSpPr>
            <a:spLocks noGrp="1" noChangeArrowheads="1"/>
          </p:cNvSpPr>
          <p:nvPr>
            <p:ph type="body" idx="1"/>
          </p:nvPr>
        </p:nvSpPr>
        <p:spPr>
          <a:noFill/>
        </p:spPr>
        <p:txBody>
          <a:bodyPr/>
          <a:lstStyle/>
          <a:p>
            <a:pPr eaLnBrk="1" hangingPunct="1"/>
            <a:r>
              <a:rPr lang="en-US" altLang="en-US"/>
              <a:t>Constants, low-order terms, and the coefficient of the highest order term are ignored in assessing big-O run times.  This is because for large values of n the highest-order term is much more significant than the others because it grows so much faster.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871A643A-8BA1-4AD1-8ACD-063DEF43EEB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303A38D-AB78-432A-93E6-1A3A2D3CE69C}" type="slidenum">
              <a:rPr lang="en-US" altLang="en-US">
                <a:latin typeface="Tahoma" panose="020B0604030504040204" pitchFamily="34" charset="0"/>
              </a:rPr>
              <a:pPr>
                <a:spcBef>
                  <a:spcPct val="0"/>
                </a:spcBef>
              </a:pPr>
              <a:t>41</a:t>
            </a:fld>
            <a:endParaRPr lang="en-US" altLang="en-US">
              <a:latin typeface="Tahoma" panose="020B0604030504040204" pitchFamily="34" charset="0"/>
            </a:endParaRPr>
          </a:p>
        </p:txBody>
      </p:sp>
      <p:sp>
        <p:nvSpPr>
          <p:cNvPr id="77827" name="Rectangle 2">
            <a:extLst>
              <a:ext uri="{FF2B5EF4-FFF2-40B4-BE49-F238E27FC236}">
                <a16:creationId xmlns:a16="http://schemas.microsoft.com/office/drawing/2014/main" id="{C72F758D-FB24-4B09-A90F-753F15461022}"/>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EC5AB5AB-A6CF-4081-B582-49AEEFB836AF}"/>
              </a:ext>
            </a:extLst>
          </p:cNvPr>
          <p:cNvSpPr>
            <a:spLocks noGrp="1" noChangeArrowheads="1"/>
          </p:cNvSpPr>
          <p:nvPr>
            <p:ph type="body" idx="1"/>
          </p:nvPr>
        </p:nvSpPr>
        <p:spPr>
          <a:noFill/>
        </p:spPr>
        <p:txBody>
          <a:bodyPr/>
          <a:lstStyle/>
          <a:p>
            <a:r>
              <a:rPr lang="en-US" altLang="en-US"/>
              <a:t>Example 1:  Search an unordered list of </a:t>
            </a:r>
            <a:r>
              <a:rPr lang="en-US" altLang="en-US" i="1"/>
              <a:t>n</a:t>
            </a:r>
            <a:r>
              <a:rPr lang="en-US" altLang="en-US"/>
              <a:t> elements.  </a:t>
            </a:r>
          </a:p>
          <a:p>
            <a:endParaRPr lang="en-US" altLang="en-US" sz="1000"/>
          </a:p>
          <a:p>
            <a:r>
              <a:rPr lang="en-US" altLang="en-US"/>
              <a:t>Runtime:  It could need </a:t>
            </a:r>
            <a:r>
              <a:rPr lang="en-US" altLang="en-US" i="1"/>
              <a:t>n</a:t>
            </a:r>
            <a:r>
              <a:rPr lang="en-US" altLang="en-US"/>
              <a:t> comparisons, so this search algorithm is O(</a:t>
            </a:r>
            <a:r>
              <a:rPr lang="en-US" altLang="en-US" i="1"/>
              <a:t>n</a:t>
            </a:r>
            <a:r>
              <a:rPr lang="en-US" altLang="en-US"/>
              <a:t>).</a:t>
            </a:r>
          </a:p>
          <a:p>
            <a:endParaRPr lang="en-US" altLang="en-US" sz="2000"/>
          </a:p>
          <a:p>
            <a:r>
              <a:rPr lang="en-US" altLang="en-US"/>
              <a:t>Example 2:  Print out the last five elements of an large array.</a:t>
            </a:r>
          </a:p>
          <a:p>
            <a:endParaRPr lang="en-US" altLang="en-US" sz="1000"/>
          </a:p>
          <a:p>
            <a:r>
              <a:rPr lang="en-US" altLang="en-US"/>
              <a:t>Runtime:  Same irrespective of length of list.  The runtime is always 5, so the algorithm is O(1).</a:t>
            </a:r>
          </a:p>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14FFE04C-31A0-4E5F-BF03-FED34F8BDC7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2DFD737-3F3C-443F-9293-16CA2881E9CB}" type="slidenum">
              <a:rPr lang="en-US" altLang="en-US">
                <a:latin typeface="Tahoma" panose="020B0604030504040204" pitchFamily="34" charset="0"/>
              </a:rPr>
              <a:pPr>
                <a:spcBef>
                  <a:spcPct val="0"/>
                </a:spcBef>
              </a:pPr>
              <a:t>42</a:t>
            </a:fld>
            <a:endParaRPr lang="en-US" altLang="en-US">
              <a:latin typeface="Tahoma" panose="020B0604030504040204" pitchFamily="34" charset="0"/>
            </a:endParaRPr>
          </a:p>
        </p:txBody>
      </p:sp>
      <p:sp>
        <p:nvSpPr>
          <p:cNvPr id="79875" name="Rectangle 2">
            <a:extLst>
              <a:ext uri="{FF2B5EF4-FFF2-40B4-BE49-F238E27FC236}">
                <a16:creationId xmlns:a16="http://schemas.microsoft.com/office/drawing/2014/main" id="{DFC99CC0-2306-4CF3-A6D7-4D35793D424B}"/>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4967EAEA-8833-4852-A77E-264C3B123D3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6F66E77F-329A-4184-ADB5-CD352D967D7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0D77EE6-0457-42E5-8259-F07F4661BE91}" type="slidenum">
              <a:rPr lang="en-US" altLang="en-US">
                <a:latin typeface="Tahoma" panose="020B0604030504040204" pitchFamily="34" charset="0"/>
              </a:rPr>
              <a:pPr>
                <a:spcBef>
                  <a:spcPct val="0"/>
                </a:spcBef>
              </a:pPr>
              <a:t>52</a:t>
            </a:fld>
            <a:endParaRPr lang="en-US" altLang="en-US">
              <a:latin typeface="Tahoma" panose="020B0604030504040204" pitchFamily="34" charset="0"/>
            </a:endParaRPr>
          </a:p>
        </p:txBody>
      </p:sp>
      <p:sp>
        <p:nvSpPr>
          <p:cNvPr id="82947" name="Rectangle 2">
            <a:extLst>
              <a:ext uri="{FF2B5EF4-FFF2-40B4-BE49-F238E27FC236}">
                <a16:creationId xmlns:a16="http://schemas.microsoft.com/office/drawing/2014/main" id="{C233DB0B-3603-47FC-9702-64B040FCFE42}"/>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821872E1-1F30-4AC3-AC5F-D38B9D13A7E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788F5B69-A71C-4BDC-8345-72F1CA943C2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63D32BD-1DE7-47D1-8317-3DE05B260422}" type="slidenum">
              <a:rPr lang="en-US" altLang="en-US">
                <a:latin typeface="Tahoma" panose="020B0604030504040204" pitchFamily="34" charset="0"/>
              </a:rPr>
              <a:pPr>
                <a:spcBef>
                  <a:spcPct val="0"/>
                </a:spcBef>
              </a:pPr>
              <a:t>5</a:t>
            </a:fld>
            <a:endParaRPr lang="en-US" altLang="en-US">
              <a:latin typeface="Tahoma" panose="020B0604030504040204" pitchFamily="34" charset="0"/>
            </a:endParaRPr>
          </a:p>
        </p:txBody>
      </p:sp>
      <p:sp>
        <p:nvSpPr>
          <p:cNvPr id="11267" name="Rectangle 2">
            <a:extLst>
              <a:ext uri="{FF2B5EF4-FFF2-40B4-BE49-F238E27FC236}">
                <a16:creationId xmlns:a16="http://schemas.microsoft.com/office/drawing/2014/main" id="{0324EF1F-E37B-44C1-ABB6-D91E2006C629}"/>
              </a:ext>
            </a:extLst>
          </p:cNvPr>
          <p:cNvSpPr>
            <a:spLocks noGrp="1" noRot="1" noChangeAspect="1" noChangeArrowheads="1" noTextEdit="1"/>
          </p:cNvSpPr>
          <p:nvPr>
            <p:ph type="sldImg"/>
          </p:nvPr>
        </p:nvSpPr>
        <p:spPr>
          <a:xfrm>
            <a:off x="1104900" y="696913"/>
            <a:ext cx="4648200" cy="3486150"/>
          </a:xfrm>
          <a:ln/>
        </p:spPr>
      </p:sp>
      <p:sp>
        <p:nvSpPr>
          <p:cNvPr id="11268" name="Rectangle 3">
            <a:extLst>
              <a:ext uri="{FF2B5EF4-FFF2-40B4-BE49-F238E27FC236}">
                <a16:creationId xmlns:a16="http://schemas.microsoft.com/office/drawing/2014/main" id="{9085BAEC-0084-44E2-8FA0-7D4974F1064A}"/>
              </a:ext>
            </a:extLst>
          </p:cNvPr>
          <p:cNvSpPr>
            <a:spLocks noGrp="1" noChangeArrowheads="1"/>
          </p:cNvSpPr>
          <p:nvPr>
            <p:ph type="body" idx="1"/>
          </p:nvPr>
        </p:nvSpPr>
        <p:spPr>
          <a:xfrm>
            <a:off x="685800" y="4416425"/>
            <a:ext cx="5486400" cy="4183063"/>
          </a:xfrm>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426B1F6B-DD59-4008-8115-D1779FD25EF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B37E793-BE20-4B90-8C03-0E4844990F27}" type="slidenum">
              <a:rPr lang="en-US" altLang="en-US">
                <a:latin typeface="Tahoma" panose="020B0604030504040204" pitchFamily="34" charset="0"/>
              </a:rPr>
              <a:pPr>
                <a:spcBef>
                  <a:spcPct val="0"/>
                </a:spcBef>
              </a:pPr>
              <a:t>6</a:t>
            </a:fld>
            <a:endParaRPr lang="en-US" altLang="en-US">
              <a:latin typeface="Tahoma" panose="020B0604030504040204" pitchFamily="34" charset="0"/>
            </a:endParaRPr>
          </a:p>
        </p:txBody>
      </p:sp>
      <p:sp>
        <p:nvSpPr>
          <p:cNvPr id="13315" name="Rectangle 2">
            <a:extLst>
              <a:ext uri="{FF2B5EF4-FFF2-40B4-BE49-F238E27FC236}">
                <a16:creationId xmlns:a16="http://schemas.microsoft.com/office/drawing/2014/main" id="{204B26EB-4E8D-440A-A418-1EF2CE6EE0A4}"/>
              </a:ext>
            </a:extLst>
          </p:cNvPr>
          <p:cNvSpPr>
            <a:spLocks noGrp="1" noRot="1" noChangeAspect="1" noChangeArrowheads="1" noTextEdit="1"/>
          </p:cNvSpPr>
          <p:nvPr>
            <p:ph type="sldImg"/>
          </p:nvPr>
        </p:nvSpPr>
        <p:spPr>
          <a:xfrm>
            <a:off x="1104900" y="696913"/>
            <a:ext cx="4648200" cy="3486150"/>
          </a:xfrm>
          <a:ln/>
        </p:spPr>
      </p:sp>
      <p:sp>
        <p:nvSpPr>
          <p:cNvPr id="13316" name="Rectangle 3">
            <a:extLst>
              <a:ext uri="{FF2B5EF4-FFF2-40B4-BE49-F238E27FC236}">
                <a16:creationId xmlns:a16="http://schemas.microsoft.com/office/drawing/2014/main" id="{1CD9276F-6684-4D53-98AB-15C8317AF3B2}"/>
              </a:ext>
            </a:extLst>
          </p:cNvPr>
          <p:cNvSpPr>
            <a:spLocks noGrp="1" noChangeArrowheads="1"/>
          </p:cNvSpPr>
          <p:nvPr>
            <p:ph type="body" idx="1"/>
          </p:nvPr>
        </p:nvSpPr>
        <p:spPr>
          <a:xfrm>
            <a:off x="685800" y="4416425"/>
            <a:ext cx="5486400" cy="4183063"/>
          </a:xfrm>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C801F9D3-2810-4084-ADF1-AB004B1D3DB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20F79D2-B9EE-4241-BF1F-06D4A283B461}" type="slidenum">
              <a:rPr lang="en-US" altLang="en-US">
                <a:latin typeface="Tahoma" panose="020B0604030504040204" pitchFamily="34" charset="0"/>
              </a:rPr>
              <a:pPr>
                <a:spcBef>
                  <a:spcPct val="0"/>
                </a:spcBef>
              </a:pPr>
              <a:t>7</a:t>
            </a:fld>
            <a:endParaRPr lang="en-US" altLang="en-US">
              <a:latin typeface="Tahoma" panose="020B0604030504040204" pitchFamily="34" charset="0"/>
            </a:endParaRPr>
          </a:p>
        </p:txBody>
      </p:sp>
      <p:sp>
        <p:nvSpPr>
          <p:cNvPr id="15363" name="Rectangle 2">
            <a:extLst>
              <a:ext uri="{FF2B5EF4-FFF2-40B4-BE49-F238E27FC236}">
                <a16:creationId xmlns:a16="http://schemas.microsoft.com/office/drawing/2014/main" id="{7B792158-4AAD-40CC-99AE-3D94F97EA312}"/>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00669327-1126-4B04-8576-288C6CCB3F2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7C383420-F9F4-4109-B62C-30014EF40B1D}"/>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D22997C-F34F-48A7-82EB-616D4599B1B0}" type="slidenum">
              <a:rPr lang="en-US" altLang="en-US">
                <a:latin typeface="Tahoma" panose="020B0604030504040204" pitchFamily="34" charset="0"/>
              </a:rPr>
              <a:pPr>
                <a:spcBef>
                  <a:spcPct val="0"/>
                </a:spcBef>
              </a:pPr>
              <a:t>8</a:t>
            </a:fld>
            <a:endParaRPr lang="en-US" altLang="en-US">
              <a:latin typeface="Tahoma" panose="020B0604030504040204" pitchFamily="34" charset="0"/>
            </a:endParaRPr>
          </a:p>
        </p:txBody>
      </p:sp>
      <p:sp>
        <p:nvSpPr>
          <p:cNvPr id="17411" name="Rectangle 2">
            <a:extLst>
              <a:ext uri="{FF2B5EF4-FFF2-40B4-BE49-F238E27FC236}">
                <a16:creationId xmlns:a16="http://schemas.microsoft.com/office/drawing/2014/main" id="{4C97980E-5CD2-4D0A-9D85-8B6A866B4431}"/>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9A5CFEE-C4CD-4BE7-B6A2-CDA2549A87F4}"/>
              </a:ext>
            </a:extLst>
          </p:cNvPr>
          <p:cNvSpPr>
            <a:spLocks noGrp="1" noChangeArrowheads="1"/>
          </p:cNvSpPr>
          <p:nvPr>
            <p:ph type="body" idx="1"/>
          </p:nvPr>
        </p:nvSpPr>
        <p:spPr>
          <a:noFill/>
        </p:spPr>
        <p:txBody>
          <a:bodyPr/>
          <a:lstStyle/>
          <a:p>
            <a:pPr eaLnBrk="1" hangingPunct="1"/>
            <a:r>
              <a:rPr lang="en-US" altLang="en-US" sz="1600"/>
              <a:t>Interfaces cannot be instantiated.</a:t>
            </a:r>
          </a:p>
          <a:p>
            <a:pPr eaLnBrk="1" hangingPunct="1"/>
            <a:r>
              <a:rPr lang="en-US" altLang="en-US" sz="1600">
                <a:latin typeface="Courier New" panose="02070309020205020404" pitchFamily="49" charset="0"/>
              </a:rPr>
              <a:t>Set bad = new Set();</a:t>
            </a:r>
            <a:r>
              <a:rPr lang="en-US" altLang="en-US" sz="1600"/>
              <a:t>		//illegal</a:t>
            </a:r>
          </a:p>
          <a:p>
            <a:pPr eaLnBrk="1" hangingPunct="1"/>
            <a:endParaRPr lang="en-US" altLang="en-US" sz="1600"/>
          </a:p>
          <a:p>
            <a:pPr eaLnBrk="1" hangingPunct="1"/>
            <a:r>
              <a:rPr lang="en-US" altLang="en-US" sz="1600"/>
              <a:t>Set can be used as a reference to one of its children.</a:t>
            </a:r>
          </a:p>
          <a:p>
            <a:pPr eaLnBrk="1" hangingPunct="1"/>
            <a:r>
              <a:rPr lang="en-US" altLang="en-US" sz="1600">
                <a:latin typeface="Courier New" panose="02070309020205020404" pitchFamily="49" charset="0"/>
              </a:rPr>
              <a:t>Set hash = new HashSet();</a:t>
            </a:r>
          </a:p>
          <a:p>
            <a:pPr eaLnBrk="1" hangingPunct="1"/>
            <a:r>
              <a:rPr lang="en-US" altLang="en-US" sz="1600">
                <a:latin typeface="Courier New" panose="02070309020205020404" pitchFamily="49" charset="0"/>
              </a:rPr>
              <a:t>Set tree = new TreeSet();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B762B87E-3FB3-410F-A662-6C03771426A3}"/>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31A441D-D8E7-42ED-9A22-B669B04E9A61}" type="slidenum">
              <a:rPr lang="en-US" altLang="en-US">
                <a:latin typeface="Tahoma" panose="020B0604030504040204" pitchFamily="34" charset="0"/>
              </a:rPr>
              <a:pPr>
                <a:spcBef>
                  <a:spcPct val="0"/>
                </a:spcBef>
              </a:pPr>
              <a:t>9</a:t>
            </a:fld>
            <a:endParaRPr lang="en-US" altLang="en-US">
              <a:latin typeface="Tahoma" panose="020B0604030504040204" pitchFamily="34" charset="0"/>
            </a:endParaRPr>
          </a:p>
        </p:txBody>
      </p:sp>
      <p:sp>
        <p:nvSpPr>
          <p:cNvPr id="19459" name="Rectangle 2">
            <a:extLst>
              <a:ext uri="{FF2B5EF4-FFF2-40B4-BE49-F238E27FC236}">
                <a16:creationId xmlns:a16="http://schemas.microsoft.com/office/drawing/2014/main" id="{9ADC97A7-5F24-45B9-A08F-710D4727A19E}"/>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210F04F2-58EC-4D16-9BD8-E1A2AAA8DAD6}"/>
              </a:ext>
            </a:extLst>
          </p:cNvPr>
          <p:cNvSpPr>
            <a:spLocks noGrp="1" noChangeArrowheads="1"/>
          </p:cNvSpPr>
          <p:nvPr>
            <p:ph type="body" idx="1"/>
          </p:nvPr>
        </p:nvSpPr>
        <p:spPr>
          <a:xfrm>
            <a:off x="914400" y="4416425"/>
            <a:ext cx="5334000" cy="4183063"/>
          </a:xfrm>
          <a:noFill/>
        </p:spPr>
        <p:txBody>
          <a:bodyPr/>
          <a:lstStyle/>
          <a:p>
            <a:pPr eaLnBrk="1" hangingPunct="1"/>
            <a:r>
              <a:rPr lang="en-US" altLang="en-US" sz="1600"/>
              <a:t>Interfaces cannot be instantiated.</a:t>
            </a:r>
          </a:p>
          <a:p>
            <a:pPr eaLnBrk="1" hangingPunct="1"/>
            <a:r>
              <a:rPr lang="en-US" altLang="en-US" sz="1600">
                <a:latin typeface="Courier New" panose="02070309020205020404" pitchFamily="49" charset="0"/>
              </a:rPr>
              <a:t>Set&lt;String&gt; bad = new Set&lt;String&gt;();</a:t>
            </a:r>
            <a:r>
              <a:rPr lang="en-US" altLang="en-US" sz="1600"/>
              <a:t>		                                                                 //illegal</a:t>
            </a:r>
          </a:p>
          <a:p>
            <a:pPr eaLnBrk="1" hangingPunct="1"/>
            <a:endParaRPr lang="en-US" altLang="en-US" sz="1600"/>
          </a:p>
          <a:p>
            <a:pPr eaLnBrk="1" hangingPunct="1"/>
            <a:r>
              <a:rPr lang="en-US" altLang="en-US" sz="1600"/>
              <a:t>Set can be used as a reference to one of its children.</a:t>
            </a:r>
          </a:p>
          <a:p>
            <a:pPr eaLnBrk="1" hangingPunct="1"/>
            <a:r>
              <a:rPr lang="en-US" altLang="en-US" sz="1600">
                <a:latin typeface="Courier New" panose="02070309020205020404" pitchFamily="49" charset="0"/>
              </a:rPr>
              <a:t>Set&lt;Byte&gt; hash = new HashSet&lt;Byte&gt;();</a:t>
            </a:r>
          </a:p>
          <a:p>
            <a:pPr eaLnBrk="1" hangingPunct="1"/>
            <a:r>
              <a:rPr lang="en-US" altLang="en-US" sz="1600">
                <a:latin typeface="Courier New" panose="02070309020205020404" pitchFamily="49" charset="0"/>
              </a:rPr>
              <a:t>Set&lt;String&gt; tree = new TreeSet&lt;String&gt;();</a:t>
            </a:r>
          </a:p>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A3A960FF-5B4D-4707-A5DD-6A9DA4C7C4F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C56C7AE-E471-4B7B-B49A-DC038F826BF7}" type="slidenum">
              <a:rPr lang="en-US" altLang="en-US">
                <a:latin typeface="Tahoma" panose="020B0604030504040204" pitchFamily="34" charset="0"/>
              </a:rPr>
              <a:pPr>
                <a:spcBef>
                  <a:spcPct val="0"/>
                </a:spcBef>
              </a:pPr>
              <a:t>10</a:t>
            </a:fld>
            <a:endParaRPr lang="en-US" altLang="en-US">
              <a:latin typeface="Tahoma" panose="020B0604030504040204" pitchFamily="34" charset="0"/>
            </a:endParaRPr>
          </a:p>
        </p:txBody>
      </p:sp>
      <p:sp>
        <p:nvSpPr>
          <p:cNvPr id="21507" name="Rectangle 2">
            <a:extLst>
              <a:ext uri="{FF2B5EF4-FFF2-40B4-BE49-F238E27FC236}">
                <a16:creationId xmlns:a16="http://schemas.microsoft.com/office/drawing/2014/main" id="{4E8C9FAC-5851-4F4C-A85B-323F0AE29CE2}"/>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711AF56B-9C99-4253-8FCC-7C65933C4DB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0A9AFF61-A50F-47F5-A5FB-83490E8D2D9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C4C3F56-44B1-4588-B017-6EF5B81F6673}"/>
              </a:ext>
            </a:extLst>
          </p:cNvPr>
          <p:cNvSpPr>
            <a:spLocks noGrp="1" noChangeArrowheads="1"/>
          </p:cNvSpPr>
          <p:nvPr>
            <p:ph type="sldNum" sz="quarter" idx="11"/>
          </p:nvPr>
        </p:nvSpPr>
        <p:spPr>
          <a:ln/>
        </p:spPr>
        <p:txBody>
          <a:bodyPr/>
          <a:lstStyle>
            <a:lvl1pPr>
              <a:defRPr/>
            </a:lvl1pPr>
          </a:lstStyle>
          <a:p>
            <a:fld id="{3E01F129-F869-4A8C-80FB-99D8E6EB90F6}" type="slidenum">
              <a:rPr lang="en-US" altLang="en-US"/>
              <a:pPr/>
              <a:t>‹#›</a:t>
            </a:fld>
            <a:endParaRPr lang="en-US" altLang="en-US"/>
          </a:p>
        </p:txBody>
      </p:sp>
      <p:sp>
        <p:nvSpPr>
          <p:cNvPr id="6" name="Rectangle 7">
            <a:extLst>
              <a:ext uri="{FF2B5EF4-FFF2-40B4-BE49-F238E27FC236}">
                <a16:creationId xmlns:a16="http://schemas.microsoft.com/office/drawing/2014/main" id="{6EFF9FF8-00B8-4659-9804-31E52BA446CE}"/>
              </a:ext>
            </a:extLst>
          </p:cNvPr>
          <p:cNvSpPr>
            <a:spLocks noGrp="1" noChangeArrowheads="1"/>
          </p:cNvSpPr>
          <p:nvPr>
            <p:ph type="ftr" sz="quarter" idx="12"/>
          </p:nvPr>
        </p:nvSpPr>
        <p:spPr>
          <a:ln/>
        </p:spPr>
        <p:txBody>
          <a:bodyPr/>
          <a:lstStyle>
            <a:lvl1pPr>
              <a:defRPr b="1">
                <a:latin typeface="Tahoma"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895153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20AF71F-767A-4BFA-918B-D7A9944C745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04583CE-E672-4B43-9242-019DE9B4CEAF}"/>
              </a:ext>
            </a:extLst>
          </p:cNvPr>
          <p:cNvSpPr>
            <a:spLocks noGrp="1" noChangeArrowheads="1"/>
          </p:cNvSpPr>
          <p:nvPr>
            <p:ph type="sldNum" sz="quarter" idx="11"/>
          </p:nvPr>
        </p:nvSpPr>
        <p:spPr>
          <a:ln/>
        </p:spPr>
        <p:txBody>
          <a:bodyPr/>
          <a:lstStyle>
            <a:lvl1pPr>
              <a:defRPr/>
            </a:lvl1pPr>
          </a:lstStyle>
          <a:p>
            <a:fld id="{A3351014-A5A0-4B8D-9187-2FB380B37960}" type="slidenum">
              <a:rPr lang="en-US" altLang="en-US"/>
              <a:pPr/>
              <a:t>‹#›</a:t>
            </a:fld>
            <a:endParaRPr lang="en-US" altLang="en-US"/>
          </a:p>
        </p:txBody>
      </p:sp>
      <p:sp>
        <p:nvSpPr>
          <p:cNvPr id="6" name="Rectangle 7">
            <a:extLst>
              <a:ext uri="{FF2B5EF4-FFF2-40B4-BE49-F238E27FC236}">
                <a16:creationId xmlns:a16="http://schemas.microsoft.com/office/drawing/2014/main" id="{7896BA91-60D1-4D6D-94CA-E578701DF535}"/>
              </a:ext>
            </a:extLst>
          </p:cNvPr>
          <p:cNvSpPr>
            <a:spLocks noGrp="1" noChangeArrowheads="1"/>
          </p:cNvSpPr>
          <p:nvPr>
            <p:ph type="ftr" sz="quarter" idx="12"/>
          </p:nvPr>
        </p:nvSpPr>
        <p:spPr>
          <a:ln/>
        </p:spPr>
        <p:txBody>
          <a:bodyPr/>
          <a:lstStyle>
            <a:lvl1pPr>
              <a:defRPr b="1">
                <a:latin typeface="Tahoma"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234178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5174F1F-7858-4E5E-9012-E94DC3DCF66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3C79C52-4A7A-46BE-8FE9-C90F942A2BDE}"/>
              </a:ext>
            </a:extLst>
          </p:cNvPr>
          <p:cNvSpPr>
            <a:spLocks noGrp="1" noChangeArrowheads="1"/>
          </p:cNvSpPr>
          <p:nvPr>
            <p:ph type="sldNum" sz="quarter" idx="11"/>
          </p:nvPr>
        </p:nvSpPr>
        <p:spPr>
          <a:ln/>
        </p:spPr>
        <p:txBody>
          <a:bodyPr/>
          <a:lstStyle>
            <a:lvl1pPr>
              <a:defRPr/>
            </a:lvl1pPr>
          </a:lstStyle>
          <a:p>
            <a:fld id="{46B43AA5-5BEA-466B-8A70-8A11A9DD5DCA}" type="slidenum">
              <a:rPr lang="en-US" altLang="en-US"/>
              <a:pPr/>
              <a:t>‹#›</a:t>
            </a:fld>
            <a:endParaRPr lang="en-US" altLang="en-US"/>
          </a:p>
        </p:txBody>
      </p:sp>
      <p:sp>
        <p:nvSpPr>
          <p:cNvPr id="6" name="Rectangle 7">
            <a:extLst>
              <a:ext uri="{FF2B5EF4-FFF2-40B4-BE49-F238E27FC236}">
                <a16:creationId xmlns:a16="http://schemas.microsoft.com/office/drawing/2014/main" id="{6296D0FC-F000-4AEA-8FF0-E84304171757}"/>
              </a:ext>
            </a:extLst>
          </p:cNvPr>
          <p:cNvSpPr>
            <a:spLocks noGrp="1" noChangeArrowheads="1"/>
          </p:cNvSpPr>
          <p:nvPr>
            <p:ph type="ftr" sz="quarter" idx="12"/>
          </p:nvPr>
        </p:nvSpPr>
        <p:spPr>
          <a:ln/>
        </p:spPr>
        <p:txBody>
          <a:bodyPr/>
          <a:lstStyle>
            <a:lvl1pPr>
              <a:defRPr b="1">
                <a:latin typeface="Tahoma"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355280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70D5511-5A59-4E19-BBE1-5520A3FEE56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32732BB-A3F8-4B10-9C0B-72D4BE57ADCF}"/>
              </a:ext>
            </a:extLst>
          </p:cNvPr>
          <p:cNvSpPr>
            <a:spLocks noGrp="1" noChangeArrowheads="1"/>
          </p:cNvSpPr>
          <p:nvPr>
            <p:ph type="sldNum" sz="quarter" idx="11"/>
          </p:nvPr>
        </p:nvSpPr>
        <p:spPr>
          <a:ln/>
        </p:spPr>
        <p:txBody>
          <a:bodyPr/>
          <a:lstStyle>
            <a:lvl1pPr>
              <a:defRPr/>
            </a:lvl1pPr>
          </a:lstStyle>
          <a:p>
            <a:fld id="{AFE8241A-7A3C-47B9-B5B4-CB77D6B5799E}" type="slidenum">
              <a:rPr lang="en-US" altLang="en-US"/>
              <a:pPr/>
              <a:t>‹#›</a:t>
            </a:fld>
            <a:endParaRPr lang="en-US" altLang="en-US"/>
          </a:p>
        </p:txBody>
      </p:sp>
      <p:sp>
        <p:nvSpPr>
          <p:cNvPr id="6" name="Rectangle 7">
            <a:extLst>
              <a:ext uri="{FF2B5EF4-FFF2-40B4-BE49-F238E27FC236}">
                <a16:creationId xmlns:a16="http://schemas.microsoft.com/office/drawing/2014/main" id="{A6082EBB-AA47-4F14-BA2F-E6D77E68610C}"/>
              </a:ext>
            </a:extLst>
          </p:cNvPr>
          <p:cNvSpPr>
            <a:spLocks noGrp="1" noChangeArrowheads="1"/>
          </p:cNvSpPr>
          <p:nvPr>
            <p:ph type="ftr" sz="quarter" idx="12"/>
          </p:nvPr>
        </p:nvSpPr>
        <p:spPr>
          <a:ln/>
        </p:spPr>
        <p:txBody>
          <a:bodyPr/>
          <a:lstStyle>
            <a:lvl1pPr>
              <a:defRPr b="1">
                <a:latin typeface="Tahoma"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02490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4BAA2CD-8ED2-4996-8B4D-E4A6765C944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60DDE42-8DB7-468D-979D-F7E9757067D1}"/>
              </a:ext>
            </a:extLst>
          </p:cNvPr>
          <p:cNvSpPr>
            <a:spLocks noGrp="1" noChangeArrowheads="1"/>
          </p:cNvSpPr>
          <p:nvPr>
            <p:ph type="sldNum" sz="quarter" idx="11"/>
          </p:nvPr>
        </p:nvSpPr>
        <p:spPr>
          <a:ln/>
        </p:spPr>
        <p:txBody>
          <a:bodyPr/>
          <a:lstStyle>
            <a:lvl1pPr>
              <a:defRPr/>
            </a:lvl1pPr>
          </a:lstStyle>
          <a:p>
            <a:fld id="{A047BC44-411C-4213-BAE9-29C97F2E8911}" type="slidenum">
              <a:rPr lang="en-US" altLang="en-US"/>
              <a:pPr/>
              <a:t>‹#›</a:t>
            </a:fld>
            <a:endParaRPr lang="en-US" altLang="en-US"/>
          </a:p>
        </p:txBody>
      </p:sp>
      <p:sp>
        <p:nvSpPr>
          <p:cNvPr id="6" name="Rectangle 7">
            <a:extLst>
              <a:ext uri="{FF2B5EF4-FFF2-40B4-BE49-F238E27FC236}">
                <a16:creationId xmlns:a16="http://schemas.microsoft.com/office/drawing/2014/main" id="{EB5BD0A0-833D-4C68-82A3-7C85097E3A41}"/>
              </a:ext>
            </a:extLst>
          </p:cNvPr>
          <p:cNvSpPr>
            <a:spLocks noGrp="1" noChangeArrowheads="1"/>
          </p:cNvSpPr>
          <p:nvPr>
            <p:ph type="ftr" sz="quarter" idx="12"/>
          </p:nvPr>
        </p:nvSpPr>
        <p:spPr>
          <a:ln/>
        </p:spPr>
        <p:txBody>
          <a:bodyPr/>
          <a:lstStyle>
            <a:lvl1pPr>
              <a:defRPr b="1">
                <a:latin typeface="Tahoma"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662474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906B26D8-A8BE-4758-816D-D3F65F5923F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7723AFE-2FEF-428D-AD84-76705CF90C68}"/>
              </a:ext>
            </a:extLst>
          </p:cNvPr>
          <p:cNvSpPr>
            <a:spLocks noGrp="1" noChangeArrowheads="1"/>
          </p:cNvSpPr>
          <p:nvPr>
            <p:ph type="sldNum" sz="quarter" idx="11"/>
          </p:nvPr>
        </p:nvSpPr>
        <p:spPr>
          <a:ln/>
        </p:spPr>
        <p:txBody>
          <a:bodyPr/>
          <a:lstStyle>
            <a:lvl1pPr>
              <a:defRPr/>
            </a:lvl1pPr>
          </a:lstStyle>
          <a:p>
            <a:fld id="{618AF0A3-19FC-40F2-AE75-B39EE491647E}" type="slidenum">
              <a:rPr lang="en-US" altLang="en-US"/>
              <a:pPr/>
              <a:t>‹#›</a:t>
            </a:fld>
            <a:endParaRPr lang="en-US" altLang="en-US"/>
          </a:p>
        </p:txBody>
      </p:sp>
      <p:sp>
        <p:nvSpPr>
          <p:cNvPr id="7" name="Rectangle 7">
            <a:extLst>
              <a:ext uri="{FF2B5EF4-FFF2-40B4-BE49-F238E27FC236}">
                <a16:creationId xmlns:a16="http://schemas.microsoft.com/office/drawing/2014/main" id="{CC54BA98-F54D-4B61-AD2A-C9AD103020D8}"/>
              </a:ext>
            </a:extLst>
          </p:cNvPr>
          <p:cNvSpPr>
            <a:spLocks noGrp="1" noChangeArrowheads="1"/>
          </p:cNvSpPr>
          <p:nvPr>
            <p:ph type="ftr" sz="quarter" idx="12"/>
          </p:nvPr>
        </p:nvSpPr>
        <p:spPr>
          <a:ln/>
        </p:spPr>
        <p:txBody>
          <a:bodyPr/>
          <a:lstStyle>
            <a:lvl1pPr>
              <a:defRPr b="1">
                <a:latin typeface="Tahoma"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9924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47D2BEE-2932-4B5C-9E3E-5D7D3A44E711}"/>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7F00EF12-9379-4E41-8FA5-31BB6EE138AD}"/>
              </a:ext>
            </a:extLst>
          </p:cNvPr>
          <p:cNvSpPr>
            <a:spLocks noGrp="1" noChangeArrowheads="1"/>
          </p:cNvSpPr>
          <p:nvPr>
            <p:ph type="sldNum" sz="quarter" idx="11"/>
          </p:nvPr>
        </p:nvSpPr>
        <p:spPr>
          <a:ln/>
        </p:spPr>
        <p:txBody>
          <a:bodyPr/>
          <a:lstStyle>
            <a:lvl1pPr>
              <a:defRPr/>
            </a:lvl1pPr>
          </a:lstStyle>
          <a:p>
            <a:fld id="{FBFE164B-E6B4-49C6-AE3B-77877165045B}" type="slidenum">
              <a:rPr lang="en-US" altLang="en-US"/>
              <a:pPr/>
              <a:t>‹#›</a:t>
            </a:fld>
            <a:endParaRPr lang="en-US" altLang="en-US"/>
          </a:p>
        </p:txBody>
      </p:sp>
      <p:sp>
        <p:nvSpPr>
          <p:cNvPr id="9" name="Rectangle 7">
            <a:extLst>
              <a:ext uri="{FF2B5EF4-FFF2-40B4-BE49-F238E27FC236}">
                <a16:creationId xmlns:a16="http://schemas.microsoft.com/office/drawing/2014/main" id="{FEFD52C2-2D73-4E1C-A3E6-4180EE011F85}"/>
              </a:ext>
            </a:extLst>
          </p:cNvPr>
          <p:cNvSpPr>
            <a:spLocks noGrp="1" noChangeArrowheads="1"/>
          </p:cNvSpPr>
          <p:nvPr>
            <p:ph type="ftr" sz="quarter" idx="12"/>
          </p:nvPr>
        </p:nvSpPr>
        <p:spPr>
          <a:ln/>
        </p:spPr>
        <p:txBody>
          <a:bodyPr/>
          <a:lstStyle>
            <a:lvl1pPr>
              <a:defRPr b="1">
                <a:latin typeface="Tahoma"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75829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4B63A64-AA57-4B30-90B0-D52446A945C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D8A474F-BFFF-4A78-B913-F2DBDD59895D}"/>
              </a:ext>
            </a:extLst>
          </p:cNvPr>
          <p:cNvSpPr>
            <a:spLocks noGrp="1" noChangeArrowheads="1"/>
          </p:cNvSpPr>
          <p:nvPr>
            <p:ph type="sldNum" sz="quarter" idx="11"/>
          </p:nvPr>
        </p:nvSpPr>
        <p:spPr>
          <a:ln/>
        </p:spPr>
        <p:txBody>
          <a:bodyPr/>
          <a:lstStyle>
            <a:lvl1pPr>
              <a:defRPr/>
            </a:lvl1pPr>
          </a:lstStyle>
          <a:p>
            <a:fld id="{BE4750C9-D8DF-4F0A-B16E-68E0ABE6CAB0}" type="slidenum">
              <a:rPr lang="en-US" altLang="en-US"/>
              <a:pPr/>
              <a:t>‹#›</a:t>
            </a:fld>
            <a:endParaRPr lang="en-US" altLang="en-US"/>
          </a:p>
        </p:txBody>
      </p:sp>
      <p:sp>
        <p:nvSpPr>
          <p:cNvPr id="5" name="Rectangle 7">
            <a:extLst>
              <a:ext uri="{FF2B5EF4-FFF2-40B4-BE49-F238E27FC236}">
                <a16:creationId xmlns:a16="http://schemas.microsoft.com/office/drawing/2014/main" id="{57CC2767-A052-4431-8394-684C63E23F58}"/>
              </a:ext>
            </a:extLst>
          </p:cNvPr>
          <p:cNvSpPr>
            <a:spLocks noGrp="1" noChangeArrowheads="1"/>
          </p:cNvSpPr>
          <p:nvPr>
            <p:ph type="ftr" sz="quarter" idx="12"/>
          </p:nvPr>
        </p:nvSpPr>
        <p:spPr>
          <a:ln/>
        </p:spPr>
        <p:txBody>
          <a:bodyPr/>
          <a:lstStyle>
            <a:lvl1pPr>
              <a:defRPr b="1">
                <a:latin typeface="Tahoma"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055739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BFDEC86-42B0-4E5D-A14B-612C0981034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CA285FB8-41C7-4EA9-8B26-4D60D88DAF6A}"/>
              </a:ext>
            </a:extLst>
          </p:cNvPr>
          <p:cNvSpPr>
            <a:spLocks noGrp="1" noChangeArrowheads="1"/>
          </p:cNvSpPr>
          <p:nvPr>
            <p:ph type="sldNum" sz="quarter" idx="11"/>
          </p:nvPr>
        </p:nvSpPr>
        <p:spPr>
          <a:ln/>
        </p:spPr>
        <p:txBody>
          <a:bodyPr/>
          <a:lstStyle>
            <a:lvl1pPr>
              <a:defRPr/>
            </a:lvl1pPr>
          </a:lstStyle>
          <a:p>
            <a:fld id="{0A81DE4F-CC0C-4B73-A62A-A3FE47E603BB}" type="slidenum">
              <a:rPr lang="en-US" altLang="en-US"/>
              <a:pPr/>
              <a:t>‹#›</a:t>
            </a:fld>
            <a:endParaRPr lang="en-US" altLang="en-US"/>
          </a:p>
        </p:txBody>
      </p:sp>
      <p:sp>
        <p:nvSpPr>
          <p:cNvPr id="4" name="Rectangle 7">
            <a:extLst>
              <a:ext uri="{FF2B5EF4-FFF2-40B4-BE49-F238E27FC236}">
                <a16:creationId xmlns:a16="http://schemas.microsoft.com/office/drawing/2014/main" id="{484A2521-77B1-436C-9F52-51665EF298E9}"/>
              </a:ext>
            </a:extLst>
          </p:cNvPr>
          <p:cNvSpPr>
            <a:spLocks noGrp="1" noChangeArrowheads="1"/>
          </p:cNvSpPr>
          <p:nvPr>
            <p:ph type="ftr" sz="quarter" idx="12"/>
          </p:nvPr>
        </p:nvSpPr>
        <p:spPr>
          <a:ln/>
        </p:spPr>
        <p:txBody>
          <a:bodyPr/>
          <a:lstStyle>
            <a:lvl1pPr>
              <a:defRPr b="1">
                <a:latin typeface="Tahoma"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96622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3430140-DD8E-4D04-BD78-FB664A30ABC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EC92A08-6DCD-46B3-A4DD-DC680E77DCBF}"/>
              </a:ext>
            </a:extLst>
          </p:cNvPr>
          <p:cNvSpPr>
            <a:spLocks noGrp="1" noChangeArrowheads="1"/>
          </p:cNvSpPr>
          <p:nvPr>
            <p:ph type="sldNum" sz="quarter" idx="11"/>
          </p:nvPr>
        </p:nvSpPr>
        <p:spPr>
          <a:ln/>
        </p:spPr>
        <p:txBody>
          <a:bodyPr/>
          <a:lstStyle>
            <a:lvl1pPr>
              <a:defRPr/>
            </a:lvl1pPr>
          </a:lstStyle>
          <a:p>
            <a:fld id="{38AEB2E2-C1D1-4116-8737-D1D9EC599940}" type="slidenum">
              <a:rPr lang="en-US" altLang="en-US"/>
              <a:pPr/>
              <a:t>‹#›</a:t>
            </a:fld>
            <a:endParaRPr lang="en-US" altLang="en-US"/>
          </a:p>
        </p:txBody>
      </p:sp>
      <p:sp>
        <p:nvSpPr>
          <p:cNvPr id="7" name="Rectangle 7">
            <a:extLst>
              <a:ext uri="{FF2B5EF4-FFF2-40B4-BE49-F238E27FC236}">
                <a16:creationId xmlns:a16="http://schemas.microsoft.com/office/drawing/2014/main" id="{56AEFF9B-90E9-49D6-85E8-99C0E713DFD7}"/>
              </a:ext>
            </a:extLst>
          </p:cNvPr>
          <p:cNvSpPr>
            <a:spLocks noGrp="1" noChangeArrowheads="1"/>
          </p:cNvSpPr>
          <p:nvPr>
            <p:ph type="ftr" sz="quarter" idx="12"/>
          </p:nvPr>
        </p:nvSpPr>
        <p:spPr>
          <a:ln/>
        </p:spPr>
        <p:txBody>
          <a:bodyPr/>
          <a:lstStyle>
            <a:lvl1pPr>
              <a:defRPr b="1">
                <a:latin typeface="Tahoma"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093716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7A21520-9484-4777-A0B2-9EFAF0DC4EA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01823F8-07AF-4396-8BA6-9BB9D608C4D3}"/>
              </a:ext>
            </a:extLst>
          </p:cNvPr>
          <p:cNvSpPr>
            <a:spLocks noGrp="1" noChangeArrowheads="1"/>
          </p:cNvSpPr>
          <p:nvPr>
            <p:ph type="sldNum" sz="quarter" idx="11"/>
          </p:nvPr>
        </p:nvSpPr>
        <p:spPr>
          <a:ln/>
        </p:spPr>
        <p:txBody>
          <a:bodyPr/>
          <a:lstStyle>
            <a:lvl1pPr>
              <a:defRPr/>
            </a:lvl1pPr>
          </a:lstStyle>
          <a:p>
            <a:fld id="{70FE4C0C-C782-4683-926D-1ADAE1874FE0}" type="slidenum">
              <a:rPr lang="en-US" altLang="en-US"/>
              <a:pPr/>
              <a:t>‹#›</a:t>
            </a:fld>
            <a:endParaRPr lang="en-US" altLang="en-US"/>
          </a:p>
        </p:txBody>
      </p:sp>
      <p:sp>
        <p:nvSpPr>
          <p:cNvPr id="7" name="Rectangle 7">
            <a:extLst>
              <a:ext uri="{FF2B5EF4-FFF2-40B4-BE49-F238E27FC236}">
                <a16:creationId xmlns:a16="http://schemas.microsoft.com/office/drawing/2014/main" id="{5698862B-B458-4ED8-A317-0C6C97CDA848}"/>
              </a:ext>
            </a:extLst>
          </p:cNvPr>
          <p:cNvSpPr>
            <a:spLocks noGrp="1" noChangeArrowheads="1"/>
          </p:cNvSpPr>
          <p:nvPr>
            <p:ph type="ftr" sz="quarter" idx="12"/>
          </p:nvPr>
        </p:nvSpPr>
        <p:spPr>
          <a:ln/>
        </p:spPr>
        <p:txBody>
          <a:bodyPr/>
          <a:lstStyle>
            <a:lvl1pPr>
              <a:defRPr b="1">
                <a:latin typeface="Tahoma"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831506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B317766-C6AD-41FD-AA2A-4936B91BCCE9}"/>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B5CABB4-E2BD-44FE-B005-50F523185621}"/>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B0DA113-67C8-45D2-A327-66815534880F}"/>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0" hangingPunct="0">
              <a:defRPr sz="1400" b="0">
                <a:latin typeface="+mn-lt"/>
              </a:defRPr>
            </a:lvl1pPr>
          </a:lstStyle>
          <a:p>
            <a:pPr>
              <a:defRPr/>
            </a:pPr>
            <a:endParaRPr lang="en-US"/>
          </a:p>
        </p:txBody>
      </p:sp>
      <p:sp>
        <p:nvSpPr>
          <p:cNvPr id="1030" name="Rectangle 6">
            <a:extLst>
              <a:ext uri="{FF2B5EF4-FFF2-40B4-BE49-F238E27FC236}">
                <a16:creationId xmlns:a16="http://schemas.microsoft.com/office/drawing/2014/main" id="{C69C9C14-0735-415A-8E66-E982F9C8BC7F}"/>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r">
              <a:defRPr sz="1400" b="0">
                <a:latin typeface="Times New Roman" panose="02020603050405020304" pitchFamily="18" charset="0"/>
              </a:defRPr>
            </a:lvl1pPr>
          </a:lstStyle>
          <a:p>
            <a:fld id="{1F1D3CFC-B0D1-4F6B-8421-98E93FA0A97F}" type="slidenum">
              <a:rPr lang="en-US" altLang="en-US"/>
              <a:pPr/>
              <a:t>‹#›</a:t>
            </a:fld>
            <a:endParaRPr lang="en-US" altLang="en-US"/>
          </a:p>
        </p:txBody>
      </p:sp>
      <p:sp>
        <p:nvSpPr>
          <p:cNvPr id="1031" name="Rectangle 7">
            <a:extLst>
              <a:ext uri="{FF2B5EF4-FFF2-40B4-BE49-F238E27FC236}">
                <a16:creationId xmlns:a16="http://schemas.microsoft.com/office/drawing/2014/main" id="{D794FB3B-38DD-4822-9A08-4AE217B71575}"/>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1" hangingPunct="1">
              <a:defRPr sz="800" b="0">
                <a:latin typeface="+mn-lt"/>
              </a:defRPr>
            </a:lvl1pPr>
          </a:lstStyle>
          <a:p>
            <a:pPr>
              <a:defRPr/>
            </a:pPr>
            <a:endParaRPr lang="en-US" b="1"/>
          </a:p>
          <a:p>
            <a:pPr>
              <a:defRPr/>
            </a:pPr>
            <a:endParaRPr lang="en-US">
              <a:latin typeface="Tahoma" pitchFamily="34" charset="0"/>
            </a:endParaRPr>
          </a:p>
          <a:p>
            <a:pPr>
              <a:defRPr/>
            </a:pPr>
            <a:endParaRPr lang="en-US" b="1">
              <a:latin typeface="Tahoma" pitchFamily="34" charset="0"/>
            </a:endParaRPr>
          </a:p>
          <a:p>
            <a:pPr>
              <a:defRPr/>
            </a:pPr>
            <a:r>
              <a:rPr lang="en-US" b="1">
                <a:latin typeface="Tahoma" pitchFamily="34" charset="0"/>
              </a:rPr>
              <a:t>© A+ Computer Science  -  www.apluscompsci.com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upload.wikimedia.org/wikipedia/commons/7/7d/Hash_table_3_1_1_0_1_0_0_SP.svg"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upload.wikimedia.org/wikipedia/commons/d/d0/Hash_table_5_0_1_1_1_1_1_LL.svg"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wiki/File:Hash_table_5_0_1_1_1_1_1_LL.svg"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wiki/File:Hash_table_5_0_1_1_1_1_0_SP.svg"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wiki/File:Hash_table_5_0_1_1_1_1_1_LL.svg"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id="{18908966-76B8-425F-9AC7-C787BBCA9AD8}"/>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099" name="WordArt 5">
            <a:extLst>
              <a:ext uri="{FF2B5EF4-FFF2-40B4-BE49-F238E27FC236}">
                <a16:creationId xmlns:a16="http://schemas.microsoft.com/office/drawing/2014/main" id="{376FEE3D-5B9A-4F71-935B-2F5991D93A8A}"/>
              </a:ext>
            </a:extLst>
          </p:cNvPr>
          <p:cNvSpPr>
            <a:spLocks noChangeArrowheads="1" noChangeShapeType="1" noTextEdit="1"/>
          </p:cNvSpPr>
          <p:nvPr/>
        </p:nvSpPr>
        <p:spPr bwMode="auto">
          <a:xfrm>
            <a:off x="838200" y="1143000"/>
            <a:ext cx="7467600" cy="2057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Sets</a:t>
            </a:r>
          </a:p>
        </p:txBody>
      </p:sp>
      <p:pic>
        <p:nvPicPr>
          <p:cNvPr id="4100" name="Picture 6">
            <a:extLst>
              <a:ext uri="{FF2B5EF4-FFF2-40B4-BE49-F238E27FC236}">
                <a16:creationId xmlns:a16="http://schemas.microsoft.com/office/drawing/2014/main" id="{C226EB4C-F1F2-4A79-B16B-C96EA796A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953000"/>
            <a:ext cx="11430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8" descr="j0290709[1]">
            <a:extLst>
              <a:ext uri="{FF2B5EF4-FFF2-40B4-BE49-F238E27FC236}">
                <a16:creationId xmlns:a16="http://schemas.microsoft.com/office/drawing/2014/main" id="{26DA6A72-053D-4AB6-A6CE-088F9ABF3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4038600"/>
            <a:ext cx="2032000"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WordArt 10">
            <a:extLst>
              <a:ext uri="{FF2B5EF4-FFF2-40B4-BE49-F238E27FC236}">
                <a16:creationId xmlns:a16="http://schemas.microsoft.com/office/drawing/2014/main" id="{7B3D327A-C09D-4B13-BDFE-6DB1F514D95F}"/>
              </a:ext>
            </a:extLst>
          </p:cNvPr>
          <p:cNvSpPr>
            <a:spLocks noChangeArrowheads="1" noChangeShapeType="1" noTextEdit="1"/>
          </p:cNvSpPr>
          <p:nvPr/>
        </p:nvSpPr>
        <p:spPr bwMode="auto">
          <a:xfrm>
            <a:off x="6400800" y="6324600"/>
            <a:ext cx="2438400" cy="304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80"/>
                </a:solidFill>
                <a:effectLst>
                  <a:outerShdw dist="35921" dir="2700000" algn="ctr" rotWithShape="0">
                    <a:srgbClr val="C0C0C0"/>
                  </a:outerShdw>
                </a:effectLst>
                <a:latin typeface="Impact" panose="020B0806030902050204" pitchFamily="34" charset="0"/>
              </a:rPr>
              <a:t>Lab 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803C901F-405A-4670-9B1D-FC0326C83EFD}"/>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0483" name="Text Box 2">
            <a:extLst>
              <a:ext uri="{FF2B5EF4-FFF2-40B4-BE49-F238E27FC236}">
                <a16:creationId xmlns:a16="http://schemas.microsoft.com/office/drawing/2014/main" id="{B0935F5B-902D-46FA-979D-CC91C5F372A7}"/>
              </a:ext>
            </a:extLst>
          </p:cNvPr>
          <p:cNvSpPr txBox="1">
            <a:spLocks noChangeArrowheads="1"/>
          </p:cNvSpPr>
          <p:nvPr/>
        </p:nvSpPr>
        <p:spPr bwMode="auto">
          <a:xfrm>
            <a:off x="914400" y="1981200"/>
            <a:ext cx="7391400"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latin typeface="Tahoma" panose="020B0604030504040204" pitchFamily="34" charset="0"/>
              </a:rPr>
              <a:t>HashSet – a set ordered by each</a:t>
            </a:r>
          </a:p>
          <a:p>
            <a:pPr eaLnBrk="1" hangingPunct="1">
              <a:spcBef>
                <a:spcPct val="0"/>
              </a:spcBef>
              <a:buFontTx/>
              <a:buNone/>
            </a:pPr>
            <a:r>
              <a:rPr lang="en-US" altLang="en-US">
                <a:latin typeface="Tahoma" panose="020B0604030504040204" pitchFamily="34" charset="0"/>
              </a:rPr>
              <a:t>item’s hashCode that is extremely time efficient.</a:t>
            </a:r>
          </a:p>
          <a:p>
            <a:pPr eaLnBrk="1" hangingPunct="1">
              <a:spcBef>
                <a:spcPct val="0"/>
              </a:spcBef>
              <a:buFontTx/>
              <a:buNone/>
            </a:pPr>
            <a:endParaRPr lang="en-US" altLang="en-US">
              <a:latin typeface="Tahoma" panose="020B0604030504040204" pitchFamily="34" charset="0"/>
            </a:endParaRPr>
          </a:p>
          <a:p>
            <a:pPr eaLnBrk="1" hangingPunct="1">
              <a:spcBef>
                <a:spcPct val="0"/>
              </a:spcBef>
              <a:buFontTx/>
              <a:buNone/>
            </a:pPr>
            <a:r>
              <a:rPr lang="en-US" altLang="en-US">
                <a:latin typeface="Tahoma" panose="020B0604030504040204" pitchFamily="34" charset="0"/>
              </a:rPr>
              <a:t>TreeSet – a naturally ordered set </a:t>
            </a:r>
            <a:br>
              <a:rPr lang="en-US" altLang="en-US">
                <a:latin typeface="Tahoma" panose="020B0604030504040204" pitchFamily="34" charset="0"/>
              </a:rPr>
            </a:br>
            <a:r>
              <a:rPr lang="en-US" altLang="en-US">
                <a:latin typeface="Tahoma" panose="020B0604030504040204" pitchFamily="34" charset="0"/>
              </a:rPr>
              <a:t>that is very efficient, but not as </a:t>
            </a:r>
            <a:br>
              <a:rPr lang="en-US" altLang="en-US">
                <a:latin typeface="Tahoma" panose="020B0604030504040204" pitchFamily="34" charset="0"/>
              </a:rPr>
            </a:br>
            <a:r>
              <a:rPr lang="en-US" altLang="en-US">
                <a:latin typeface="Tahoma" panose="020B0604030504040204" pitchFamily="34" charset="0"/>
              </a:rPr>
              <a:t>efficient as HashSet.</a:t>
            </a:r>
          </a:p>
        </p:txBody>
      </p:sp>
      <p:sp>
        <p:nvSpPr>
          <p:cNvPr id="20484" name="WordArt 3">
            <a:extLst>
              <a:ext uri="{FF2B5EF4-FFF2-40B4-BE49-F238E27FC236}">
                <a16:creationId xmlns:a16="http://schemas.microsoft.com/office/drawing/2014/main" id="{90F7B972-3E7B-463D-BE01-61B6C3C2B4A7}"/>
              </a:ext>
            </a:extLst>
          </p:cNvPr>
          <p:cNvSpPr>
            <a:spLocks noChangeArrowheads="1" noChangeShapeType="1" noTextEdit="1"/>
          </p:cNvSpPr>
          <p:nvPr/>
        </p:nvSpPr>
        <p:spPr bwMode="auto">
          <a:xfrm>
            <a:off x="1371600" y="381000"/>
            <a:ext cx="57150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0E1F7E2F-0E34-4FB9-9EC5-0D5F1EF78D37}"/>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2531" name="WordArt 2">
            <a:extLst>
              <a:ext uri="{FF2B5EF4-FFF2-40B4-BE49-F238E27FC236}">
                <a16:creationId xmlns:a16="http://schemas.microsoft.com/office/drawing/2014/main" id="{04A8040F-BADA-4A58-BB9F-9E0FC3C14481}"/>
              </a:ext>
            </a:extLst>
          </p:cNvPr>
          <p:cNvSpPr>
            <a:spLocks noChangeArrowheads="1" noChangeShapeType="1" noTextEdit="1"/>
          </p:cNvSpPr>
          <p:nvPr/>
        </p:nvSpPr>
        <p:spPr bwMode="auto">
          <a:xfrm>
            <a:off x="1600200" y="304800"/>
            <a:ext cx="51816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HashTable</a:t>
            </a:r>
          </a:p>
        </p:txBody>
      </p:sp>
      <p:sp>
        <p:nvSpPr>
          <p:cNvPr id="22532" name="Text Box 3">
            <a:extLst>
              <a:ext uri="{FF2B5EF4-FFF2-40B4-BE49-F238E27FC236}">
                <a16:creationId xmlns:a16="http://schemas.microsoft.com/office/drawing/2014/main" id="{7C4D269D-7FFF-4EF7-A259-ABD450E117B1}"/>
              </a:ext>
            </a:extLst>
          </p:cNvPr>
          <p:cNvSpPr txBox="1">
            <a:spLocks noChangeArrowheads="1"/>
          </p:cNvSpPr>
          <p:nvPr/>
        </p:nvSpPr>
        <p:spPr bwMode="auto">
          <a:xfrm>
            <a:off x="1143000" y="1905000"/>
            <a:ext cx="7570788"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HashSet and HashMap were both </a:t>
            </a:r>
          </a:p>
          <a:p>
            <a:pPr eaLnBrk="1" hangingPunct="1">
              <a:spcBef>
                <a:spcPct val="0"/>
              </a:spcBef>
              <a:buFontTx/>
              <a:buNone/>
            </a:pPr>
            <a:r>
              <a:rPr lang="en-US" altLang="en-US" sz="2800">
                <a:latin typeface="Tahoma" panose="020B0604030504040204" pitchFamily="34" charset="0"/>
              </a:rPr>
              <a:t>created around hash tables.</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A hash table is essentially a giant array.  </a:t>
            </a:r>
            <a:br>
              <a:rPr lang="en-US" altLang="en-US" sz="2800">
                <a:latin typeface="Tahoma" panose="020B0604030504040204" pitchFamily="34" charset="0"/>
              </a:rPr>
            </a:br>
            <a:r>
              <a:rPr lang="en-US" altLang="en-US" sz="2800">
                <a:latin typeface="Tahoma" panose="020B0604030504040204" pitchFamily="34" charset="0"/>
              </a:rPr>
              <a:t>Each item is inserted into the array </a:t>
            </a:r>
          </a:p>
          <a:p>
            <a:pPr eaLnBrk="1" hangingPunct="1">
              <a:spcBef>
                <a:spcPct val="0"/>
              </a:spcBef>
              <a:buFontTx/>
              <a:buNone/>
            </a:pPr>
            <a:r>
              <a:rPr lang="en-US" altLang="en-US" sz="2800">
                <a:latin typeface="Tahoma" panose="020B0604030504040204" pitchFamily="34" charset="0"/>
              </a:rPr>
              <a:t>according to a hash formula.</a:t>
            </a:r>
          </a:p>
        </p:txBody>
      </p:sp>
      <p:graphicFrame>
        <p:nvGraphicFramePr>
          <p:cNvPr id="333828" name="Group 4">
            <a:extLst>
              <a:ext uri="{FF2B5EF4-FFF2-40B4-BE49-F238E27FC236}">
                <a16:creationId xmlns:a16="http://schemas.microsoft.com/office/drawing/2014/main" id="{8206E1B8-1F55-4A68-9698-E75BEC713203}"/>
              </a:ext>
            </a:extLst>
          </p:cNvPr>
          <p:cNvGraphicFramePr>
            <a:graphicFrameLocks noGrp="1"/>
          </p:cNvGraphicFramePr>
          <p:nvPr/>
        </p:nvGraphicFramePr>
        <p:xfrm>
          <a:off x="914400" y="5334000"/>
          <a:ext cx="7162800" cy="517662"/>
        </p:xfrm>
        <a:graphic>
          <a:graphicData uri="http://schemas.openxmlformats.org/drawingml/2006/table">
            <a:tbl>
              <a:tblPr/>
              <a:tblGrid>
                <a:gridCol w="1431925">
                  <a:extLst>
                    <a:ext uri="{9D8B030D-6E8A-4147-A177-3AD203B41FA5}">
                      <a16:colId xmlns:a16="http://schemas.microsoft.com/office/drawing/2014/main" val="20000"/>
                    </a:ext>
                  </a:extLst>
                </a:gridCol>
                <a:gridCol w="1433513">
                  <a:extLst>
                    <a:ext uri="{9D8B030D-6E8A-4147-A177-3AD203B41FA5}">
                      <a16:colId xmlns:a16="http://schemas.microsoft.com/office/drawing/2014/main" val="20001"/>
                    </a:ext>
                  </a:extLst>
                </a:gridCol>
                <a:gridCol w="1431925">
                  <a:extLst>
                    <a:ext uri="{9D8B030D-6E8A-4147-A177-3AD203B41FA5}">
                      <a16:colId xmlns:a16="http://schemas.microsoft.com/office/drawing/2014/main" val="20002"/>
                    </a:ext>
                  </a:extLst>
                </a:gridCol>
                <a:gridCol w="1433512">
                  <a:extLst>
                    <a:ext uri="{9D8B030D-6E8A-4147-A177-3AD203B41FA5}">
                      <a16:colId xmlns:a16="http://schemas.microsoft.com/office/drawing/2014/main" val="20003"/>
                    </a:ext>
                  </a:extLst>
                </a:gridCol>
                <a:gridCol w="1431925">
                  <a:extLst>
                    <a:ext uri="{9D8B030D-6E8A-4147-A177-3AD203B41FA5}">
                      <a16:colId xmlns:a16="http://schemas.microsoft.com/office/drawing/2014/main" val="20004"/>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471" marB="454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471" marB="454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471" marB="454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471" marB="454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471" marB="454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2547" name="Text Box 18">
            <a:extLst>
              <a:ext uri="{FF2B5EF4-FFF2-40B4-BE49-F238E27FC236}">
                <a16:creationId xmlns:a16="http://schemas.microsoft.com/office/drawing/2014/main" id="{FA97EFA8-B4BF-423F-8B85-86DF81A25DCB}"/>
              </a:ext>
            </a:extLst>
          </p:cNvPr>
          <p:cNvSpPr txBox="1">
            <a:spLocks noChangeArrowheads="1"/>
          </p:cNvSpPr>
          <p:nvPr/>
        </p:nvSpPr>
        <p:spPr bwMode="auto">
          <a:xfrm>
            <a:off x="1143000" y="4800600"/>
            <a:ext cx="678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b="0">
                <a:latin typeface="Tahoma" panose="020B0604030504040204" pitchFamily="34" charset="0"/>
              </a:rPr>
              <a:t>   0	       1	    2		3	     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WordArt 2">
            <a:extLst>
              <a:ext uri="{FF2B5EF4-FFF2-40B4-BE49-F238E27FC236}">
                <a16:creationId xmlns:a16="http://schemas.microsoft.com/office/drawing/2014/main" id="{B1E34976-4605-4B80-8E92-D37CC8CFAA76}"/>
              </a:ext>
            </a:extLst>
          </p:cNvPr>
          <p:cNvSpPr>
            <a:spLocks noChangeArrowheads="1" noChangeShapeType="1" noTextEdit="1"/>
          </p:cNvSpPr>
          <p:nvPr/>
        </p:nvSpPr>
        <p:spPr bwMode="auto">
          <a:xfrm>
            <a:off x="1600200" y="304800"/>
            <a:ext cx="5181600" cy="762000"/>
          </a:xfrm>
          <a:prstGeom prst="rect">
            <a:avLst/>
          </a:prstGeom>
        </p:spPr>
        <p:txBody>
          <a:bodyPr wrap="none" fromWordArt="1">
            <a:prstTxWarp prst="textPlain">
              <a:avLst>
                <a:gd name="adj" fmla="val 50204"/>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HashTable</a:t>
            </a:r>
          </a:p>
        </p:txBody>
      </p:sp>
      <p:sp>
        <p:nvSpPr>
          <p:cNvPr id="24579" name="Rectangle 5">
            <a:extLst>
              <a:ext uri="{FF2B5EF4-FFF2-40B4-BE49-F238E27FC236}">
                <a16:creationId xmlns:a16="http://schemas.microsoft.com/office/drawing/2014/main" id="{14BF934E-0653-4B2D-8087-7779DCEC35CA}"/>
              </a:ext>
            </a:extLst>
          </p:cNvPr>
          <p:cNvSpPr>
            <a:spLocks noChangeArrowheads="1"/>
          </p:cNvSpPr>
          <p:nvPr/>
        </p:nvSpPr>
        <p:spPr bwMode="auto">
          <a:xfrm>
            <a:off x="381000" y="1314450"/>
            <a:ext cx="845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latin typeface="Tahoma" panose="020B0604030504040204" pitchFamily="34" charset="0"/>
              </a:rPr>
              <a:t>The hash function calculates an index from the data item's key and use this index to place the data into the array. </a:t>
            </a:r>
          </a:p>
        </p:txBody>
      </p:sp>
      <p:pic>
        <p:nvPicPr>
          <p:cNvPr id="24580" name="Picture 4" descr="File:Hash table 3 1 1 0 1 0 0 SP.svg">
            <a:hlinkClick r:id="rId3"/>
            <a:extLst>
              <a:ext uri="{FF2B5EF4-FFF2-40B4-BE49-F238E27FC236}">
                <a16:creationId xmlns:a16="http://schemas.microsoft.com/office/drawing/2014/main" id="{C54DCB88-0745-4E99-909B-2CEDD14DAD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2514600"/>
            <a:ext cx="521811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WordArt 2">
            <a:extLst>
              <a:ext uri="{FF2B5EF4-FFF2-40B4-BE49-F238E27FC236}">
                <a16:creationId xmlns:a16="http://schemas.microsoft.com/office/drawing/2014/main" id="{F499F94A-814F-4684-9EEC-631705CFAC8D}"/>
              </a:ext>
            </a:extLst>
          </p:cNvPr>
          <p:cNvSpPr>
            <a:spLocks noChangeArrowheads="1" noChangeShapeType="1" noTextEdit="1"/>
          </p:cNvSpPr>
          <p:nvPr/>
        </p:nvSpPr>
        <p:spPr bwMode="auto">
          <a:xfrm>
            <a:off x="1600200" y="304800"/>
            <a:ext cx="5181600" cy="762000"/>
          </a:xfrm>
          <a:prstGeom prst="rect">
            <a:avLst/>
          </a:prstGeom>
        </p:spPr>
        <p:txBody>
          <a:bodyPr wrap="none" fromWordArt="1">
            <a:prstTxWarp prst="textPlain">
              <a:avLst>
                <a:gd name="adj" fmla="val 50204"/>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HashTable</a:t>
            </a:r>
          </a:p>
        </p:txBody>
      </p:sp>
      <p:sp>
        <p:nvSpPr>
          <p:cNvPr id="26627" name="Rectangle 5">
            <a:extLst>
              <a:ext uri="{FF2B5EF4-FFF2-40B4-BE49-F238E27FC236}">
                <a16:creationId xmlns:a16="http://schemas.microsoft.com/office/drawing/2014/main" id="{5BA25F0C-73F1-4DF5-8869-B6EC32C32906}"/>
              </a:ext>
            </a:extLst>
          </p:cNvPr>
          <p:cNvSpPr>
            <a:spLocks noChangeArrowheads="1"/>
          </p:cNvSpPr>
          <p:nvPr/>
        </p:nvSpPr>
        <p:spPr bwMode="auto">
          <a:xfrm>
            <a:off x="381000" y="1314450"/>
            <a:ext cx="845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latin typeface="Tahoma" panose="020B0604030504040204" pitchFamily="34" charset="0"/>
              </a:rPr>
              <a:t>The hash function might produce the same hashcode for different keys, which is called a collision.</a:t>
            </a:r>
          </a:p>
        </p:txBody>
      </p:sp>
      <p:pic>
        <p:nvPicPr>
          <p:cNvPr id="26628" name="Picture 2" descr="File:Hash table 5 0 1 1 1 1 1 LL.svg">
            <a:hlinkClick r:id="rId3"/>
            <a:extLst>
              <a:ext uri="{FF2B5EF4-FFF2-40B4-BE49-F238E27FC236}">
                <a16:creationId xmlns:a16="http://schemas.microsoft.com/office/drawing/2014/main" id="{B6298648-4A4B-4F69-8001-C7DDBF9CC1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905000"/>
            <a:ext cx="67056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4F0312-49BC-4D43-AC51-D51962A77118}"/>
              </a:ext>
            </a:extLst>
          </p:cNvPr>
          <p:cNvSpPr>
            <a:spLocks noGrp="1"/>
          </p:cNvSpPr>
          <p:nvPr>
            <p:ph type="ftr" sz="quarter" idx="12"/>
          </p:nvPr>
        </p:nvSpPr>
        <p:spPr/>
        <p:txBody>
          <a:body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pic>
        <p:nvPicPr>
          <p:cNvPr id="28675" name="Picture 4" descr="http://upload.wikimedia.org/wikipedia/commons/thumb/d/d0/Hash_table_5_0_1_1_1_1_1_LL.svg/450px-Hash_table_5_0_1_1_1_1_1_LL.svg.png">
            <a:hlinkClick r:id="rId2"/>
            <a:extLst>
              <a:ext uri="{FF2B5EF4-FFF2-40B4-BE49-F238E27FC236}">
                <a16:creationId xmlns:a16="http://schemas.microsoft.com/office/drawing/2014/main" id="{7A94CF41-7FF0-4546-80E6-D40E71B26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8" y="990600"/>
            <a:ext cx="7853362"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2">
            <a:extLst>
              <a:ext uri="{FF2B5EF4-FFF2-40B4-BE49-F238E27FC236}">
                <a16:creationId xmlns:a16="http://schemas.microsoft.com/office/drawing/2014/main" id="{DAC18D6E-4BD7-4E46-804F-418F16E0659B}"/>
              </a:ext>
            </a:extLst>
          </p:cNvPr>
          <p:cNvSpPr>
            <a:spLocks noChangeArrowheads="1"/>
          </p:cNvSpPr>
          <p:nvPr/>
        </p:nvSpPr>
        <p:spPr bwMode="auto">
          <a:xfrm>
            <a:off x="533400" y="171450"/>
            <a:ext cx="8153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0">
                <a:latin typeface="Tahoma" panose="020B0604030504040204" pitchFamily="34" charset="0"/>
              </a:rPr>
              <a:t>In the strategy known as </a:t>
            </a:r>
            <a:r>
              <a:rPr lang="en-US" altLang="en-US" sz="2400" i="1">
                <a:latin typeface="Tahoma" panose="020B0604030504040204" pitchFamily="34" charset="0"/>
              </a:rPr>
              <a:t>separate chaining</a:t>
            </a:r>
            <a:r>
              <a:rPr lang="en-US" altLang="en-US" sz="2400" b="0">
                <a:latin typeface="Tahoma" panose="020B0604030504040204" pitchFamily="34" charset="0"/>
              </a:rPr>
              <a:t>, each slot of the bucket array is a pointer to a linked list that contains the key-value pairs that hashed to the same location.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BFE18B9-5E0B-44D6-A99E-C883F695084D}"/>
              </a:ext>
            </a:extLst>
          </p:cNvPr>
          <p:cNvSpPr>
            <a:spLocks noChangeArrowheads="1"/>
          </p:cNvSpPr>
          <p:nvPr/>
        </p:nvSpPr>
        <p:spPr bwMode="auto">
          <a:xfrm>
            <a:off x="533400" y="203200"/>
            <a:ext cx="8153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0">
                <a:latin typeface="Tahoma" panose="020B0604030504040204" pitchFamily="34" charset="0"/>
              </a:rPr>
              <a:t>With </a:t>
            </a:r>
            <a:r>
              <a:rPr lang="en-US" altLang="en-US" sz="2400">
                <a:latin typeface="Tahoma" panose="020B0604030504040204" pitchFamily="34" charset="0"/>
              </a:rPr>
              <a:t>open addressing</a:t>
            </a:r>
            <a:r>
              <a:rPr lang="en-US" altLang="en-US" sz="2400" b="0">
                <a:latin typeface="Tahoma" panose="020B0604030504040204" pitchFamily="34" charset="0"/>
              </a:rPr>
              <a:t>, all entry records are stored in the bucket array itself. When a new entry has to be inserted, the buckets are examined, starting with the hashed-to slot and proceeding until an unoccupied slot is found. </a:t>
            </a:r>
          </a:p>
        </p:txBody>
      </p:sp>
      <p:pic>
        <p:nvPicPr>
          <p:cNvPr id="29699" name="Picture 2" descr="http://upload.wikimedia.org/wikipedia/commons/thumb/b/bf/Hash_table_5_0_1_1_1_1_0_SP.svg/380px-Hash_table_5_0_1_1_1_1_0_SP.svg.png">
            <a:hlinkClick r:id="rId3"/>
            <a:extLst>
              <a:ext uri="{FF2B5EF4-FFF2-40B4-BE49-F238E27FC236}">
                <a16:creationId xmlns:a16="http://schemas.microsoft.com/office/drawing/2014/main" id="{DC5C5333-4B8C-4943-80F2-98666CD32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520825"/>
            <a:ext cx="5883275"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118BAC68-4BA7-4F7C-A6BE-DDBA2E19107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1747" name="WordArt 2">
            <a:extLst>
              <a:ext uri="{FF2B5EF4-FFF2-40B4-BE49-F238E27FC236}">
                <a16:creationId xmlns:a16="http://schemas.microsoft.com/office/drawing/2014/main" id="{712CB5DF-3117-4985-9427-A139B635C955}"/>
              </a:ext>
            </a:extLst>
          </p:cNvPr>
          <p:cNvSpPr>
            <a:spLocks noChangeArrowheads="1" noChangeShapeType="1" noTextEdit="1"/>
          </p:cNvSpPr>
          <p:nvPr/>
        </p:nvSpPr>
        <p:spPr bwMode="auto">
          <a:xfrm>
            <a:off x="1600200" y="304800"/>
            <a:ext cx="51816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Binary Tree</a:t>
            </a:r>
          </a:p>
        </p:txBody>
      </p:sp>
      <p:sp>
        <p:nvSpPr>
          <p:cNvPr id="31748" name="Text Box 3">
            <a:extLst>
              <a:ext uri="{FF2B5EF4-FFF2-40B4-BE49-F238E27FC236}">
                <a16:creationId xmlns:a16="http://schemas.microsoft.com/office/drawing/2014/main" id="{D0511C70-885D-41F8-B0A3-D6CB5312790C}"/>
              </a:ext>
            </a:extLst>
          </p:cNvPr>
          <p:cNvSpPr txBox="1">
            <a:spLocks noChangeArrowheads="1"/>
          </p:cNvSpPr>
          <p:nvPr/>
        </p:nvSpPr>
        <p:spPr bwMode="auto">
          <a:xfrm>
            <a:off x="1066800" y="1676400"/>
            <a:ext cx="691515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TreeSet and TreeMap were built </a:t>
            </a:r>
          </a:p>
          <a:p>
            <a:pPr eaLnBrk="1" hangingPunct="1">
              <a:spcBef>
                <a:spcPct val="0"/>
              </a:spcBef>
              <a:buFontTx/>
              <a:buNone/>
            </a:pPr>
            <a:r>
              <a:rPr lang="en-US" altLang="en-US" sz="2800">
                <a:latin typeface="Tahoma" panose="020B0604030504040204" pitchFamily="34" charset="0"/>
              </a:rPr>
              <a:t>around binary trees.</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A Binary Tree is a group of nodes that</a:t>
            </a:r>
          </a:p>
          <a:p>
            <a:pPr eaLnBrk="1" hangingPunct="1">
              <a:spcBef>
                <a:spcPct val="0"/>
              </a:spcBef>
              <a:buFontTx/>
              <a:buNone/>
            </a:pPr>
            <a:r>
              <a:rPr lang="en-US" altLang="en-US" sz="2800">
                <a:latin typeface="Tahoma" panose="020B0604030504040204" pitchFamily="34" charset="0"/>
              </a:rPr>
              <a:t>contain left and right references. </a:t>
            </a:r>
          </a:p>
          <a:p>
            <a:pPr eaLnBrk="1" hangingPunct="1">
              <a:spcBef>
                <a:spcPct val="0"/>
              </a:spcBef>
              <a:buFontTx/>
              <a:buNone/>
            </a:pPr>
            <a:r>
              <a:rPr lang="en-US" altLang="en-US" sz="2800">
                <a:latin typeface="Tahoma" panose="020B0604030504040204" pitchFamily="34" charset="0"/>
              </a:rPr>
              <a:t>Each item is inserted into the tree </a:t>
            </a:r>
          </a:p>
          <a:p>
            <a:pPr eaLnBrk="1" hangingPunct="1">
              <a:spcBef>
                <a:spcPct val="0"/>
              </a:spcBef>
              <a:buFontTx/>
              <a:buNone/>
            </a:pPr>
            <a:r>
              <a:rPr lang="en-US" altLang="en-US" sz="2800">
                <a:latin typeface="Tahoma" panose="020B0604030504040204" pitchFamily="34" charset="0"/>
              </a:rPr>
              <a:t>according to its relationship to the</a:t>
            </a:r>
          </a:p>
          <a:p>
            <a:pPr eaLnBrk="1" hangingPunct="1">
              <a:spcBef>
                <a:spcPct val="0"/>
              </a:spcBef>
              <a:buFontTx/>
              <a:buNone/>
            </a:pPr>
            <a:r>
              <a:rPr lang="en-US" altLang="en-US" sz="2800">
                <a:latin typeface="Tahoma" panose="020B0604030504040204" pitchFamily="34" charset="0"/>
              </a:rPr>
              <a:t>other nodes.</a:t>
            </a:r>
          </a:p>
        </p:txBody>
      </p:sp>
      <p:sp>
        <p:nvSpPr>
          <p:cNvPr id="31749" name="Line 4">
            <a:extLst>
              <a:ext uri="{FF2B5EF4-FFF2-40B4-BE49-F238E27FC236}">
                <a16:creationId xmlns:a16="http://schemas.microsoft.com/office/drawing/2014/main" id="{E536B9F0-505B-45D6-9DB3-07440CEDEF99}"/>
              </a:ext>
            </a:extLst>
          </p:cNvPr>
          <p:cNvSpPr>
            <a:spLocks noChangeShapeType="1"/>
          </p:cNvSpPr>
          <p:nvPr/>
        </p:nvSpPr>
        <p:spPr bwMode="auto">
          <a:xfrm>
            <a:off x="7391400" y="5486400"/>
            <a:ext cx="304800" cy="228600"/>
          </a:xfrm>
          <a:prstGeom prst="line">
            <a:avLst/>
          </a:prstGeom>
          <a:noFill/>
          <a:ln w="508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0" name="Oval 5">
            <a:extLst>
              <a:ext uri="{FF2B5EF4-FFF2-40B4-BE49-F238E27FC236}">
                <a16:creationId xmlns:a16="http://schemas.microsoft.com/office/drawing/2014/main" id="{4F299F89-2AD3-4D39-9FE2-90D7C6D127A1}"/>
              </a:ext>
            </a:extLst>
          </p:cNvPr>
          <p:cNvSpPr>
            <a:spLocks noChangeArrowheads="1"/>
          </p:cNvSpPr>
          <p:nvPr/>
        </p:nvSpPr>
        <p:spPr bwMode="auto">
          <a:xfrm>
            <a:off x="6858000" y="51054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2</a:t>
            </a:r>
          </a:p>
        </p:txBody>
      </p:sp>
      <p:sp>
        <p:nvSpPr>
          <p:cNvPr id="31751" name="Oval 6">
            <a:extLst>
              <a:ext uri="{FF2B5EF4-FFF2-40B4-BE49-F238E27FC236}">
                <a16:creationId xmlns:a16="http://schemas.microsoft.com/office/drawing/2014/main" id="{3304B166-E68F-494E-B82E-02D622539895}"/>
              </a:ext>
            </a:extLst>
          </p:cNvPr>
          <p:cNvSpPr>
            <a:spLocks noChangeArrowheads="1"/>
          </p:cNvSpPr>
          <p:nvPr/>
        </p:nvSpPr>
        <p:spPr bwMode="auto">
          <a:xfrm>
            <a:off x="6096000" y="56388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1</a:t>
            </a:r>
          </a:p>
        </p:txBody>
      </p:sp>
      <p:sp>
        <p:nvSpPr>
          <p:cNvPr id="31752" name="Oval 7">
            <a:extLst>
              <a:ext uri="{FF2B5EF4-FFF2-40B4-BE49-F238E27FC236}">
                <a16:creationId xmlns:a16="http://schemas.microsoft.com/office/drawing/2014/main" id="{2D8DACBB-C245-471B-BC6A-2337AF104682}"/>
              </a:ext>
            </a:extLst>
          </p:cNvPr>
          <p:cNvSpPr>
            <a:spLocks noChangeArrowheads="1"/>
          </p:cNvSpPr>
          <p:nvPr/>
        </p:nvSpPr>
        <p:spPr bwMode="auto">
          <a:xfrm>
            <a:off x="7620000" y="56388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3</a:t>
            </a:r>
          </a:p>
        </p:txBody>
      </p:sp>
      <p:sp>
        <p:nvSpPr>
          <p:cNvPr id="31753" name="Line 8">
            <a:extLst>
              <a:ext uri="{FF2B5EF4-FFF2-40B4-BE49-F238E27FC236}">
                <a16:creationId xmlns:a16="http://schemas.microsoft.com/office/drawing/2014/main" id="{FFE492CF-23A1-4D66-835E-DD38CD1D8556}"/>
              </a:ext>
            </a:extLst>
          </p:cNvPr>
          <p:cNvSpPr>
            <a:spLocks noChangeShapeType="1"/>
          </p:cNvSpPr>
          <p:nvPr/>
        </p:nvSpPr>
        <p:spPr bwMode="auto">
          <a:xfrm flipH="1">
            <a:off x="6553200" y="5486400"/>
            <a:ext cx="304800" cy="228600"/>
          </a:xfrm>
          <a:prstGeom prst="line">
            <a:avLst/>
          </a:prstGeom>
          <a:noFill/>
          <a:ln w="508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B78E76C2-8D12-4F0B-A97D-15760BFEDF3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3795" name="WordArt 2">
            <a:extLst>
              <a:ext uri="{FF2B5EF4-FFF2-40B4-BE49-F238E27FC236}">
                <a16:creationId xmlns:a16="http://schemas.microsoft.com/office/drawing/2014/main" id="{A12CD9F7-0AA3-4EA5-9751-B3C5636F8885}"/>
              </a:ext>
            </a:extLst>
          </p:cNvPr>
          <p:cNvSpPr>
            <a:spLocks noChangeArrowheads="1" noChangeShapeType="1" noTextEdit="1"/>
          </p:cNvSpPr>
          <p:nvPr/>
        </p:nvSpPr>
        <p:spPr bwMode="auto">
          <a:xfrm>
            <a:off x="1447800" y="990600"/>
            <a:ext cx="5715000" cy="3810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Set </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Methods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a:extLst>
              <a:ext uri="{FF2B5EF4-FFF2-40B4-BE49-F238E27FC236}">
                <a16:creationId xmlns:a16="http://schemas.microsoft.com/office/drawing/2014/main" id="{A553EC34-0526-477D-B92E-95E86B4E081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graphicFrame>
        <p:nvGraphicFramePr>
          <p:cNvPr id="318499" name="Group 35">
            <a:extLst>
              <a:ext uri="{FF2B5EF4-FFF2-40B4-BE49-F238E27FC236}">
                <a16:creationId xmlns:a16="http://schemas.microsoft.com/office/drawing/2014/main" id="{36FE49D1-9E06-44EC-8BF6-F8C583E71A85}"/>
              </a:ext>
            </a:extLst>
          </p:cNvPr>
          <p:cNvGraphicFramePr>
            <a:graphicFrameLocks noGrp="1"/>
          </p:cNvGraphicFramePr>
          <p:nvPr/>
        </p:nvGraphicFramePr>
        <p:xfrm>
          <a:off x="609600" y="1066800"/>
          <a:ext cx="8077200" cy="3419474"/>
        </p:xfrm>
        <a:graphic>
          <a:graphicData uri="http://schemas.openxmlformats.org/drawingml/2006/table">
            <a:tbl>
              <a:tblPr/>
              <a:tblGrid>
                <a:gridCol w="1447800">
                  <a:extLst>
                    <a:ext uri="{9D8B030D-6E8A-4147-A177-3AD203B41FA5}">
                      <a16:colId xmlns:a16="http://schemas.microsoft.com/office/drawing/2014/main" val="1536663453"/>
                    </a:ext>
                  </a:extLst>
                </a:gridCol>
                <a:gridCol w="2362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1152272">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dirty="0">
                          <a:ln>
                            <a:noFill/>
                          </a:ln>
                          <a:solidFill>
                            <a:srgbClr val="FF0000"/>
                          </a:solidFill>
                          <a:effectLst/>
                          <a:latin typeface="Tahoma" pitchFamily="34" charset="0"/>
                        </a:rPr>
                        <a:t>Set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6600"/>
                          </a:solidFill>
                          <a:effectLst/>
                          <a:latin typeface="Tahoma" pitchFamily="34" charset="0"/>
                        </a:rPr>
                        <a:t>frequently used methods</a:t>
                      </a:r>
                    </a:p>
                  </a:txBody>
                  <a:tcPr marT="45725" marB="45725"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a:ln>
                          <a:noFill/>
                        </a:ln>
                        <a:solidFill>
                          <a:srgbClr val="006600"/>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45725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rgbClr val="330099"/>
                        </a:solidFill>
                        <a:effectLst/>
                        <a:latin typeface="Tahoma" pitchFamily="34" charset="0"/>
                      </a:endParaRPr>
                    </a:p>
                  </a:txBody>
                  <a:tcPr marT="45725" marB="4572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330099"/>
                          </a:solidFill>
                          <a:effectLst/>
                          <a:latin typeface="Tahoma" pitchFamily="34" charset="0"/>
                        </a:rPr>
                        <a:t>Name</a:t>
                      </a:r>
                    </a:p>
                  </a:txBody>
                  <a:tcPr marT="45725" marB="4572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330099"/>
                          </a:solidFill>
                          <a:effectLst/>
                          <a:latin typeface="Tahoma" pitchFamily="34" charset="0"/>
                        </a:rPr>
                        <a:t>Use</a:t>
                      </a:r>
                    </a:p>
                  </a:txBody>
                  <a:tcPr marT="45725" marB="4572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boolean</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add(x)</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adds item x to the set</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81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boolean</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remove(Object)</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removes an item from the set</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0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void</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clear()</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removes all items from the set</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Int</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size()</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returns the # of items in the set</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1F4FF"/>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AFEE000-AC40-47A1-B89B-208A71BC201D}"/>
              </a:ext>
            </a:extLst>
          </p:cNvPr>
          <p:cNvSpPr>
            <a:spLocks noChangeArrowheads="1"/>
          </p:cNvSpPr>
          <p:nvPr/>
        </p:nvSpPr>
        <p:spPr bwMode="auto">
          <a:xfrm>
            <a:off x="685800" y="1042988"/>
            <a:ext cx="7543800"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800">
                <a:solidFill>
                  <a:srgbClr val="000000"/>
                </a:solidFill>
                <a:latin typeface="Arial" panose="020B0604020202020204" pitchFamily="34" charset="0"/>
                <a:cs typeface="Arial" panose="020B0604020202020204" pitchFamily="34" charset="0"/>
              </a:rPr>
              <a:t>Why does the Set interface not include corollaries to these List methods?</a:t>
            </a:r>
          </a:p>
          <a:p>
            <a:pPr algn="ctr">
              <a:spcBef>
                <a:spcPct val="0"/>
              </a:spcBef>
              <a:buFontTx/>
              <a:buNone/>
            </a:pPr>
            <a:endParaRPr lang="en-US" altLang="en-US" sz="2400">
              <a:solidFill>
                <a:srgbClr val="000000"/>
              </a:solidFill>
              <a:latin typeface="Arial" panose="020B0604020202020204" pitchFamily="34" charset="0"/>
              <a:cs typeface="Arial" panose="020B0604020202020204" pitchFamily="34" charset="0"/>
            </a:endParaRPr>
          </a:p>
          <a:p>
            <a:pPr algn="ctr">
              <a:lnSpc>
                <a:spcPct val="150000"/>
              </a:lnSpc>
              <a:spcBef>
                <a:spcPct val="0"/>
              </a:spcBef>
              <a:buFontTx/>
              <a:buNone/>
            </a:pPr>
            <a:r>
              <a:rPr lang="en-US" altLang="en-US" sz="2800">
                <a:solidFill>
                  <a:srgbClr val="000000"/>
                </a:solidFill>
                <a:latin typeface="Arial" panose="020B0604020202020204" pitchFamily="34" charset="0"/>
                <a:cs typeface="Arial" panose="020B0604020202020204" pitchFamily="34" charset="0"/>
              </a:rPr>
              <a:t>get(int index)</a:t>
            </a:r>
          </a:p>
          <a:p>
            <a:pPr algn="ctr">
              <a:lnSpc>
                <a:spcPct val="150000"/>
              </a:lnSpc>
              <a:spcBef>
                <a:spcPct val="0"/>
              </a:spcBef>
              <a:buFontTx/>
              <a:buNone/>
            </a:pPr>
            <a:r>
              <a:rPr lang="en-US" altLang="en-US" sz="2800">
                <a:solidFill>
                  <a:srgbClr val="000000"/>
                </a:solidFill>
                <a:latin typeface="Arial" panose="020B0604020202020204" pitchFamily="34" charset="0"/>
                <a:cs typeface="Arial" panose="020B0604020202020204" pitchFamily="34" charset="0"/>
              </a:rPr>
              <a:t>remove(int index)</a:t>
            </a:r>
          </a:p>
          <a:p>
            <a:pPr algn="ctr">
              <a:lnSpc>
                <a:spcPct val="150000"/>
              </a:lnSpc>
              <a:spcBef>
                <a:spcPct val="0"/>
              </a:spcBef>
              <a:buFontTx/>
              <a:buNone/>
            </a:pPr>
            <a:r>
              <a:rPr lang="en-US" altLang="en-US" sz="2800">
                <a:solidFill>
                  <a:srgbClr val="000000"/>
                </a:solidFill>
                <a:latin typeface="Arial" panose="020B0604020202020204" pitchFamily="34" charset="0"/>
                <a:cs typeface="Arial" panose="020B0604020202020204" pitchFamily="34" charset="0"/>
              </a:rPr>
              <a:t>add(int index, E element)</a:t>
            </a:r>
          </a:p>
          <a:p>
            <a:pPr algn="ctr">
              <a:lnSpc>
                <a:spcPct val="150000"/>
              </a:lnSpc>
              <a:spcBef>
                <a:spcPct val="0"/>
              </a:spcBef>
              <a:buFontTx/>
              <a:buNone/>
            </a:pPr>
            <a:r>
              <a:rPr lang="en-US" altLang="en-US" sz="2800">
                <a:solidFill>
                  <a:srgbClr val="000000"/>
                </a:solidFill>
                <a:latin typeface="Arial" panose="020B0604020202020204" pitchFamily="34" charset="0"/>
                <a:cs typeface="Arial" panose="020B0604020202020204" pitchFamily="34" charset="0"/>
              </a:rPr>
              <a:t>set(int index, E element)</a:t>
            </a:r>
          </a:p>
          <a:p>
            <a:pPr>
              <a:spcBef>
                <a:spcPct val="0"/>
              </a:spcBef>
              <a:buFontTx/>
              <a:buNone/>
            </a:pPr>
            <a:endParaRPr lang="en-US" altLang="en-US" sz="2400">
              <a:solidFill>
                <a:srgbClr val="000000"/>
              </a:solidFill>
              <a:latin typeface="Arial" panose="020B0604020202020204" pitchFamily="34" charset="0"/>
              <a:cs typeface="Arial" panose="020B0604020202020204" pitchFamily="34" charset="0"/>
            </a:endParaRPr>
          </a:p>
          <a:p>
            <a:pPr>
              <a:spcBef>
                <a:spcPct val="0"/>
              </a:spcBef>
              <a:buFontTx/>
              <a:buNone/>
            </a:pPr>
            <a:endParaRPr lang="en-US" altLang="en-US" sz="240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F9E4D44B-8610-4B3F-B190-69E5710C8758}"/>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147" name="WordArt 2">
            <a:extLst>
              <a:ext uri="{FF2B5EF4-FFF2-40B4-BE49-F238E27FC236}">
                <a16:creationId xmlns:a16="http://schemas.microsoft.com/office/drawing/2014/main" id="{48B870A1-397A-4117-B969-29BE4CC29406}"/>
              </a:ext>
            </a:extLst>
          </p:cNvPr>
          <p:cNvSpPr>
            <a:spLocks noChangeArrowheads="1" noChangeShapeType="1" noTextEdit="1"/>
          </p:cNvSpPr>
          <p:nvPr/>
        </p:nvSpPr>
        <p:spPr bwMode="auto">
          <a:xfrm>
            <a:off x="1066800" y="609600"/>
            <a:ext cx="6705600" cy="5334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Java Interfaces</a:t>
            </a:r>
          </a:p>
        </p:txBody>
      </p:sp>
      <p:sp>
        <p:nvSpPr>
          <p:cNvPr id="6148" name="Text Box 3">
            <a:extLst>
              <a:ext uri="{FF2B5EF4-FFF2-40B4-BE49-F238E27FC236}">
                <a16:creationId xmlns:a16="http://schemas.microsoft.com/office/drawing/2014/main" id="{C2C4F882-79CE-439A-A4CC-3C91D3A8B74D}"/>
              </a:ext>
            </a:extLst>
          </p:cNvPr>
          <p:cNvSpPr txBox="1">
            <a:spLocks noChangeArrowheads="1"/>
          </p:cNvSpPr>
          <p:nvPr/>
        </p:nvSpPr>
        <p:spPr bwMode="auto">
          <a:xfrm>
            <a:off x="1295400" y="1524000"/>
            <a:ext cx="6005513"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latin typeface="Tahoma" panose="020B0604030504040204" pitchFamily="34" charset="0"/>
              </a:rPr>
              <a:t>The following are important </a:t>
            </a:r>
          </a:p>
          <a:p>
            <a:pPr eaLnBrk="1" hangingPunct="1">
              <a:spcBef>
                <a:spcPct val="0"/>
              </a:spcBef>
              <a:buFontTx/>
              <a:buNone/>
            </a:pPr>
            <a:r>
              <a:rPr lang="en-US" altLang="en-US">
                <a:latin typeface="Tahoma" panose="020B0604030504040204" pitchFamily="34" charset="0"/>
              </a:rPr>
              <a:t>interfaces included in the </a:t>
            </a:r>
          </a:p>
          <a:p>
            <a:pPr eaLnBrk="1" hangingPunct="1">
              <a:spcBef>
                <a:spcPct val="0"/>
              </a:spcBef>
              <a:buFontTx/>
              <a:buNone/>
            </a:pPr>
            <a:r>
              <a:rPr lang="en-US" altLang="en-US">
                <a:latin typeface="Tahoma" panose="020B0604030504040204" pitchFamily="34" charset="0"/>
              </a:rPr>
              <a:t>Java language ::</a:t>
            </a:r>
          </a:p>
          <a:p>
            <a:pPr eaLnBrk="1" hangingPunct="1">
              <a:spcBef>
                <a:spcPct val="0"/>
              </a:spcBef>
              <a:buFontTx/>
              <a:buNone/>
            </a:pPr>
            <a:endParaRPr lang="en-US" altLang="en-US">
              <a:latin typeface="Tahoma" panose="020B0604030504040204" pitchFamily="34" charset="0"/>
            </a:endParaRPr>
          </a:p>
          <a:p>
            <a:pPr eaLnBrk="1" hangingPunct="1">
              <a:spcBef>
                <a:spcPct val="0"/>
              </a:spcBef>
              <a:buFontTx/>
              <a:buNone/>
            </a:pPr>
            <a:r>
              <a:rPr lang="en-US" altLang="en-US">
                <a:solidFill>
                  <a:schemeClr val="accent2"/>
                </a:solidFill>
                <a:latin typeface="Tahoma" panose="020B0604030504040204" pitchFamily="34" charset="0"/>
              </a:rPr>
              <a:t>Collection</a:t>
            </a:r>
          </a:p>
          <a:p>
            <a:pPr eaLnBrk="1" hangingPunct="1">
              <a:spcBef>
                <a:spcPct val="0"/>
              </a:spcBef>
              <a:buFontTx/>
              <a:buNone/>
            </a:pPr>
            <a:r>
              <a:rPr lang="en-US" altLang="en-US">
                <a:solidFill>
                  <a:schemeClr val="accent2"/>
                </a:solidFill>
                <a:latin typeface="Tahoma" panose="020B0604030504040204" pitchFamily="34" charset="0"/>
              </a:rPr>
              <a:t>Set</a:t>
            </a:r>
          </a:p>
          <a:p>
            <a:pPr eaLnBrk="1" hangingPunct="1">
              <a:spcBef>
                <a:spcPct val="0"/>
              </a:spcBef>
              <a:buFontTx/>
              <a:buNone/>
            </a:pPr>
            <a:r>
              <a:rPr lang="en-US" altLang="en-US">
                <a:solidFill>
                  <a:schemeClr val="accent2"/>
                </a:solidFill>
                <a:latin typeface="Tahoma" panose="020B0604030504040204" pitchFamily="34" charset="0"/>
              </a:rPr>
              <a:t>Map</a:t>
            </a:r>
          </a:p>
          <a:p>
            <a:pPr eaLnBrk="1" hangingPunct="1">
              <a:spcBef>
                <a:spcPct val="0"/>
              </a:spcBef>
              <a:buFontTx/>
              <a:buNone/>
            </a:pPr>
            <a:endParaRPr lang="en-US" altLang="en-US">
              <a:solidFill>
                <a:schemeClr val="accent2"/>
              </a:solidFill>
              <a:latin typeface="Tahom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a:extLst>
              <a:ext uri="{FF2B5EF4-FFF2-40B4-BE49-F238E27FC236}">
                <a16:creationId xmlns:a16="http://schemas.microsoft.com/office/drawing/2014/main" id="{1D386FC4-46D8-47B0-A230-A9BC563E0BB7}"/>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7891" name="Text Box 4">
            <a:extLst>
              <a:ext uri="{FF2B5EF4-FFF2-40B4-BE49-F238E27FC236}">
                <a16:creationId xmlns:a16="http://schemas.microsoft.com/office/drawing/2014/main" id="{2771B87A-D979-4658-BF35-3F486AEAE96E}"/>
              </a:ext>
            </a:extLst>
          </p:cNvPr>
          <p:cNvSpPr txBox="1">
            <a:spLocks noChangeArrowheads="1"/>
          </p:cNvSpPr>
          <p:nvPr/>
        </p:nvSpPr>
        <p:spPr bwMode="auto">
          <a:xfrm>
            <a:off x="533400" y="1981200"/>
            <a:ext cx="657542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2800" dirty="0">
                <a:latin typeface="Tahoma" panose="020B0604030504040204" pitchFamily="34" charset="0"/>
              </a:rPr>
              <a:t>Set&lt;Integer&gt; </a:t>
            </a:r>
            <a:r>
              <a:rPr lang="en-US" altLang="en-US" sz="2800" dirty="0" err="1">
                <a:latin typeface="Tahoma" panose="020B0604030504040204" pitchFamily="34" charset="0"/>
              </a:rPr>
              <a:t>intSet</a:t>
            </a:r>
            <a:r>
              <a:rPr lang="en-US" altLang="en-US" sz="2800" dirty="0">
                <a:latin typeface="Tahoma" panose="020B0604030504040204" pitchFamily="34" charset="0"/>
              </a:rPr>
              <a:t>;</a:t>
            </a:r>
          </a:p>
          <a:p>
            <a:pPr eaLnBrk="1" hangingPunct="1">
              <a:spcBef>
                <a:spcPct val="0"/>
              </a:spcBef>
              <a:buFontTx/>
              <a:buNone/>
              <a:defRPr/>
            </a:pPr>
            <a:r>
              <a:rPr lang="en-US" altLang="en-US" sz="2800" dirty="0" err="1">
                <a:latin typeface="Tahoma" panose="020B0604030504040204" pitchFamily="34" charset="0"/>
              </a:rPr>
              <a:t>intSet</a:t>
            </a:r>
            <a:r>
              <a:rPr lang="en-US" altLang="en-US" sz="2800" dirty="0">
                <a:latin typeface="Tahoma" panose="020B0604030504040204" pitchFamily="34" charset="0"/>
              </a:rPr>
              <a:t> = new </a:t>
            </a:r>
            <a:r>
              <a:rPr lang="en-US" altLang="en-US" sz="2800" dirty="0">
                <a:solidFill>
                  <a:schemeClr val="accent1">
                    <a:lumMod val="50000"/>
                  </a:schemeClr>
                </a:solidFill>
                <a:latin typeface="Tahoma" panose="020B0604030504040204" pitchFamily="34" charset="0"/>
              </a:rPr>
              <a:t>HashSet</a:t>
            </a:r>
            <a:r>
              <a:rPr lang="en-US" altLang="en-US" sz="2800" dirty="0">
                <a:latin typeface="Tahoma" panose="020B0604030504040204" pitchFamily="34" charset="0"/>
              </a:rPr>
              <a:t>&lt;Integer&gt;();</a:t>
            </a:r>
          </a:p>
          <a:p>
            <a:pPr eaLnBrk="1" hangingPunct="1">
              <a:spcBef>
                <a:spcPct val="0"/>
              </a:spcBef>
              <a:buFontTx/>
              <a:buNone/>
              <a:defRPr/>
            </a:pPr>
            <a:r>
              <a:rPr lang="en-US" altLang="en-US" sz="2800" dirty="0" err="1">
                <a:latin typeface="Tahoma" panose="020B0604030504040204" pitchFamily="34" charset="0"/>
              </a:rPr>
              <a:t>System.out.println</a:t>
            </a:r>
            <a:r>
              <a:rPr lang="en-US" altLang="en-US" sz="2800" dirty="0">
                <a:latin typeface="Tahoma" panose="020B0604030504040204" pitchFamily="34" charset="0"/>
              </a:rPr>
              <a:t>(</a:t>
            </a:r>
            <a:r>
              <a:rPr lang="en-US" altLang="en-US" sz="2800" dirty="0" err="1">
                <a:latin typeface="Tahoma" panose="020B0604030504040204" pitchFamily="34" charset="0"/>
              </a:rPr>
              <a:t>intSet.add</a:t>
            </a:r>
            <a:r>
              <a:rPr lang="en-US" altLang="en-US" sz="2800" dirty="0">
                <a:latin typeface="Tahoma" panose="020B0604030504040204" pitchFamily="34" charset="0"/>
              </a:rPr>
              <a:t>(45));</a:t>
            </a:r>
          </a:p>
          <a:p>
            <a:pPr eaLnBrk="1" hangingPunct="1">
              <a:spcBef>
                <a:spcPct val="0"/>
              </a:spcBef>
              <a:buFontTx/>
              <a:buNone/>
              <a:defRPr/>
            </a:pPr>
            <a:r>
              <a:rPr lang="en-US" altLang="en-US" sz="2800" dirty="0" err="1">
                <a:latin typeface="Tahoma" panose="020B0604030504040204" pitchFamily="34" charset="0"/>
              </a:rPr>
              <a:t>intSet.add</a:t>
            </a:r>
            <a:r>
              <a:rPr lang="en-US" altLang="en-US" sz="2800" dirty="0">
                <a:latin typeface="Tahoma" panose="020B0604030504040204" pitchFamily="34" charset="0"/>
              </a:rPr>
              <a:t>(12);</a:t>
            </a:r>
          </a:p>
          <a:p>
            <a:pPr eaLnBrk="1" hangingPunct="1">
              <a:spcBef>
                <a:spcPct val="0"/>
              </a:spcBef>
              <a:buFontTx/>
              <a:buNone/>
              <a:defRPr/>
            </a:pPr>
            <a:r>
              <a:rPr lang="en-US" altLang="en-US" sz="2800" dirty="0" err="1">
                <a:latin typeface="Tahoma" panose="020B0604030504040204" pitchFamily="34" charset="0"/>
              </a:rPr>
              <a:t>System.out.println</a:t>
            </a:r>
            <a:r>
              <a:rPr lang="en-US" altLang="en-US" sz="2800" dirty="0">
                <a:latin typeface="Tahoma" panose="020B0604030504040204" pitchFamily="34" charset="0"/>
              </a:rPr>
              <a:t>(</a:t>
            </a:r>
            <a:r>
              <a:rPr lang="en-US" altLang="en-US" sz="2800" dirty="0" err="1">
                <a:latin typeface="Tahoma" panose="020B0604030504040204" pitchFamily="34" charset="0"/>
              </a:rPr>
              <a:t>intSet.add</a:t>
            </a:r>
            <a:r>
              <a:rPr lang="en-US" altLang="en-US" sz="2800" dirty="0">
                <a:latin typeface="Tahoma" panose="020B0604030504040204" pitchFamily="34" charset="0"/>
              </a:rPr>
              <a:t>(12));</a:t>
            </a:r>
          </a:p>
          <a:p>
            <a:pPr eaLnBrk="1" hangingPunct="1">
              <a:spcBef>
                <a:spcPct val="0"/>
              </a:spcBef>
              <a:buFontTx/>
              <a:buNone/>
              <a:defRPr/>
            </a:pPr>
            <a:r>
              <a:rPr lang="en-US" altLang="en-US" sz="2800" dirty="0" err="1">
                <a:latin typeface="Tahoma" panose="020B0604030504040204" pitchFamily="34" charset="0"/>
              </a:rPr>
              <a:t>intSet.add</a:t>
            </a:r>
            <a:r>
              <a:rPr lang="en-US" altLang="en-US" sz="2800" dirty="0">
                <a:latin typeface="Tahoma" panose="020B0604030504040204" pitchFamily="34" charset="0"/>
              </a:rPr>
              <a:t>(23);</a:t>
            </a:r>
          </a:p>
          <a:p>
            <a:pPr eaLnBrk="1" hangingPunct="1">
              <a:spcBef>
                <a:spcPct val="0"/>
              </a:spcBef>
              <a:buFontTx/>
              <a:buNone/>
              <a:defRPr/>
            </a:pPr>
            <a:r>
              <a:rPr lang="en-US" altLang="en-US" sz="2800" dirty="0" err="1">
                <a:latin typeface="Tahoma" panose="020B0604030504040204" pitchFamily="34" charset="0"/>
              </a:rPr>
              <a:t>System.out.println</a:t>
            </a:r>
            <a:r>
              <a:rPr lang="en-US" altLang="en-US" sz="2800" dirty="0">
                <a:latin typeface="Tahoma" panose="020B0604030504040204" pitchFamily="34" charset="0"/>
              </a:rPr>
              <a:t>(</a:t>
            </a:r>
            <a:r>
              <a:rPr lang="en-US" altLang="en-US" sz="2800" dirty="0" err="1">
                <a:latin typeface="Tahoma" panose="020B0604030504040204" pitchFamily="34" charset="0"/>
              </a:rPr>
              <a:t>intSet</a:t>
            </a:r>
            <a:r>
              <a:rPr lang="en-US" altLang="en-US" sz="2800" dirty="0">
                <a:latin typeface="Tahoma" panose="020B0604030504040204" pitchFamily="34" charset="0"/>
              </a:rPr>
              <a:t>);</a:t>
            </a:r>
          </a:p>
        </p:txBody>
      </p:sp>
      <p:sp>
        <p:nvSpPr>
          <p:cNvPr id="38916" name="WordArt 5">
            <a:extLst>
              <a:ext uri="{FF2B5EF4-FFF2-40B4-BE49-F238E27FC236}">
                <a16:creationId xmlns:a16="http://schemas.microsoft.com/office/drawing/2014/main" id="{43968AC2-4CB1-4A64-BA81-1B71B79CFE6A}"/>
              </a:ext>
            </a:extLst>
          </p:cNvPr>
          <p:cNvSpPr>
            <a:spLocks noChangeArrowheads="1" noChangeShapeType="1" noTextEdit="1"/>
          </p:cNvSpPr>
          <p:nvPr/>
        </p:nvSpPr>
        <p:spPr bwMode="auto">
          <a:xfrm>
            <a:off x="1676400" y="381000"/>
            <a:ext cx="54864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HashSet add</a:t>
            </a:r>
          </a:p>
        </p:txBody>
      </p:sp>
      <p:sp>
        <p:nvSpPr>
          <p:cNvPr id="38917" name="Text Box 6">
            <a:extLst>
              <a:ext uri="{FF2B5EF4-FFF2-40B4-BE49-F238E27FC236}">
                <a16:creationId xmlns:a16="http://schemas.microsoft.com/office/drawing/2014/main" id="{07E4C835-193F-4098-A73D-BAB6CFC3B552}"/>
              </a:ext>
            </a:extLst>
          </p:cNvPr>
          <p:cNvSpPr txBox="1">
            <a:spLocks noChangeArrowheads="1"/>
          </p:cNvSpPr>
          <p:nvPr/>
        </p:nvSpPr>
        <p:spPr bwMode="auto">
          <a:xfrm>
            <a:off x="6172200" y="4495800"/>
            <a:ext cx="2667000" cy="2062163"/>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br>
              <a:rPr lang="en-US" altLang="en-US" u="sng">
                <a:solidFill>
                  <a:srgbClr val="FF0000"/>
                </a:solidFill>
                <a:latin typeface="Tahoma" panose="020B0604030504040204" pitchFamily="34" charset="0"/>
              </a:rPr>
            </a:br>
            <a:r>
              <a:rPr lang="en-US" altLang="en-US">
                <a:latin typeface="Tahoma" panose="020B0604030504040204" pitchFamily="34" charset="0"/>
              </a:rPr>
              <a:t>true</a:t>
            </a:r>
          </a:p>
          <a:p>
            <a:pPr>
              <a:spcBef>
                <a:spcPct val="0"/>
              </a:spcBef>
              <a:buFontTx/>
              <a:buNone/>
            </a:pPr>
            <a:r>
              <a:rPr lang="en-US" altLang="en-US">
                <a:latin typeface="Tahoma" panose="020B0604030504040204" pitchFamily="34" charset="0"/>
              </a:rPr>
              <a:t>false</a:t>
            </a:r>
            <a:br>
              <a:rPr lang="en-US" altLang="en-US">
                <a:latin typeface="Tahoma" panose="020B0604030504040204" pitchFamily="34" charset="0"/>
              </a:rPr>
            </a:br>
            <a:r>
              <a:rPr lang="en-US" altLang="en-US">
                <a:latin typeface="Tahoma" panose="020B0604030504040204" pitchFamily="34" charset="0"/>
              </a:rPr>
              <a:t>[45, 23, 12]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4D7E2F13-0489-4E7D-8AE1-58F166E49AFD}"/>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9939" name="Text Box 2">
            <a:extLst>
              <a:ext uri="{FF2B5EF4-FFF2-40B4-BE49-F238E27FC236}">
                <a16:creationId xmlns:a16="http://schemas.microsoft.com/office/drawing/2014/main" id="{BAA4D3D9-6693-4AB1-8D60-311A2F790D46}"/>
              </a:ext>
            </a:extLst>
          </p:cNvPr>
          <p:cNvSpPr txBox="1">
            <a:spLocks noChangeArrowheads="1"/>
          </p:cNvSpPr>
          <p:nvPr/>
        </p:nvSpPr>
        <p:spPr bwMode="auto">
          <a:xfrm>
            <a:off x="533400" y="1981200"/>
            <a:ext cx="6767513"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2800" dirty="0">
                <a:latin typeface="Tahoma" panose="020B0604030504040204" pitchFamily="34" charset="0"/>
              </a:rPr>
              <a:t>Set&lt;String&gt; </a:t>
            </a:r>
            <a:r>
              <a:rPr lang="en-US" altLang="en-US" sz="2800" dirty="0" err="1">
                <a:latin typeface="Tahoma" panose="020B0604030504040204" pitchFamily="34" charset="0"/>
              </a:rPr>
              <a:t>stringSet</a:t>
            </a:r>
            <a:r>
              <a:rPr lang="en-US" altLang="en-US" sz="2800" dirty="0">
                <a:latin typeface="Tahoma" panose="020B0604030504040204" pitchFamily="34" charset="0"/>
              </a:rPr>
              <a:t>;</a:t>
            </a:r>
            <a:br>
              <a:rPr lang="en-US" altLang="en-US" sz="2800" dirty="0">
                <a:latin typeface="Tahoma" panose="020B0604030504040204" pitchFamily="34" charset="0"/>
              </a:rPr>
            </a:br>
            <a:r>
              <a:rPr lang="en-US" altLang="en-US" sz="2800" dirty="0" err="1">
                <a:latin typeface="Tahoma" panose="020B0604030504040204" pitchFamily="34" charset="0"/>
              </a:rPr>
              <a:t>stringSet</a:t>
            </a:r>
            <a:r>
              <a:rPr lang="en-US" altLang="en-US" sz="2800" dirty="0">
                <a:latin typeface="Tahoma" panose="020B0604030504040204" pitchFamily="34" charset="0"/>
              </a:rPr>
              <a:t> = new </a:t>
            </a:r>
            <a:r>
              <a:rPr lang="en-US" altLang="en-US" sz="2800" dirty="0">
                <a:solidFill>
                  <a:schemeClr val="accent1">
                    <a:lumMod val="50000"/>
                  </a:schemeClr>
                </a:solidFill>
                <a:latin typeface="Tahoma" panose="020B0604030504040204" pitchFamily="34" charset="0"/>
              </a:rPr>
              <a:t>HashSet</a:t>
            </a:r>
            <a:r>
              <a:rPr lang="en-US" altLang="en-US" sz="2800" dirty="0">
                <a:latin typeface="Tahoma" panose="020B0604030504040204" pitchFamily="34" charset="0"/>
              </a:rPr>
              <a:t>&lt;String&gt;();</a:t>
            </a:r>
          </a:p>
          <a:p>
            <a:pPr eaLnBrk="1" hangingPunct="1">
              <a:spcBef>
                <a:spcPct val="0"/>
              </a:spcBef>
              <a:buFontTx/>
              <a:buNone/>
              <a:defRPr/>
            </a:pPr>
            <a:r>
              <a:rPr lang="en-US" altLang="en-US" sz="2800" dirty="0" err="1">
                <a:latin typeface="Tahoma" panose="020B0604030504040204" pitchFamily="34" charset="0"/>
              </a:rPr>
              <a:t>stringSet.add</a:t>
            </a:r>
            <a:r>
              <a:rPr lang="en-US" altLang="en-US" sz="2800" dirty="0">
                <a:latin typeface="Tahoma" panose="020B0604030504040204" pitchFamily="34" charset="0"/>
              </a:rPr>
              <a:t>("AB");</a:t>
            </a:r>
          </a:p>
          <a:p>
            <a:pPr eaLnBrk="1" hangingPunct="1">
              <a:spcBef>
                <a:spcPct val="0"/>
              </a:spcBef>
              <a:buFontTx/>
              <a:buNone/>
              <a:defRPr/>
            </a:pPr>
            <a:r>
              <a:rPr lang="en-US" altLang="en-US" sz="2800" dirty="0" err="1">
                <a:latin typeface="Tahoma" panose="020B0604030504040204" pitchFamily="34" charset="0"/>
              </a:rPr>
              <a:t>stringSet.add</a:t>
            </a:r>
            <a:r>
              <a:rPr lang="en-US" altLang="en-US" sz="2800" dirty="0">
                <a:latin typeface="Tahoma" panose="020B0604030504040204" pitchFamily="34" charset="0"/>
              </a:rPr>
              <a:t>("23");</a:t>
            </a:r>
          </a:p>
          <a:p>
            <a:pPr eaLnBrk="1" hangingPunct="1">
              <a:spcBef>
                <a:spcPct val="0"/>
              </a:spcBef>
              <a:buFontTx/>
              <a:buNone/>
              <a:defRPr/>
            </a:pPr>
            <a:r>
              <a:rPr lang="en-US" altLang="en-US" sz="2800" dirty="0" err="1">
                <a:latin typeface="Tahoma" panose="020B0604030504040204" pitchFamily="34" charset="0"/>
              </a:rPr>
              <a:t>stringSet.add</a:t>
            </a:r>
            <a:r>
              <a:rPr lang="en-US" altLang="en-US" sz="2800" dirty="0">
                <a:latin typeface="Tahoma" panose="020B0604030504040204" pitchFamily="34" charset="0"/>
              </a:rPr>
              <a:t>("ab");</a:t>
            </a:r>
          </a:p>
          <a:p>
            <a:pPr eaLnBrk="1" hangingPunct="1">
              <a:spcBef>
                <a:spcPct val="0"/>
              </a:spcBef>
              <a:buFontTx/>
              <a:buNone/>
              <a:defRPr/>
            </a:pPr>
            <a:r>
              <a:rPr lang="en-US" altLang="en-US" sz="2800" dirty="0" err="1">
                <a:latin typeface="Tahoma" panose="020B0604030504040204" pitchFamily="34" charset="0"/>
              </a:rPr>
              <a:t>System.out.println</a:t>
            </a:r>
            <a:r>
              <a:rPr lang="en-US" altLang="en-US" sz="2800" dirty="0">
                <a:latin typeface="Tahoma" panose="020B0604030504040204" pitchFamily="34" charset="0"/>
              </a:rPr>
              <a:t>(</a:t>
            </a:r>
            <a:r>
              <a:rPr lang="en-US" altLang="en-US" sz="2800" dirty="0" err="1">
                <a:latin typeface="Tahoma" panose="020B0604030504040204" pitchFamily="34" charset="0"/>
              </a:rPr>
              <a:t>stringSet</a:t>
            </a:r>
            <a:r>
              <a:rPr lang="en-US" altLang="en-US" sz="2800" dirty="0">
                <a:latin typeface="Tahoma" panose="020B0604030504040204" pitchFamily="34" charset="0"/>
              </a:rPr>
              <a:t>);</a:t>
            </a:r>
          </a:p>
        </p:txBody>
      </p:sp>
      <p:sp>
        <p:nvSpPr>
          <p:cNvPr id="40964" name="Text Box 4">
            <a:extLst>
              <a:ext uri="{FF2B5EF4-FFF2-40B4-BE49-F238E27FC236}">
                <a16:creationId xmlns:a16="http://schemas.microsoft.com/office/drawing/2014/main" id="{F7BC2A62-A451-4F82-8EFD-E933BAA8EC19}"/>
              </a:ext>
            </a:extLst>
          </p:cNvPr>
          <p:cNvSpPr txBox="1">
            <a:spLocks noChangeArrowheads="1"/>
          </p:cNvSpPr>
          <p:nvPr/>
        </p:nvSpPr>
        <p:spPr bwMode="auto">
          <a:xfrm>
            <a:off x="6324600" y="3352800"/>
            <a:ext cx="2667000" cy="1079500"/>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br>
              <a:rPr lang="en-US" altLang="en-US" u="sng">
                <a:solidFill>
                  <a:srgbClr val="FF0000"/>
                </a:solidFill>
                <a:latin typeface="Tahoma" panose="020B0604030504040204" pitchFamily="34" charset="0"/>
              </a:rPr>
            </a:br>
            <a:r>
              <a:rPr lang="en-US" altLang="en-US">
                <a:latin typeface="Tahoma" panose="020B0604030504040204" pitchFamily="34" charset="0"/>
              </a:rPr>
              <a:t>[ab, 23, AB]</a:t>
            </a:r>
          </a:p>
        </p:txBody>
      </p:sp>
      <p:sp>
        <p:nvSpPr>
          <p:cNvPr id="40965" name="WordArt 5">
            <a:extLst>
              <a:ext uri="{FF2B5EF4-FFF2-40B4-BE49-F238E27FC236}">
                <a16:creationId xmlns:a16="http://schemas.microsoft.com/office/drawing/2014/main" id="{8D73A03C-0995-4FD4-92FF-2BD28A65A14C}"/>
              </a:ext>
            </a:extLst>
          </p:cNvPr>
          <p:cNvSpPr>
            <a:spLocks noChangeArrowheads="1" noChangeShapeType="1" noTextEdit="1"/>
          </p:cNvSpPr>
          <p:nvPr/>
        </p:nvSpPr>
        <p:spPr bwMode="auto">
          <a:xfrm>
            <a:off x="1676400" y="381000"/>
            <a:ext cx="54864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HashSet add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a:extLst>
              <a:ext uri="{FF2B5EF4-FFF2-40B4-BE49-F238E27FC236}">
                <a16:creationId xmlns:a16="http://schemas.microsoft.com/office/drawing/2014/main" id="{772C1182-5C94-48BE-B018-A7433D4224A8}"/>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3011" name="WordArt 2">
            <a:extLst>
              <a:ext uri="{FF2B5EF4-FFF2-40B4-BE49-F238E27FC236}">
                <a16:creationId xmlns:a16="http://schemas.microsoft.com/office/drawing/2014/main" id="{D723FBB0-DBAA-4F47-A057-F9AF503E973A}"/>
              </a:ext>
            </a:extLst>
          </p:cNvPr>
          <p:cNvSpPr>
            <a:spLocks noChangeArrowheads="1" noChangeShapeType="1" noTextEdit="1"/>
          </p:cNvSpPr>
          <p:nvPr/>
        </p:nvSpPr>
        <p:spPr bwMode="auto">
          <a:xfrm>
            <a:off x="381000" y="685800"/>
            <a:ext cx="7467600" cy="487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    hashsetint.java</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    hashsetstring.java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3C040F6-80C2-46C2-AE50-521F0774FE00}"/>
              </a:ext>
            </a:extLst>
          </p:cNvPr>
          <p:cNvSpPr>
            <a:spLocks noGrp="1"/>
          </p:cNvSpPr>
          <p:nvPr>
            <p:ph type="ftr" sz="quarter" idx="12"/>
          </p:nvPr>
        </p:nvSpPr>
        <p:spPr/>
        <p:txBody>
          <a:body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
        <p:nvSpPr>
          <p:cNvPr id="45059" name="Rectangle 2">
            <a:extLst>
              <a:ext uri="{FF2B5EF4-FFF2-40B4-BE49-F238E27FC236}">
                <a16:creationId xmlns:a16="http://schemas.microsoft.com/office/drawing/2014/main" id="{C8BBFFD7-05C6-41A4-B930-274DF351E657}"/>
              </a:ext>
            </a:extLst>
          </p:cNvPr>
          <p:cNvSpPr>
            <a:spLocks noChangeArrowheads="1"/>
          </p:cNvSpPr>
          <p:nvPr/>
        </p:nvSpPr>
        <p:spPr bwMode="auto">
          <a:xfrm>
            <a:off x="228600" y="1720850"/>
            <a:ext cx="8839200"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25000"/>
              </a:lnSpc>
              <a:spcBef>
                <a:spcPct val="0"/>
              </a:spcBef>
              <a:buFontTx/>
              <a:buNone/>
            </a:pPr>
            <a:r>
              <a:rPr lang="en-US" altLang="en-US" sz="2800">
                <a:solidFill>
                  <a:srgbClr val="000000"/>
                </a:solidFill>
                <a:latin typeface="Arial" panose="020B0604020202020204" pitchFamily="34" charset="0"/>
                <a:cs typeface="Arial" panose="020B0604020202020204" pitchFamily="34" charset="0"/>
              </a:rPr>
              <a:t>String[] words = </a:t>
            </a:r>
            <a:r>
              <a:rPr lang="en-US" altLang="en-US" sz="2800">
                <a:solidFill>
                  <a:srgbClr val="00CB00"/>
                </a:solidFill>
                <a:latin typeface="Arial" panose="020B0604020202020204" pitchFamily="34" charset="0"/>
                <a:cs typeface="Arial" panose="020B0604020202020204" pitchFamily="34" charset="0"/>
              </a:rPr>
              <a:t>“I am Crazy I am"</a:t>
            </a:r>
            <a:r>
              <a:rPr lang="en-US" altLang="en-US" sz="2800">
                <a:solidFill>
                  <a:srgbClr val="000000"/>
                </a:solidFill>
                <a:latin typeface="Arial" panose="020B0604020202020204" pitchFamily="34" charset="0"/>
                <a:cs typeface="Arial" panose="020B0604020202020204" pitchFamily="34" charset="0"/>
              </a:rPr>
              <a:t>.split(</a:t>
            </a:r>
            <a:r>
              <a:rPr lang="en-US" altLang="en-US" sz="2800">
                <a:solidFill>
                  <a:srgbClr val="00CB00"/>
                </a:solidFill>
                <a:latin typeface="Arial" panose="020B0604020202020204" pitchFamily="34" charset="0"/>
                <a:cs typeface="Arial" panose="020B0604020202020204" pitchFamily="34" charset="0"/>
              </a:rPr>
              <a:t>" "</a:t>
            </a:r>
            <a:r>
              <a:rPr lang="en-US" altLang="en-US" sz="2800">
                <a:solidFill>
                  <a:srgbClr val="000000"/>
                </a:solidFill>
                <a:latin typeface="Arial" panose="020B0604020202020204" pitchFamily="34" charset="0"/>
                <a:cs typeface="Arial" panose="020B0604020202020204" pitchFamily="34" charset="0"/>
              </a:rPr>
              <a:t>); </a:t>
            </a:r>
          </a:p>
          <a:p>
            <a:pPr eaLnBrk="1" hangingPunct="1">
              <a:lnSpc>
                <a:spcPct val="125000"/>
              </a:lnSpc>
              <a:spcBef>
                <a:spcPct val="0"/>
              </a:spcBef>
              <a:buFontTx/>
              <a:buNone/>
            </a:pPr>
            <a:r>
              <a:rPr lang="en-US" altLang="en-US" sz="2800">
                <a:solidFill>
                  <a:srgbClr val="000000"/>
                </a:solidFill>
                <a:latin typeface="Arial" panose="020B0604020202020204" pitchFamily="34" charset="0"/>
                <a:cs typeface="Arial" panose="020B0604020202020204" pitchFamily="34" charset="0"/>
              </a:rPr>
              <a:t>List&lt;String&gt; wordList = Arrays.asList(words);</a:t>
            </a:r>
            <a:br>
              <a:rPr lang="en-US" altLang="en-US" sz="2800">
                <a:solidFill>
                  <a:srgbClr val="000000"/>
                </a:solidFill>
                <a:latin typeface="Arial" panose="020B0604020202020204" pitchFamily="34" charset="0"/>
                <a:cs typeface="Arial" panose="020B0604020202020204" pitchFamily="34" charset="0"/>
              </a:rPr>
            </a:br>
            <a:r>
              <a:rPr lang="en-US" altLang="en-US" sz="2800">
                <a:solidFill>
                  <a:srgbClr val="000000"/>
                </a:solidFill>
                <a:latin typeface="Arial" panose="020B0604020202020204" pitchFamily="34" charset="0"/>
                <a:cs typeface="Arial" panose="020B0604020202020204" pitchFamily="34" charset="0"/>
              </a:rPr>
              <a:t>Set&lt;String&gt; set = </a:t>
            </a:r>
            <a:r>
              <a:rPr lang="en-US" altLang="en-US" sz="2800">
                <a:solidFill>
                  <a:srgbClr val="941EDF"/>
                </a:solidFill>
                <a:latin typeface="Arial" panose="020B0604020202020204" pitchFamily="34" charset="0"/>
                <a:cs typeface="Arial" panose="020B0604020202020204" pitchFamily="34" charset="0"/>
              </a:rPr>
              <a:t>new</a:t>
            </a:r>
            <a:r>
              <a:rPr lang="en-US" altLang="en-US" sz="2800">
                <a:solidFill>
                  <a:srgbClr val="000000"/>
                </a:solidFill>
                <a:latin typeface="Arial" panose="020B0604020202020204" pitchFamily="34" charset="0"/>
                <a:cs typeface="Arial" panose="020B0604020202020204" pitchFamily="34" charset="0"/>
              </a:rPr>
              <a:t> TreeSet&lt;String&gt;(wordList);</a:t>
            </a:r>
            <a:br>
              <a:rPr lang="en-US" altLang="en-US" sz="2800">
                <a:solidFill>
                  <a:srgbClr val="000000"/>
                </a:solidFill>
                <a:latin typeface="Arial" panose="020B0604020202020204" pitchFamily="34" charset="0"/>
                <a:cs typeface="Arial" panose="020B0604020202020204" pitchFamily="34" charset="0"/>
              </a:rPr>
            </a:br>
            <a:r>
              <a:rPr lang="en-US" altLang="en-US" sz="2800">
                <a:solidFill>
                  <a:srgbClr val="000000"/>
                </a:solidFill>
                <a:latin typeface="Arial" panose="020B0604020202020204" pitchFamily="34" charset="0"/>
                <a:cs typeface="Arial" panose="020B0604020202020204" pitchFamily="34" charset="0"/>
              </a:rPr>
              <a:t>System.out.println(set);</a:t>
            </a:r>
            <a:endParaRPr lang="en-US" altLang="en-US" sz="2800">
              <a:latin typeface="Arial" panose="020B0604020202020204" pitchFamily="34" charset="0"/>
              <a:cs typeface="Arial" panose="020B0604020202020204" pitchFamily="34" charset="0"/>
            </a:endParaRPr>
          </a:p>
        </p:txBody>
      </p:sp>
      <p:sp>
        <p:nvSpPr>
          <p:cNvPr id="45060" name="WordArt 4">
            <a:extLst>
              <a:ext uri="{FF2B5EF4-FFF2-40B4-BE49-F238E27FC236}">
                <a16:creationId xmlns:a16="http://schemas.microsoft.com/office/drawing/2014/main" id="{BC5F6508-42C8-4C4C-B509-D04CB52A0D06}"/>
              </a:ext>
            </a:extLst>
          </p:cNvPr>
          <p:cNvSpPr>
            <a:spLocks noChangeArrowheads="1" noChangeShapeType="1" noTextEdit="1"/>
          </p:cNvSpPr>
          <p:nvPr/>
        </p:nvSpPr>
        <p:spPr bwMode="auto">
          <a:xfrm>
            <a:off x="1676400" y="381000"/>
            <a:ext cx="54864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Quick Creation of a Set</a:t>
            </a:r>
          </a:p>
        </p:txBody>
      </p:sp>
      <p:sp>
        <p:nvSpPr>
          <p:cNvPr id="45061" name="Text Box 3">
            <a:extLst>
              <a:ext uri="{FF2B5EF4-FFF2-40B4-BE49-F238E27FC236}">
                <a16:creationId xmlns:a16="http://schemas.microsoft.com/office/drawing/2014/main" id="{19B64E00-71A9-4281-8CA9-D3DD3BC38AEB}"/>
              </a:ext>
            </a:extLst>
          </p:cNvPr>
          <p:cNvSpPr txBox="1">
            <a:spLocks noChangeArrowheads="1"/>
          </p:cNvSpPr>
          <p:nvPr/>
        </p:nvSpPr>
        <p:spPr bwMode="auto">
          <a:xfrm>
            <a:off x="3886200" y="4267200"/>
            <a:ext cx="4267200" cy="1016000"/>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br>
              <a:rPr lang="en-US" altLang="en-US" u="sng">
                <a:solidFill>
                  <a:srgbClr val="FF0000"/>
                </a:solidFill>
                <a:latin typeface="Tahoma" panose="020B0604030504040204" pitchFamily="34" charset="0"/>
              </a:rPr>
            </a:br>
            <a:r>
              <a:rPr lang="en-US" altLang="en-US" sz="2800">
                <a:latin typeface="Tahoma" panose="020B0604030504040204" pitchFamily="34" charset="0"/>
              </a:rPr>
              <a:t>[Crazy, I, am]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823B6178-0AD0-4A5C-AE49-79CADB43141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6083" name="WordArt 2">
            <a:extLst>
              <a:ext uri="{FF2B5EF4-FFF2-40B4-BE49-F238E27FC236}">
                <a16:creationId xmlns:a16="http://schemas.microsoft.com/office/drawing/2014/main" id="{1E2EA2B0-3947-430A-80CE-C3012A3798BF}"/>
              </a:ext>
            </a:extLst>
          </p:cNvPr>
          <p:cNvSpPr>
            <a:spLocks noChangeArrowheads="1" noChangeShapeType="1" noTextEdit="1"/>
          </p:cNvSpPr>
          <p:nvPr/>
        </p:nvSpPr>
        <p:spPr bwMode="auto">
          <a:xfrm>
            <a:off x="1485900" y="1752600"/>
            <a:ext cx="6172200" cy="2743200"/>
          </a:xfrm>
          <a:prstGeom prst="rect">
            <a:avLst/>
          </a:prstGeom>
        </p:spPr>
        <p:txBody>
          <a:bodyPr wrap="none" fromWordArt="1">
            <a:prstTxWarp prst="textPlain">
              <a:avLst>
                <a:gd name="adj" fmla="val 50000"/>
              </a:avLst>
            </a:prstTxWarp>
          </a:bodyPr>
          <a:lstStyle/>
          <a:p>
            <a:pPr algn="ctr"/>
            <a:r>
              <a:rPr lang="en-US" sz="18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a:t>
            </a:r>
          </a:p>
          <a:p>
            <a:pPr algn="ctr"/>
            <a:r>
              <a:rPr lang="en-US" sz="18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SetSplit.java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7BD003E6-3924-4B4B-B5B8-BD802B7ADC38}"/>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5059" name="Text Box 2">
            <a:extLst>
              <a:ext uri="{FF2B5EF4-FFF2-40B4-BE49-F238E27FC236}">
                <a16:creationId xmlns:a16="http://schemas.microsoft.com/office/drawing/2014/main" id="{692916C4-3079-485F-A9B3-B0B375A56C8B}"/>
              </a:ext>
            </a:extLst>
          </p:cNvPr>
          <p:cNvSpPr txBox="1">
            <a:spLocks noChangeArrowheads="1"/>
          </p:cNvSpPr>
          <p:nvPr/>
        </p:nvSpPr>
        <p:spPr bwMode="auto">
          <a:xfrm>
            <a:off x="533400" y="1981200"/>
            <a:ext cx="7835900" cy="397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2800" dirty="0">
                <a:latin typeface="Tahoma" panose="020B0604030504040204" pitchFamily="34" charset="0"/>
              </a:rPr>
              <a:t>Set&lt;Double&gt; </a:t>
            </a:r>
            <a:r>
              <a:rPr lang="en-US" altLang="en-US" sz="2800" dirty="0" err="1">
                <a:latin typeface="Tahoma" panose="020B0604030504040204" pitchFamily="34" charset="0"/>
              </a:rPr>
              <a:t>doubleSet</a:t>
            </a:r>
            <a:r>
              <a:rPr lang="en-US" altLang="en-US" sz="2800" dirty="0">
                <a:latin typeface="Tahoma" panose="020B0604030504040204" pitchFamily="34" charset="0"/>
              </a:rPr>
              <a:t>;</a:t>
            </a:r>
          </a:p>
          <a:p>
            <a:pPr eaLnBrk="1" hangingPunct="1">
              <a:spcBef>
                <a:spcPct val="0"/>
              </a:spcBef>
              <a:buFontTx/>
              <a:buNone/>
              <a:defRPr/>
            </a:pPr>
            <a:r>
              <a:rPr lang="en-US" altLang="en-US" sz="2800" dirty="0" err="1">
                <a:latin typeface="Tahoma" panose="020B0604030504040204" pitchFamily="34" charset="0"/>
              </a:rPr>
              <a:t>doubleSet</a:t>
            </a:r>
            <a:r>
              <a:rPr lang="en-US" altLang="en-US" sz="2800" dirty="0">
                <a:latin typeface="Tahoma" panose="020B0604030504040204" pitchFamily="34" charset="0"/>
              </a:rPr>
              <a:t> = new </a:t>
            </a:r>
            <a:r>
              <a:rPr lang="en-US" altLang="en-US" sz="2800" dirty="0">
                <a:solidFill>
                  <a:schemeClr val="accent1">
                    <a:lumMod val="50000"/>
                  </a:schemeClr>
                </a:solidFill>
                <a:latin typeface="Tahoma" panose="020B0604030504040204" pitchFamily="34" charset="0"/>
              </a:rPr>
              <a:t>HashSet</a:t>
            </a:r>
            <a:r>
              <a:rPr lang="en-US" altLang="en-US" sz="2800" dirty="0">
                <a:latin typeface="Tahoma" panose="020B0604030504040204" pitchFamily="34" charset="0"/>
              </a:rPr>
              <a:t>&lt;Double&gt;();</a:t>
            </a:r>
          </a:p>
          <a:p>
            <a:pPr eaLnBrk="1" hangingPunct="1">
              <a:spcBef>
                <a:spcPct val="0"/>
              </a:spcBef>
              <a:buFontTx/>
              <a:buNone/>
              <a:defRPr/>
            </a:pPr>
            <a:r>
              <a:rPr lang="en-US" altLang="en-US" sz="2800" dirty="0" err="1">
                <a:latin typeface="Tahoma" panose="020B0604030504040204" pitchFamily="34" charset="0"/>
              </a:rPr>
              <a:t>doubleSet.add</a:t>
            </a:r>
            <a:r>
              <a:rPr lang="en-US" altLang="en-US" sz="2800" dirty="0">
                <a:latin typeface="Tahoma" panose="020B0604030504040204" pitchFamily="34" charset="0"/>
              </a:rPr>
              <a:t>(2.5);</a:t>
            </a:r>
          </a:p>
          <a:p>
            <a:pPr eaLnBrk="1" hangingPunct="1">
              <a:spcBef>
                <a:spcPct val="0"/>
              </a:spcBef>
              <a:buFontTx/>
              <a:buNone/>
              <a:defRPr/>
            </a:pPr>
            <a:r>
              <a:rPr lang="en-US" altLang="en-US" sz="2800" dirty="0" err="1">
                <a:latin typeface="Tahoma" panose="020B0604030504040204" pitchFamily="34" charset="0"/>
              </a:rPr>
              <a:t>doubleSet.add</a:t>
            </a:r>
            <a:r>
              <a:rPr lang="en-US" altLang="en-US" sz="2800" dirty="0">
                <a:latin typeface="Tahoma" panose="020B0604030504040204" pitchFamily="34" charset="0"/>
              </a:rPr>
              <a:t>(5.8);</a:t>
            </a:r>
          </a:p>
          <a:p>
            <a:pPr eaLnBrk="1" hangingPunct="1">
              <a:spcBef>
                <a:spcPct val="0"/>
              </a:spcBef>
              <a:buFontTx/>
              <a:buNone/>
              <a:defRPr/>
            </a:pPr>
            <a:r>
              <a:rPr lang="en-US" altLang="en-US" sz="2800" dirty="0" err="1">
                <a:latin typeface="Tahoma" panose="020B0604030504040204" pitchFamily="34" charset="0"/>
              </a:rPr>
              <a:t>doubleSet.add</a:t>
            </a:r>
            <a:r>
              <a:rPr lang="en-US" altLang="en-US" sz="2800" dirty="0">
                <a:latin typeface="Tahoma" panose="020B0604030504040204" pitchFamily="34" charset="0"/>
              </a:rPr>
              <a:t>(7.3);</a:t>
            </a:r>
          </a:p>
          <a:p>
            <a:pPr eaLnBrk="1" hangingPunct="1">
              <a:spcBef>
                <a:spcPct val="0"/>
              </a:spcBef>
              <a:buFontTx/>
              <a:buNone/>
              <a:defRPr/>
            </a:pPr>
            <a:r>
              <a:rPr lang="en-US" altLang="en-US" sz="2800" dirty="0" err="1">
                <a:solidFill>
                  <a:srgbClr val="0000CC"/>
                </a:solidFill>
                <a:latin typeface="Tahoma" panose="020B0604030504040204" pitchFamily="34" charset="0"/>
              </a:rPr>
              <a:t>System.out.println</a:t>
            </a:r>
            <a:r>
              <a:rPr lang="en-US" altLang="en-US" sz="2800" dirty="0">
                <a:solidFill>
                  <a:srgbClr val="0000CC"/>
                </a:solidFill>
                <a:latin typeface="Tahoma" panose="020B0604030504040204" pitchFamily="34" charset="0"/>
              </a:rPr>
              <a:t>(</a:t>
            </a:r>
            <a:r>
              <a:rPr lang="en-US" altLang="en-US" sz="2800" dirty="0" err="1">
                <a:solidFill>
                  <a:srgbClr val="0000CC"/>
                </a:solidFill>
                <a:latin typeface="Tahoma" panose="020B0604030504040204" pitchFamily="34" charset="0"/>
              </a:rPr>
              <a:t>doubleSet</a:t>
            </a:r>
            <a:r>
              <a:rPr lang="en-US" altLang="en-US" sz="2800" dirty="0">
                <a:solidFill>
                  <a:srgbClr val="0000CC"/>
                </a:solidFill>
                <a:latin typeface="Tahoma" panose="020B0604030504040204" pitchFamily="34" charset="0"/>
              </a:rPr>
              <a:t>);</a:t>
            </a:r>
          </a:p>
          <a:p>
            <a:pPr eaLnBrk="1" hangingPunct="1">
              <a:spcBef>
                <a:spcPct val="0"/>
              </a:spcBef>
              <a:buFontTx/>
              <a:buNone/>
              <a:defRPr/>
            </a:pPr>
            <a:r>
              <a:rPr lang="en-US" altLang="en-US" sz="2800" dirty="0" err="1">
                <a:latin typeface="Tahoma" panose="020B0604030504040204" pitchFamily="34" charset="0"/>
              </a:rPr>
              <a:t>doubleSet.remove</a:t>
            </a:r>
            <a:r>
              <a:rPr lang="en-US" altLang="en-US" sz="2800" dirty="0">
                <a:latin typeface="Tahoma" panose="020B0604030504040204" pitchFamily="34" charset="0"/>
              </a:rPr>
              <a:t>(5.8);</a:t>
            </a:r>
          </a:p>
          <a:p>
            <a:pPr eaLnBrk="1" hangingPunct="1">
              <a:spcBef>
                <a:spcPct val="0"/>
              </a:spcBef>
              <a:buFontTx/>
              <a:buNone/>
              <a:defRPr/>
            </a:pPr>
            <a:r>
              <a:rPr lang="en-US" altLang="en-US" sz="2800" dirty="0" err="1">
                <a:latin typeface="Tahoma" panose="020B0604030504040204" pitchFamily="34" charset="0"/>
              </a:rPr>
              <a:t>System.out.println</a:t>
            </a:r>
            <a:r>
              <a:rPr lang="en-US" altLang="en-US" sz="2800" dirty="0">
                <a:latin typeface="Tahoma" panose="020B0604030504040204" pitchFamily="34" charset="0"/>
              </a:rPr>
              <a:t>(</a:t>
            </a:r>
            <a:r>
              <a:rPr lang="en-US" altLang="en-US" sz="2800" dirty="0" err="1">
                <a:solidFill>
                  <a:srgbClr val="7030A0"/>
                </a:solidFill>
                <a:latin typeface="Tahoma" panose="020B0604030504040204" pitchFamily="34" charset="0"/>
              </a:rPr>
              <a:t>doubleSet.remove</a:t>
            </a:r>
            <a:r>
              <a:rPr lang="en-US" altLang="en-US" sz="2800" dirty="0">
                <a:solidFill>
                  <a:srgbClr val="7030A0"/>
                </a:solidFill>
                <a:latin typeface="Tahoma" panose="020B0604030504040204" pitchFamily="34" charset="0"/>
              </a:rPr>
              <a:t>(0)</a:t>
            </a:r>
            <a:r>
              <a:rPr lang="en-US" altLang="en-US" sz="2800" dirty="0">
                <a:latin typeface="Tahoma" panose="020B0604030504040204" pitchFamily="34" charset="0"/>
              </a:rPr>
              <a:t>);</a:t>
            </a:r>
          </a:p>
          <a:p>
            <a:pPr eaLnBrk="1" hangingPunct="1">
              <a:spcBef>
                <a:spcPct val="0"/>
              </a:spcBef>
              <a:buFontTx/>
              <a:buNone/>
              <a:defRPr/>
            </a:pPr>
            <a:r>
              <a:rPr lang="en-US" altLang="en-US" sz="2800" dirty="0" err="1">
                <a:latin typeface="Tahoma" panose="020B0604030504040204" pitchFamily="34" charset="0"/>
              </a:rPr>
              <a:t>System.out.println</a:t>
            </a:r>
            <a:r>
              <a:rPr lang="en-US" altLang="en-US" sz="2800" dirty="0">
                <a:latin typeface="Tahoma" panose="020B0604030504040204" pitchFamily="34" charset="0"/>
              </a:rPr>
              <a:t>(</a:t>
            </a:r>
            <a:r>
              <a:rPr lang="en-US" altLang="en-US" sz="2800" dirty="0" err="1">
                <a:latin typeface="Tahoma" panose="020B0604030504040204" pitchFamily="34" charset="0"/>
              </a:rPr>
              <a:t>doubleSet</a:t>
            </a:r>
            <a:r>
              <a:rPr lang="en-US" altLang="en-US" sz="2800" dirty="0">
                <a:latin typeface="Tahoma" panose="020B0604030504040204" pitchFamily="34" charset="0"/>
              </a:rPr>
              <a:t>);</a:t>
            </a:r>
          </a:p>
        </p:txBody>
      </p:sp>
      <p:sp>
        <p:nvSpPr>
          <p:cNvPr id="48132" name="Text Box 3">
            <a:extLst>
              <a:ext uri="{FF2B5EF4-FFF2-40B4-BE49-F238E27FC236}">
                <a16:creationId xmlns:a16="http://schemas.microsoft.com/office/drawing/2014/main" id="{0D462A45-7C4B-404F-9733-2D1384172ADF}"/>
              </a:ext>
            </a:extLst>
          </p:cNvPr>
          <p:cNvSpPr txBox="1">
            <a:spLocks noChangeArrowheads="1"/>
          </p:cNvSpPr>
          <p:nvPr/>
        </p:nvSpPr>
        <p:spPr bwMode="auto">
          <a:xfrm>
            <a:off x="6324600" y="3048000"/>
            <a:ext cx="2667000" cy="2308225"/>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br>
              <a:rPr lang="en-US" altLang="en-US" u="sng">
                <a:solidFill>
                  <a:srgbClr val="FF0000"/>
                </a:solidFill>
                <a:latin typeface="Tahoma" panose="020B0604030504040204" pitchFamily="34" charset="0"/>
              </a:rPr>
            </a:br>
            <a:r>
              <a:rPr lang="en-US" altLang="en-US" sz="2800">
                <a:solidFill>
                  <a:srgbClr val="0000CC"/>
                </a:solidFill>
                <a:latin typeface="Tahoma" panose="020B0604030504040204" pitchFamily="34" charset="0"/>
              </a:rPr>
              <a:t>[7.3, 2.5, 5.8]</a:t>
            </a:r>
          </a:p>
          <a:p>
            <a:pPr eaLnBrk="1" hangingPunct="1">
              <a:spcBef>
                <a:spcPct val="0"/>
              </a:spcBef>
              <a:buFontTx/>
              <a:buNone/>
            </a:pPr>
            <a:r>
              <a:rPr lang="en-US" altLang="en-US" sz="2800">
                <a:solidFill>
                  <a:srgbClr val="7030A0"/>
                </a:solidFill>
                <a:latin typeface="Tahoma" panose="020B0604030504040204" pitchFamily="34" charset="0"/>
              </a:rPr>
              <a:t>false</a:t>
            </a:r>
          </a:p>
          <a:p>
            <a:pPr eaLnBrk="1" hangingPunct="1">
              <a:spcBef>
                <a:spcPct val="0"/>
              </a:spcBef>
              <a:buFontTx/>
              <a:buNone/>
            </a:pPr>
            <a:r>
              <a:rPr lang="en-US" altLang="en-US" sz="2800">
                <a:latin typeface="Tahoma" panose="020B0604030504040204" pitchFamily="34" charset="0"/>
              </a:rPr>
              <a:t>[7.3, 2.5]</a:t>
            </a:r>
          </a:p>
          <a:p>
            <a:pPr eaLnBrk="1" hangingPunct="1">
              <a:spcBef>
                <a:spcPct val="0"/>
              </a:spcBef>
              <a:buFontTx/>
              <a:buNone/>
            </a:pPr>
            <a:endParaRPr lang="en-US" altLang="en-US" sz="2800">
              <a:solidFill>
                <a:srgbClr val="7030A0"/>
              </a:solidFill>
              <a:latin typeface="Tahoma" panose="020B0604030504040204" pitchFamily="34" charset="0"/>
            </a:endParaRPr>
          </a:p>
        </p:txBody>
      </p:sp>
      <p:sp>
        <p:nvSpPr>
          <p:cNvPr id="48133" name="WordArt 4">
            <a:extLst>
              <a:ext uri="{FF2B5EF4-FFF2-40B4-BE49-F238E27FC236}">
                <a16:creationId xmlns:a16="http://schemas.microsoft.com/office/drawing/2014/main" id="{E5D809BA-68B1-4FEB-BC7D-9D177BD01B8E}"/>
              </a:ext>
            </a:extLst>
          </p:cNvPr>
          <p:cNvSpPr>
            <a:spLocks noChangeArrowheads="1" noChangeShapeType="1" noTextEdit="1"/>
          </p:cNvSpPr>
          <p:nvPr/>
        </p:nvSpPr>
        <p:spPr bwMode="auto">
          <a:xfrm>
            <a:off x="1676400" y="381000"/>
            <a:ext cx="54864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HashSet remove()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a:extLst>
              <a:ext uri="{FF2B5EF4-FFF2-40B4-BE49-F238E27FC236}">
                <a16:creationId xmlns:a16="http://schemas.microsoft.com/office/drawing/2014/main" id="{9D8A3FA1-695B-4023-ABDD-8893AB8CE161}"/>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0179" name="WordArt 2">
            <a:extLst>
              <a:ext uri="{FF2B5EF4-FFF2-40B4-BE49-F238E27FC236}">
                <a16:creationId xmlns:a16="http://schemas.microsoft.com/office/drawing/2014/main" id="{C0709FFA-7F5C-40A8-BE29-6E18BE98CD0C}"/>
              </a:ext>
            </a:extLst>
          </p:cNvPr>
          <p:cNvSpPr>
            <a:spLocks noChangeArrowheads="1" noChangeShapeType="1" noTextEdit="1"/>
          </p:cNvSpPr>
          <p:nvPr/>
        </p:nvSpPr>
        <p:spPr bwMode="auto">
          <a:xfrm>
            <a:off x="457200" y="1447800"/>
            <a:ext cx="8229600" cy="3657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hashsetremove.java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a:extLst>
              <a:ext uri="{FF2B5EF4-FFF2-40B4-BE49-F238E27FC236}">
                <a16:creationId xmlns:a16="http://schemas.microsoft.com/office/drawing/2014/main" id="{9B26A551-F4E0-45E4-9285-86E5EE691B1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2227" name="Text Box 2">
            <a:extLst>
              <a:ext uri="{FF2B5EF4-FFF2-40B4-BE49-F238E27FC236}">
                <a16:creationId xmlns:a16="http://schemas.microsoft.com/office/drawing/2014/main" id="{149D2C68-0662-44F1-A920-3DEE3BED2ADB}"/>
              </a:ext>
            </a:extLst>
          </p:cNvPr>
          <p:cNvSpPr txBox="1">
            <a:spLocks noChangeArrowheads="1"/>
          </p:cNvSpPr>
          <p:nvPr/>
        </p:nvSpPr>
        <p:spPr bwMode="auto">
          <a:xfrm>
            <a:off x="533400" y="1981200"/>
            <a:ext cx="657542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Set&lt;Integer&gt; intSet;</a:t>
            </a:r>
          </a:p>
          <a:p>
            <a:pPr eaLnBrk="1" hangingPunct="1">
              <a:spcBef>
                <a:spcPct val="0"/>
              </a:spcBef>
              <a:buFontTx/>
              <a:buNone/>
            </a:pPr>
            <a:r>
              <a:rPr lang="en-US" altLang="en-US" sz="2800">
                <a:latin typeface="Tahoma" panose="020B0604030504040204" pitchFamily="34" charset="0"/>
              </a:rPr>
              <a:t>intSet = new </a:t>
            </a:r>
            <a:r>
              <a:rPr lang="en-US" altLang="en-US" sz="2800">
                <a:solidFill>
                  <a:srgbClr val="3333FF"/>
                </a:solidFill>
                <a:latin typeface="Tahoma" panose="020B0604030504040204" pitchFamily="34" charset="0"/>
              </a:rPr>
              <a:t>TreeSet</a:t>
            </a:r>
            <a:r>
              <a:rPr lang="en-US" altLang="en-US" sz="2800">
                <a:latin typeface="Tahoma" panose="020B0604030504040204" pitchFamily="34" charset="0"/>
              </a:rPr>
              <a:t>&lt;Integer&gt;();</a:t>
            </a:r>
          </a:p>
          <a:p>
            <a:pPr eaLnBrk="1" hangingPunct="1">
              <a:spcBef>
                <a:spcPct val="0"/>
              </a:spcBef>
              <a:buFontTx/>
              <a:buNone/>
            </a:pPr>
            <a:r>
              <a:rPr lang="en-US" altLang="en-US" sz="2800">
                <a:latin typeface="Tahoma" panose="020B0604030504040204" pitchFamily="34" charset="0"/>
              </a:rPr>
              <a:t>System.out.println(intSet.add(45));</a:t>
            </a:r>
          </a:p>
          <a:p>
            <a:pPr eaLnBrk="1" hangingPunct="1">
              <a:spcBef>
                <a:spcPct val="0"/>
              </a:spcBef>
              <a:buFontTx/>
              <a:buNone/>
            </a:pPr>
            <a:r>
              <a:rPr lang="en-US" altLang="en-US" sz="2800">
                <a:latin typeface="Tahoma" panose="020B0604030504040204" pitchFamily="34" charset="0"/>
              </a:rPr>
              <a:t>intSet.add(12);</a:t>
            </a:r>
          </a:p>
          <a:p>
            <a:pPr eaLnBrk="1" hangingPunct="1">
              <a:spcBef>
                <a:spcPct val="0"/>
              </a:spcBef>
              <a:buFontTx/>
              <a:buNone/>
            </a:pPr>
            <a:r>
              <a:rPr lang="en-US" altLang="en-US" sz="2800">
                <a:latin typeface="Tahoma" panose="020B0604030504040204" pitchFamily="34" charset="0"/>
              </a:rPr>
              <a:t>System.out.println(intSet.add(12));</a:t>
            </a:r>
          </a:p>
          <a:p>
            <a:pPr eaLnBrk="1" hangingPunct="1">
              <a:spcBef>
                <a:spcPct val="0"/>
              </a:spcBef>
              <a:buFontTx/>
              <a:buNone/>
            </a:pPr>
            <a:r>
              <a:rPr lang="en-US" altLang="en-US" sz="2800">
                <a:latin typeface="Tahoma" panose="020B0604030504040204" pitchFamily="34" charset="0"/>
              </a:rPr>
              <a:t>intSet.add(23);</a:t>
            </a:r>
          </a:p>
          <a:p>
            <a:pPr eaLnBrk="1" hangingPunct="1">
              <a:spcBef>
                <a:spcPct val="0"/>
              </a:spcBef>
              <a:buFontTx/>
              <a:buNone/>
            </a:pPr>
            <a:r>
              <a:rPr lang="en-US" altLang="en-US" sz="2800">
                <a:latin typeface="Tahoma" panose="020B0604030504040204" pitchFamily="34" charset="0"/>
              </a:rPr>
              <a:t>System.out.println(intSet);</a:t>
            </a:r>
          </a:p>
        </p:txBody>
      </p:sp>
      <p:sp>
        <p:nvSpPr>
          <p:cNvPr id="52228" name="WordArt 3">
            <a:extLst>
              <a:ext uri="{FF2B5EF4-FFF2-40B4-BE49-F238E27FC236}">
                <a16:creationId xmlns:a16="http://schemas.microsoft.com/office/drawing/2014/main" id="{573A181C-33EE-4A57-842D-8C4EF5D49159}"/>
              </a:ext>
            </a:extLst>
          </p:cNvPr>
          <p:cNvSpPr>
            <a:spLocks noChangeArrowheads="1" noChangeShapeType="1" noTextEdit="1"/>
          </p:cNvSpPr>
          <p:nvPr/>
        </p:nvSpPr>
        <p:spPr bwMode="auto">
          <a:xfrm>
            <a:off x="1676400" y="381000"/>
            <a:ext cx="54864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TreeSet add</a:t>
            </a:r>
          </a:p>
        </p:txBody>
      </p:sp>
      <p:sp>
        <p:nvSpPr>
          <p:cNvPr id="52229" name="Text Box 4">
            <a:extLst>
              <a:ext uri="{FF2B5EF4-FFF2-40B4-BE49-F238E27FC236}">
                <a16:creationId xmlns:a16="http://schemas.microsoft.com/office/drawing/2014/main" id="{6158EE32-0448-435A-852B-9C0142E26AD8}"/>
              </a:ext>
            </a:extLst>
          </p:cNvPr>
          <p:cNvSpPr txBox="1">
            <a:spLocks noChangeArrowheads="1"/>
          </p:cNvSpPr>
          <p:nvPr/>
        </p:nvSpPr>
        <p:spPr bwMode="auto">
          <a:xfrm>
            <a:off x="6248400" y="4419600"/>
            <a:ext cx="2667000" cy="2062163"/>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0"/>
              </a:spcBef>
              <a:buFontTx/>
              <a:buNone/>
            </a:pPr>
            <a:r>
              <a:rPr lang="en-US" altLang="en-US">
                <a:latin typeface="Tahoma" panose="020B0604030504040204" pitchFamily="34" charset="0"/>
              </a:rPr>
              <a:t>true</a:t>
            </a:r>
            <a:br>
              <a:rPr lang="en-US" altLang="en-US" u="sng">
                <a:solidFill>
                  <a:srgbClr val="FF0000"/>
                </a:solidFill>
                <a:latin typeface="Tahoma" panose="020B0604030504040204" pitchFamily="34" charset="0"/>
              </a:rPr>
            </a:br>
            <a:r>
              <a:rPr lang="en-US" altLang="en-US">
                <a:latin typeface="Tahoma" panose="020B0604030504040204" pitchFamily="34" charset="0"/>
              </a:rPr>
              <a:t>false</a:t>
            </a:r>
            <a:br>
              <a:rPr lang="en-US" altLang="en-US">
                <a:latin typeface="Tahoma" panose="020B0604030504040204" pitchFamily="34" charset="0"/>
              </a:rPr>
            </a:br>
            <a:r>
              <a:rPr lang="en-US" altLang="en-US">
                <a:latin typeface="Tahoma" panose="020B0604030504040204" pitchFamily="34" charset="0"/>
              </a:rPr>
              <a:t>[12, 23, 45]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a:extLst>
              <a:ext uri="{FF2B5EF4-FFF2-40B4-BE49-F238E27FC236}">
                <a16:creationId xmlns:a16="http://schemas.microsoft.com/office/drawing/2014/main" id="{C08310A7-FF61-4177-A35E-4C5960477F9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4275" name="Text Box 2">
            <a:extLst>
              <a:ext uri="{FF2B5EF4-FFF2-40B4-BE49-F238E27FC236}">
                <a16:creationId xmlns:a16="http://schemas.microsoft.com/office/drawing/2014/main" id="{E0E4B13B-A769-4379-83E0-60F93A95F018}"/>
              </a:ext>
            </a:extLst>
          </p:cNvPr>
          <p:cNvSpPr txBox="1">
            <a:spLocks noChangeArrowheads="1"/>
          </p:cNvSpPr>
          <p:nvPr/>
        </p:nvSpPr>
        <p:spPr bwMode="auto">
          <a:xfrm>
            <a:off x="533400" y="1981200"/>
            <a:ext cx="66675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Set&lt;String&gt; stringSet;</a:t>
            </a:r>
          </a:p>
          <a:p>
            <a:pPr eaLnBrk="1" hangingPunct="1">
              <a:spcBef>
                <a:spcPct val="0"/>
              </a:spcBef>
              <a:buFontTx/>
              <a:buNone/>
            </a:pPr>
            <a:r>
              <a:rPr lang="en-US" altLang="en-US" sz="2800">
                <a:latin typeface="Tahoma" panose="020B0604030504040204" pitchFamily="34" charset="0"/>
              </a:rPr>
              <a:t>stringSet = new </a:t>
            </a:r>
            <a:r>
              <a:rPr lang="en-US" altLang="en-US" sz="2800">
                <a:solidFill>
                  <a:srgbClr val="3333FF"/>
                </a:solidFill>
                <a:latin typeface="Tahoma" panose="020B0604030504040204" pitchFamily="34" charset="0"/>
              </a:rPr>
              <a:t>TreeSet</a:t>
            </a:r>
            <a:r>
              <a:rPr lang="en-US" altLang="en-US" sz="2800">
                <a:latin typeface="Tahoma" panose="020B0604030504040204" pitchFamily="34" charset="0"/>
              </a:rPr>
              <a:t>&lt;String&gt;();</a:t>
            </a:r>
          </a:p>
          <a:p>
            <a:pPr eaLnBrk="1" hangingPunct="1">
              <a:spcBef>
                <a:spcPct val="0"/>
              </a:spcBef>
              <a:buFontTx/>
              <a:buNone/>
            </a:pPr>
            <a:r>
              <a:rPr lang="en-US" altLang="en-US" sz="2800">
                <a:latin typeface="Tahoma" panose="020B0604030504040204" pitchFamily="34" charset="0"/>
              </a:rPr>
              <a:t>stringSet.add("AB");</a:t>
            </a:r>
          </a:p>
          <a:p>
            <a:pPr eaLnBrk="1" hangingPunct="1">
              <a:spcBef>
                <a:spcPct val="0"/>
              </a:spcBef>
              <a:buFontTx/>
              <a:buNone/>
            </a:pPr>
            <a:r>
              <a:rPr lang="en-US" altLang="en-US" sz="2800">
                <a:latin typeface="Tahoma" panose="020B0604030504040204" pitchFamily="34" charset="0"/>
              </a:rPr>
              <a:t>stringSet.add("23");</a:t>
            </a:r>
          </a:p>
          <a:p>
            <a:pPr eaLnBrk="1" hangingPunct="1">
              <a:spcBef>
                <a:spcPct val="0"/>
              </a:spcBef>
              <a:buFontTx/>
              <a:buNone/>
            </a:pPr>
            <a:r>
              <a:rPr lang="en-US" altLang="en-US" sz="2800">
                <a:latin typeface="Tahoma" panose="020B0604030504040204" pitchFamily="34" charset="0"/>
              </a:rPr>
              <a:t>stringSet.add("ab");</a:t>
            </a:r>
          </a:p>
          <a:p>
            <a:pPr eaLnBrk="1" hangingPunct="1">
              <a:spcBef>
                <a:spcPct val="0"/>
              </a:spcBef>
              <a:buFontTx/>
              <a:buNone/>
            </a:pPr>
            <a:r>
              <a:rPr lang="en-US" altLang="en-US" sz="2800">
                <a:latin typeface="Tahoma" panose="020B0604030504040204" pitchFamily="34" charset="0"/>
              </a:rPr>
              <a:t>System.out.println(stringSet);</a:t>
            </a:r>
          </a:p>
        </p:txBody>
      </p:sp>
      <p:sp>
        <p:nvSpPr>
          <p:cNvPr id="54276" name="Text Box 3">
            <a:extLst>
              <a:ext uri="{FF2B5EF4-FFF2-40B4-BE49-F238E27FC236}">
                <a16:creationId xmlns:a16="http://schemas.microsoft.com/office/drawing/2014/main" id="{12682586-A2B1-4089-AE91-F04DDD31ADA8}"/>
              </a:ext>
            </a:extLst>
          </p:cNvPr>
          <p:cNvSpPr txBox="1">
            <a:spLocks noChangeArrowheads="1"/>
          </p:cNvSpPr>
          <p:nvPr/>
        </p:nvSpPr>
        <p:spPr bwMode="auto">
          <a:xfrm>
            <a:off x="6324600" y="3352800"/>
            <a:ext cx="2667000" cy="1079500"/>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br>
              <a:rPr lang="en-US" altLang="en-US" u="sng">
                <a:solidFill>
                  <a:srgbClr val="FF0000"/>
                </a:solidFill>
                <a:latin typeface="Tahoma" panose="020B0604030504040204" pitchFamily="34" charset="0"/>
              </a:rPr>
            </a:br>
            <a:r>
              <a:rPr lang="en-US" altLang="en-US">
                <a:latin typeface="Tahoma" panose="020B0604030504040204" pitchFamily="34" charset="0"/>
              </a:rPr>
              <a:t>[23, AB, ab]</a:t>
            </a:r>
          </a:p>
        </p:txBody>
      </p:sp>
      <p:sp>
        <p:nvSpPr>
          <p:cNvPr id="54277" name="WordArt 4">
            <a:extLst>
              <a:ext uri="{FF2B5EF4-FFF2-40B4-BE49-F238E27FC236}">
                <a16:creationId xmlns:a16="http://schemas.microsoft.com/office/drawing/2014/main" id="{FFB08C12-1CC1-4F21-B5C2-A6A6D0AE0476}"/>
              </a:ext>
            </a:extLst>
          </p:cNvPr>
          <p:cNvSpPr>
            <a:spLocks noChangeArrowheads="1" noChangeShapeType="1" noTextEdit="1"/>
          </p:cNvSpPr>
          <p:nvPr/>
        </p:nvSpPr>
        <p:spPr bwMode="auto">
          <a:xfrm>
            <a:off x="1676400" y="381000"/>
            <a:ext cx="54864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TreeSet add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a:extLst>
              <a:ext uri="{FF2B5EF4-FFF2-40B4-BE49-F238E27FC236}">
                <a16:creationId xmlns:a16="http://schemas.microsoft.com/office/drawing/2014/main" id="{D51B0881-5E27-49D2-A105-EEA23C26F70E}"/>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6323" name="WordArt 2">
            <a:extLst>
              <a:ext uri="{FF2B5EF4-FFF2-40B4-BE49-F238E27FC236}">
                <a16:creationId xmlns:a16="http://schemas.microsoft.com/office/drawing/2014/main" id="{67223531-5582-42A1-9895-62A279B3AA79}"/>
              </a:ext>
            </a:extLst>
          </p:cNvPr>
          <p:cNvSpPr>
            <a:spLocks noChangeArrowheads="1" noChangeShapeType="1" noTextEdit="1"/>
          </p:cNvSpPr>
          <p:nvPr/>
        </p:nvSpPr>
        <p:spPr bwMode="auto">
          <a:xfrm>
            <a:off x="381000" y="685800"/>
            <a:ext cx="7467600" cy="4876800"/>
          </a:xfrm>
          <a:prstGeom prst="rect">
            <a:avLst/>
          </a:prstGeom>
        </p:spPr>
        <p:txBody>
          <a:bodyPr wrap="none" fromWordArt="1">
            <a:prstTxWarp prst="textPlain">
              <a:avLst>
                <a:gd name="adj" fmla="val 50000"/>
              </a:avLst>
            </a:prstTxWarp>
          </a:bodyPr>
          <a:lstStyle/>
          <a:p>
            <a:pPr algn="ctr"/>
            <a:r>
              <a:rPr lang="nn-NO"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a:t>
            </a:r>
          </a:p>
          <a:p>
            <a:pPr algn="ctr"/>
            <a:r>
              <a:rPr lang="nn-NO"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    treesetint.java</a:t>
            </a:r>
          </a:p>
          <a:p>
            <a:pPr algn="ctr"/>
            <a:r>
              <a:rPr lang="nn-NO"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    treesetstring.java</a:t>
            </a:r>
            <a:endPar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CD8BE5C3-E16F-4E8E-93F1-592B68044EEC}"/>
              </a:ext>
            </a:extLst>
          </p:cNvPr>
          <p:cNvSpPr>
            <a:spLocks noGrp="1"/>
          </p:cNvSpPr>
          <p:nvPr>
            <p:ph type="ftr" sz="quarter" idx="12"/>
          </p:nvPr>
        </p:nvSpPr>
        <p:spPr>
          <a:xfrm>
            <a:off x="4495800" y="6283325"/>
            <a:ext cx="28956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195" name="WordArt 2">
            <a:extLst>
              <a:ext uri="{FF2B5EF4-FFF2-40B4-BE49-F238E27FC236}">
                <a16:creationId xmlns:a16="http://schemas.microsoft.com/office/drawing/2014/main" id="{54C62112-6EB3-4B22-8474-96CEBBECA6D0}"/>
              </a:ext>
            </a:extLst>
          </p:cNvPr>
          <p:cNvSpPr>
            <a:spLocks noChangeArrowheads="1" noChangeShapeType="1" noTextEdit="1"/>
          </p:cNvSpPr>
          <p:nvPr/>
        </p:nvSpPr>
        <p:spPr bwMode="auto">
          <a:xfrm>
            <a:off x="1524000" y="228600"/>
            <a:ext cx="2895600" cy="685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0000FF"/>
                </a:solidFill>
                <a:effectLst>
                  <a:outerShdw dist="35921" dir="2700000" algn="ctr" rotWithShape="0">
                    <a:srgbClr val="C0C0C0"/>
                  </a:outerShdw>
                </a:effectLst>
                <a:latin typeface="Impact" panose="020B0806030902050204" pitchFamily="34" charset="0"/>
              </a:rPr>
              <a:t>Java Collections</a:t>
            </a:r>
          </a:p>
        </p:txBody>
      </p:sp>
      <p:sp>
        <p:nvSpPr>
          <p:cNvPr id="8196" name="Text Box 3">
            <a:extLst>
              <a:ext uri="{FF2B5EF4-FFF2-40B4-BE49-F238E27FC236}">
                <a16:creationId xmlns:a16="http://schemas.microsoft.com/office/drawing/2014/main" id="{5A0FFF90-A476-4EA3-849A-BDFE9CA8FA6D}"/>
              </a:ext>
            </a:extLst>
          </p:cNvPr>
          <p:cNvSpPr txBox="1">
            <a:spLocks noChangeArrowheads="1"/>
          </p:cNvSpPr>
          <p:nvPr/>
        </p:nvSpPr>
        <p:spPr bwMode="auto">
          <a:xfrm>
            <a:off x="533400" y="9144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2400" b="0"/>
          </a:p>
        </p:txBody>
      </p:sp>
      <p:sp>
        <p:nvSpPr>
          <p:cNvPr id="8197" name="Text Box 4">
            <a:extLst>
              <a:ext uri="{FF2B5EF4-FFF2-40B4-BE49-F238E27FC236}">
                <a16:creationId xmlns:a16="http://schemas.microsoft.com/office/drawing/2014/main" id="{8CCC0F53-41A1-47DC-8802-89E2EF8E417C}"/>
              </a:ext>
            </a:extLst>
          </p:cNvPr>
          <p:cNvSpPr txBox="1">
            <a:spLocks noChangeArrowheads="1"/>
          </p:cNvSpPr>
          <p:nvPr/>
        </p:nvSpPr>
        <p:spPr bwMode="auto">
          <a:xfrm>
            <a:off x="457200" y="914400"/>
            <a:ext cx="170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solidFill>
                  <a:srgbClr val="FF0000"/>
                </a:solidFill>
                <a:latin typeface="Tahoma" panose="020B0604030504040204" pitchFamily="34" charset="0"/>
              </a:rPr>
              <a:t>Collection</a:t>
            </a:r>
          </a:p>
        </p:txBody>
      </p:sp>
      <p:sp>
        <p:nvSpPr>
          <p:cNvPr id="8198" name="Text Box 5">
            <a:extLst>
              <a:ext uri="{FF2B5EF4-FFF2-40B4-BE49-F238E27FC236}">
                <a16:creationId xmlns:a16="http://schemas.microsoft.com/office/drawing/2014/main" id="{DEA63915-C88C-4877-A2DF-36EA9F8C4591}"/>
              </a:ext>
            </a:extLst>
          </p:cNvPr>
          <p:cNvSpPr txBox="1">
            <a:spLocks noChangeArrowheads="1"/>
          </p:cNvSpPr>
          <p:nvPr/>
        </p:nvSpPr>
        <p:spPr bwMode="auto">
          <a:xfrm>
            <a:off x="5257800" y="152400"/>
            <a:ext cx="830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solidFill>
                  <a:srgbClr val="FF0000"/>
                </a:solidFill>
                <a:latin typeface="Tahoma" panose="020B0604030504040204" pitchFamily="34" charset="0"/>
              </a:rPr>
              <a:t>Map</a:t>
            </a:r>
          </a:p>
        </p:txBody>
      </p:sp>
      <p:sp>
        <p:nvSpPr>
          <p:cNvPr id="8199" name="Line 6">
            <a:extLst>
              <a:ext uri="{FF2B5EF4-FFF2-40B4-BE49-F238E27FC236}">
                <a16:creationId xmlns:a16="http://schemas.microsoft.com/office/drawing/2014/main" id="{22C0044D-F743-4233-B40A-ED7D1277E56C}"/>
              </a:ext>
            </a:extLst>
          </p:cNvPr>
          <p:cNvSpPr>
            <a:spLocks noChangeShapeType="1"/>
          </p:cNvSpPr>
          <p:nvPr/>
        </p:nvSpPr>
        <p:spPr bwMode="auto">
          <a:xfrm flipH="1">
            <a:off x="609600" y="1371600"/>
            <a:ext cx="0" cy="14478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0" name="Line 7">
            <a:extLst>
              <a:ext uri="{FF2B5EF4-FFF2-40B4-BE49-F238E27FC236}">
                <a16:creationId xmlns:a16="http://schemas.microsoft.com/office/drawing/2014/main" id="{2A0F5897-E22E-4F7F-A0E0-3E718F14A123}"/>
              </a:ext>
            </a:extLst>
          </p:cNvPr>
          <p:cNvSpPr>
            <a:spLocks noChangeShapeType="1"/>
          </p:cNvSpPr>
          <p:nvPr/>
        </p:nvSpPr>
        <p:spPr bwMode="auto">
          <a:xfrm flipH="1">
            <a:off x="1905000" y="1371600"/>
            <a:ext cx="0" cy="13716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1" name="Line 8">
            <a:extLst>
              <a:ext uri="{FF2B5EF4-FFF2-40B4-BE49-F238E27FC236}">
                <a16:creationId xmlns:a16="http://schemas.microsoft.com/office/drawing/2014/main" id="{AF7BBEAC-094E-4F37-A79D-F1F2360697E7}"/>
              </a:ext>
            </a:extLst>
          </p:cNvPr>
          <p:cNvSpPr>
            <a:spLocks noChangeShapeType="1"/>
          </p:cNvSpPr>
          <p:nvPr/>
        </p:nvSpPr>
        <p:spPr bwMode="auto">
          <a:xfrm>
            <a:off x="2286000" y="3124200"/>
            <a:ext cx="457200" cy="609600"/>
          </a:xfrm>
          <a:prstGeom prst="line">
            <a:avLst/>
          </a:prstGeom>
          <a:noFill/>
          <a:ln w="508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 name="Text Box 9">
            <a:extLst>
              <a:ext uri="{FF2B5EF4-FFF2-40B4-BE49-F238E27FC236}">
                <a16:creationId xmlns:a16="http://schemas.microsoft.com/office/drawing/2014/main" id="{3E297144-B9F0-4189-A35D-23D30C7EC957}"/>
              </a:ext>
            </a:extLst>
          </p:cNvPr>
          <p:cNvSpPr txBox="1">
            <a:spLocks noChangeArrowheads="1"/>
          </p:cNvSpPr>
          <p:nvPr/>
        </p:nvSpPr>
        <p:spPr bwMode="auto">
          <a:xfrm>
            <a:off x="381000" y="2743200"/>
            <a:ext cx="1947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solidFill>
                  <a:srgbClr val="3333CC"/>
                </a:solidFill>
                <a:latin typeface="Tahoma" panose="020B0604030504040204" pitchFamily="34" charset="0"/>
              </a:rPr>
              <a:t>List        Set</a:t>
            </a:r>
          </a:p>
        </p:txBody>
      </p:sp>
      <p:sp>
        <p:nvSpPr>
          <p:cNvPr id="8203" name="Text Box 10">
            <a:extLst>
              <a:ext uri="{FF2B5EF4-FFF2-40B4-BE49-F238E27FC236}">
                <a16:creationId xmlns:a16="http://schemas.microsoft.com/office/drawing/2014/main" id="{E9F264E0-0C4D-47F0-8850-79A0DC6BEC51}"/>
              </a:ext>
            </a:extLst>
          </p:cNvPr>
          <p:cNvSpPr txBox="1">
            <a:spLocks noChangeArrowheads="1"/>
          </p:cNvSpPr>
          <p:nvPr/>
        </p:nvSpPr>
        <p:spPr bwMode="auto">
          <a:xfrm>
            <a:off x="685800" y="1600200"/>
            <a:ext cx="1239838"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latin typeface="Tahoma" panose="020B0604030504040204" pitchFamily="34" charset="0"/>
              </a:rPr>
              <a:t>Sub </a:t>
            </a:r>
          </a:p>
          <a:p>
            <a:pPr>
              <a:spcBef>
                <a:spcPct val="0"/>
              </a:spcBef>
              <a:buFontTx/>
              <a:buNone/>
            </a:pPr>
            <a:r>
              <a:rPr lang="en-US" altLang="en-US" sz="1600">
                <a:latin typeface="Tahoma" panose="020B0604030504040204" pitchFamily="34" charset="0"/>
              </a:rPr>
              <a:t>Interfaces</a:t>
            </a:r>
          </a:p>
          <a:p>
            <a:pPr>
              <a:spcBef>
                <a:spcPct val="0"/>
              </a:spcBef>
              <a:buFontTx/>
              <a:buNone/>
            </a:pPr>
            <a:r>
              <a:rPr lang="en-US" altLang="en-US" sz="1600">
                <a:latin typeface="Tahoma" panose="020B0604030504040204" pitchFamily="34" charset="0"/>
              </a:rPr>
              <a:t>-extends</a:t>
            </a:r>
          </a:p>
        </p:txBody>
      </p:sp>
      <p:sp>
        <p:nvSpPr>
          <p:cNvPr id="8204" name="Text Box 11">
            <a:extLst>
              <a:ext uri="{FF2B5EF4-FFF2-40B4-BE49-F238E27FC236}">
                <a16:creationId xmlns:a16="http://schemas.microsoft.com/office/drawing/2014/main" id="{948D3F45-B6C4-4D3A-9073-25AD8F91E86E}"/>
              </a:ext>
            </a:extLst>
          </p:cNvPr>
          <p:cNvSpPr txBox="1">
            <a:spLocks noChangeArrowheads="1"/>
          </p:cNvSpPr>
          <p:nvPr/>
        </p:nvSpPr>
        <p:spPr bwMode="auto">
          <a:xfrm>
            <a:off x="533400" y="3429000"/>
            <a:ext cx="16970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latin typeface="Tahoma" panose="020B0604030504040204" pitchFamily="34" charset="0"/>
              </a:rPr>
              <a:t>Implementing </a:t>
            </a:r>
          </a:p>
          <a:p>
            <a:pPr>
              <a:spcBef>
                <a:spcPct val="0"/>
              </a:spcBef>
              <a:buFontTx/>
              <a:buNone/>
            </a:pPr>
            <a:r>
              <a:rPr lang="en-US" altLang="en-US" sz="1600">
                <a:latin typeface="Tahoma" panose="020B0604030504040204" pitchFamily="34" charset="0"/>
              </a:rPr>
              <a:t>Classes</a:t>
            </a:r>
          </a:p>
        </p:txBody>
      </p:sp>
      <p:sp>
        <p:nvSpPr>
          <p:cNvPr id="8205" name="Line 12">
            <a:extLst>
              <a:ext uri="{FF2B5EF4-FFF2-40B4-BE49-F238E27FC236}">
                <a16:creationId xmlns:a16="http://schemas.microsoft.com/office/drawing/2014/main" id="{D637C016-01DB-4161-B805-8E56A9B22767}"/>
              </a:ext>
            </a:extLst>
          </p:cNvPr>
          <p:cNvSpPr>
            <a:spLocks noChangeShapeType="1"/>
          </p:cNvSpPr>
          <p:nvPr/>
        </p:nvSpPr>
        <p:spPr bwMode="auto">
          <a:xfrm>
            <a:off x="2209800" y="3200400"/>
            <a:ext cx="0" cy="23622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6" name="Line 13">
            <a:extLst>
              <a:ext uri="{FF2B5EF4-FFF2-40B4-BE49-F238E27FC236}">
                <a16:creationId xmlns:a16="http://schemas.microsoft.com/office/drawing/2014/main" id="{82C0EB24-D60C-41E9-B515-EC1EDB76E068}"/>
              </a:ext>
            </a:extLst>
          </p:cNvPr>
          <p:cNvSpPr>
            <a:spLocks noChangeShapeType="1"/>
          </p:cNvSpPr>
          <p:nvPr/>
        </p:nvSpPr>
        <p:spPr bwMode="auto">
          <a:xfrm flipH="1">
            <a:off x="2971800" y="4191000"/>
            <a:ext cx="0" cy="8382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7" name="Line 14">
            <a:extLst>
              <a:ext uri="{FF2B5EF4-FFF2-40B4-BE49-F238E27FC236}">
                <a16:creationId xmlns:a16="http://schemas.microsoft.com/office/drawing/2014/main" id="{326D1C07-B60F-418D-A453-EB1A40E4ED0F}"/>
              </a:ext>
            </a:extLst>
          </p:cNvPr>
          <p:cNvSpPr>
            <a:spLocks noChangeShapeType="1"/>
          </p:cNvSpPr>
          <p:nvPr/>
        </p:nvSpPr>
        <p:spPr bwMode="auto">
          <a:xfrm flipH="1">
            <a:off x="533400" y="3200400"/>
            <a:ext cx="0" cy="13716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8" name="Text Box 15">
            <a:extLst>
              <a:ext uri="{FF2B5EF4-FFF2-40B4-BE49-F238E27FC236}">
                <a16:creationId xmlns:a16="http://schemas.microsoft.com/office/drawing/2014/main" id="{C09650B6-9360-4D72-8252-658E196A070D}"/>
              </a:ext>
            </a:extLst>
          </p:cNvPr>
          <p:cNvSpPr txBox="1">
            <a:spLocks noChangeArrowheads="1"/>
          </p:cNvSpPr>
          <p:nvPr/>
        </p:nvSpPr>
        <p:spPr bwMode="auto">
          <a:xfrm>
            <a:off x="304800" y="4495800"/>
            <a:ext cx="17541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ArrayList</a:t>
            </a:r>
          </a:p>
          <a:p>
            <a:pPr>
              <a:spcBef>
                <a:spcPct val="0"/>
              </a:spcBef>
              <a:buFontTx/>
              <a:buNone/>
            </a:pPr>
            <a:r>
              <a:rPr lang="en-US" altLang="en-US" sz="2400">
                <a:latin typeface="Tahoma" panose="020B0604030504040204" pitchFamily="34" charset="0"/>
              </a:rPr>
              <a:t>LinkedList</a:t>
            </a:r>
          </a:p>
          <a:p>
            <a:pPr>
              <a:spcBef>
                <a:spcPct val="0"/>
              </a:spcBef>
              <a:buFontTx/>
              <a:buNone/>
            </a:pPr>
            <a:r>
              <a:rPr lang="en-US" altLang="en-US" sz="2400">
                <a:latin typeface="Tahoma" panose="020B0604030504040204" pitchFamily="34" charset="0"/>
              </a:rPr>
              <a:t>Vector</a:t>
            </a:r>
          </a:p>
        </p:txBody>
      </p:sp>
      <p:sp>
        <p:nvSpPr>
          <p:cNvPr id="8209" name="Text Box 16">
            <a:extLst>
              <a:ext uri="{FF2B5EF4-FFF2-40B4-BE49-F238E27FC236}">
                <a16:creationId xmlns:a16="http://schemas.microsoft.com/office/drawing/2014/main" id="{D35F62A6-3620-44DD-8EBF-C851B9DF12C9}"/>
              </a:ext>
            </a:extLst>
          </p:cNvPr>
          <p:cNvSpPr txBox="1">
            <a:spLocks noChangeArrowheads="1"/>
          </p:cNvSpPr>
          <p:nvPr/>
        </p:nvSpPr>
        <p:spPr bwMode="auto">
          <a:xfrm>
            <a:off x="1447800" y="5486400"/>
            <a:ext cx="24733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AbstractSet</a:t>
            </a:r>
          </a:p>
          <a:p>
            <a:pPr>
              <a:spcBef>
                <a:spcPct val="0"/>
              </a:spcBef>
              <a:buFontTx/>
              <a:buNone/>
            </a:pPr>
            <a:r>
              <a:rPr lang="en-US" altLang="en-US" sz="2400">
                <a:latin typeface="Tahoma" panose="020B0604030504040204" pitchFamily="34" charset="0"/>
              </a:rPr>
              <a:t>HashSet</a:t>
            </a:r>
          </a:p>
          <a:p>
            <a:pPr>
              <a:spcBef>
                <a:spcPct val="0"/>
              </a:spcBef>
              <a:buFontTx/>
              <a:buNone/>
            </a:pPr>
            <a:r>
              <a:rPr lang="en-US" altLang="en-US" sz="2400">
                <a:latin typeface="Tahoma" panose="020B0604030504040204" pitchFamily="34" charset="0"/>
              </a:rPr>
              <a:t>LinkedHashSet</a:t>
            </a:r>
          </a:p>
        </p:txBody>
      </p:sp>
      <p:sp>
        <p:nvSpPr>
          <p:cNvPr id="8210" name="Text Box 17">
            <a:extLst>
              <a:ext uri="{FF2B5EF4-FFF2-40B4-BE49-F238E27FC236}">
                <a16:creationId xmlns:a16="http://schemas.microsoft.com/office/drawing/2014/main" id="{91C8E021-B939-4BBF-8A41-13CF0E6C4538}"/>
              </a:ext>
            </a:extLst>
          </p:cNvPr>
          <p:cNvSpPr txBox="1">
            <a:spLocks noChangeArrowheads="1"/>
          </p:cNvSpPr>
          <p:nvPr/>
        </p:nvSpPr>
        <p:spPr bwMode="auto">
          <a:xfrm>
            <a:off x="2819400" y="4953000"/>
            <a:ext cx="1366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TreeSet</a:t>
            </a:r>
          </a:p>
        </p:txBody>
      </p:sp>
      <p:sp>
        <p:nvSpPr>
          <p:cNvPr id="8211" name="Text Box 18">
            <a:extLst>
              <a:ext uri="{FF2B5EF4-FFF2-40B4-BE49-F238E27FC236}">
                <a16:creationId xmlns:a16="http://schemas.microsoft.com/office/drawing/2014/main" id="{E5CECB16-112E-45BD-927E-3BC3D7E1AC3A}"/>
              </a:ext>
            </a:extLst>
          </p:cNvPr>
          <p:cNvSpPr txBox="1">
            <a:spLocks noChangeArrowheads="1"/>
          </p:cNvSpPr>
          <p:nvPr/>
        </p:nvSpPr>
        <p:spPr bwMode="auto">
          <a:xfrm>
            <a:off x="2667000" y="3733800"/>
            <a:ext cx="170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solidFill>
                  <a:srgbClr val="006600"/>
                </a:solidFill>
                <a:latin typeface="Tahoma" panose="020B0604030504040204" pitchFamily="34" charset="0"/>
              </a:rPr>
              <a:t>SortedSet</a:t>
            </a:r>
          </a:p>
        </p:txBody>
      </p:sp>
      <p:sp>
        <p:nvSpPr>
          <p:cNvPr id="8212" name="Text Box 19">
            <a:extLst>
              <a:ext uri="{FF2B5EF4-FFF2-40B4-BE49-F238E27FC236}">
                <a16:creationId xmlns:a16="http://schemas.microsoft.com/office/drawing/2014/main" id="{3FDF575C-9EEA-4104-BAA3-072D4336B410}"/>
              </a:ext>
            </a:extLst>
          </p:cNvPr>
          <p:cNvSpPr txBox="1">
            <a:spLocks noChangeArrowheads="1"/>
          </p:cNvSpPr>
          <p:nvPr/>
        </p:nvSpPr>
        <p:spPr bwMode="auto">
          <a:xfrm>
            <a:off x="2743200" y="2971800"/>
            <a:ext cx="1239838"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latin typeface="Tahoma" panose="020B0604030504040204" pitchFamily="34" charset="0"/>
              </a:rPr>
              <a:t>Sub </a:t>
            </a:r>
          </a:p>
          <a:p>
            <a:pPr>
              <a:spcBef>
                <a:spcPct val="0"/>
              </a:spcBef>
              <a:buFontTx/>
              <a:buNone/>
            </a:pPr>
            <a:r>
              <a:rPr lang="en-US" altLang="en-US" sz="1600">
                <a:latin typeface="Tahoma" panose="020B0604030504040204" pitchFamily="34" charset="0"/>
              </a:rPr>
              <a:t>Interfaces</a:t>
            </a:r>
          </a:p>
          <a:p>
            <a:pPr>
              <a:spcBef>
                <a:spcPct val="0"/>
              </a:spcBef>
              <a:buFontTx/>
              <a:buNone/>
            </a:pPr>
            <a:r>
              <a:rPr lang="en-US" altLang="en-US" sz="1600">
                <a:latin typeface="Tahoma" panose="020B0604030504040204" pitchFamily="34" charset="0"/>
              </a:rPr>
              <a:t>-extends</a:t>
            </a:r>
          </a:p>
        </p:txBody>
      </p:sp>
      <p:sp>
        <p:nvSpPr>
          <p:cNvPr id="8213" name="Text Box 20">
            <a:extLst>
              <a:ext uri="{FF2B5EF4-FFF2-40B4-BE49-F238E27FC236}">
                <a16:creationId xmlns:a16="http://schemas.microsoft.com/office/drawing/2014/main" id="{B3A53606-32DB-449F-9427-6B0CC9401269}"/>
              </a:ext>
            </a:extLst>
          </p:cNvPr>
          <p:cNvSpPr txBox="1">
            <a:spLocks noChangeArrowheads="1"/>
          </p:cNvSpPr>
          <p:nvPr/>
        </p:nvSpPr>
        <p:spPr bwMode="auto">
          <a:xfrm>
            <a:off x="3048000" y="4343400"/>
            <a:ext cx="16970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latin typeface="Tahoma" panose="020B0604030504040204" pitchFamily="34" charset="0"/>
              </a:rPr>
              <a:t>Implementing </a:t>
            </a:r>
          </a:p>
          <a:p>
            <a:pPr>
              <a:spcBef>
                <a:spcPct val="0"/>
              </a:spcBef>
              <a:buFontTx/>
              <a:buNone/>
            </a:pPr>
            <a:r>
              <a:rPr lang="en-US" altLang="en-US" sz="1600">
                <a:latin typeface="Tahoma" panose="020B0604030504040204" pitchFamily="34" charset="0"/>
              </a:rPr>
              <a:t>Classes</a:t>
            </a:r>
          </a:p>
        </p:txBody>
      </p:sp>
      <p:sp>
        <p:nvSpPr>
          <p:cNvPr id="8214" name="Line 21">
            <a:extLst>
              <a:ext uri="{FF2B5EF4-FFF2-40B4-BE49-F238E27FC236}">
                <a16:creationId xmlns:a16="http://schemas.microsoft.com/office/drawing/2014/main" id="{23C27720-4D1D-4878-A6CD-A2F3A1068A58}"/>
              </a:ext>
            </a:extLst>
          </p:cNvPr>
          <p:cNvSpPr>
            <a:spLocks noChangeShapeType="1"/>
          </p:cNvSpPr>
          <p:nvPr/>
        </p:nvSpPr>
        <p:spPr bwMode="auto">
          <a:xfrm>
            <a:off x="5943600" y="609600"/>
            <a:ext cx="381000" cy="4572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5" name="Line 22">
            <a:extLst>
              <a:ext uri="{FF2B5EF4-FFF2-40B4-BE49-F238E27FC236}">
                <a16:creationId xmlns:a16="http://schemas.microsoft.com/office/drawing/2014/main" id="{E1F1EDC3-907D-44FF-9110-4B2B0870F645}"/>
              </a:ext>
            </a:extLst>
          </p:cNvPr>
          <p:cNvSpPr>
            <a:spLocks noChangeShapeType="1"/>
          </p:cNvSpPr>
          <p:nvPr/>
        </p:nvSpPr>
        <p:spPr bwMode="auto">
          <a:xfrm flipH="1">
            <a:off x="5715000" y="609600"/>
            <a:ext cx="0" cy="15240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6" name="Text Box 23">
            <a:extLst>
              <a:ext uri="{FF2B5EF4-FFF2-40B4-BE49-F238E27FC236}">
                <a16:creationId xmlns:a16="http://schemas.microsoft.com/office/drawing/2014/main" id="{9826FA41-E00F-4FFA-8402-19B25BC325A0}"/>
              </a:ext>
            </a:extLst>
          </p:cNvPr>
          <p:cNvSpPr txBox="1">
            <a:spLocks noChangeArrowheads="1"/>
          </p:cNvSpPr>
          <p:nvPr/>
        </p:nvSpPr>
        <p:spPr bwMode="auto">
          <a:xfrm>
            <a:off x="6477000" y="3352800"/>
            <a:ext cx="151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TreeMap</a:t>
            </a:r>
          </a:p>
        </p:txBody>
      </p:sp>
      <p:sp>
        <p:nvSpPr>
          <p:cNvPr id="8217" name="Text Box 24">
            <a:extLst>
              <a:ext uri="{FF2B5EF4-FFF2-40B4-BE49-F238E27FC236}">
                <a16:creationId xmlns:a16="http://schemas.microsoft.com/office/drawing/2014/main" id="{10DF96A0-46E7-44F7-B6F8-263C2FD6D627}"/>
              </a:ext>
            </a:extLst>
          </p:cNvPr>
          <p:cNvSpPr txBox="1">
            <a:spLocks noChangeArrowheads="1"/>
          </p:cNvSpPr>
          <p:nvPr/>
        </p:nvSpPr>
        <p:spPr bwMode="auto">
          <a:xfrm>
            <a:off x="6248400" y="1066800"/>
            <a:ext cx="184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solidFill>
                  <a:srgbClr val="006600"/>
                </a:solidFill>
                <a:latin typeface="Tahoma" panose="020B0604030504040204" pitchFamily="34" charset="0"/>
              </a:rPr>
              <a:t>SortedMap</a:t>
            </a:r>
          </a:p>
        </p:txBody>
      </p:sp>
      <p:sp>
        <p:nvSpPr>
          <p:cNvPr id="8218" name="Text Box 25">
            <a:extLst>
              <a:ext uri="{FF2B5EF4-FFF2-40B4-BE49-F238E27FC236}">
                <a16:creationId xmlns:a16="http://schemas.microsoft.com/office/drawing/2014/main" id="{047B06B4-6962-4311-804C-7B17CB954599}"/>
              </a:ext>
            </a:extLst>
          </p:cNvPr>
          <p:cNvSpPr txBox="1">
            <a:spLocks noChangeArrowheads="1"/>
          </p:cNvSpPr>
          <p:nvPr/>
        </p:nvSpPr>
        <p:spPr bwMode="auto">
          <a:xfrm>
            <a:off x="6477000" y="228600"/>
            <a:ext cx="1239838"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latin typeface="Tahoma" panose="020B0604030504040204" pitchFamily="34" charset="0"/>
              </a:rPr>
              <a:t>Sub </a:t>
            </a:r>
          </a:p>
          <a:p>
            <a:pPr>
              <a:spcBef>
                <a:spcPct val="0"/>
              </a:spcBef>
              <a:buFontTx/>
              <a:buNone/>
            </a:pPr>
            <a:r>
              <a:rPr lang="en-US" altLang="en-US" sz="1600">
                <a:latin typeface="Tahoma" panose="020B0604030504040204" pitchFamily="34" charset="0"/>
              </a:rPr>
              <a:t>Interfaces</a:t>
            </a:r>
          </a:p>
          <a:p>
            <a:pPr>
              <a:spcBef>
                <a:spcPct val="0"/>
              </a:spcBef>
              <a:buFontTx/>
              <a:buNone/>
            </a:pPr>
            <a:r>
              <a:rPr lang="en-US" altLang="en-US" sz="1600">
                <a:latin typeface="Tahoma" panose="020B0604030504040204" pitchFamily="34" charset="0"/>
              </a:rPr>
              <a:t>-extends</a:t>
            </a:r>
          </a:p>
        </p:txBody>
      </p:sp>
      <p:sp>
        <p:nvSpPr>
          <p:cNvPr id="8219" name="Text Box 26">
            <a:extLst>
              <a:ext uri="{FF2B5EF4-FFF2-40B4-BE49-F238E27FC236}">
                <a16:creationId xmlns:a16="http://schemas.microsoft.com/office/drawing/2014/main" id="{61F9FFD4-BC17-4C54-852A-7A1D080A090E}"/>
              </a:ext>
            </a:extLst>
          </p:cNvPr>
          <p:cNvSpPr txBox="1">
            <a:spLocks noChangeArrowheads="1"/>
          </p:cNvSpPr>
          <p:nvPr/>
        </p:nvSpPr>
        <p:spPr bwMode="auto">
          <a:xfrm>
            <a:off x="7239000" y="2133600"/>
            <a:ext cx="16970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latin typeface="Tahoma" panose="020B0604030504040204" pitchFamily="34" charset="0"/>
              </a:rPr>
              <a:t>Implementing </a:t>
            </a:r>
          </a:p>
          <a:p>
            <a:pPr>
              <a:spcBef>
                <a:spcPct val="0"/>
              </a:spcBef>
              <a:buFontTx/>
              <a:buNone/>
            </a:pPr>
            <a:r>
              <a:rPr lang="en-US" altLang="en-US" sz="1600">
                <a:latin typeface="Tahoma" panose="020B0604030504040204" pitchFamily="34" charset="0"/>
              </a:rPr>
              <a:t>Classes</a:t>
            </a:r>
          </a:p>
        </p:txBody>
      </p:sp>
      <p:sp>
        <p:nvSpPr>
          <p:cNvPr id="8220" name="Text Box 27">
            <a:extLst>
              <a:ext uri="{FF2B5EF4-FFF2-40B4-BE49-F238E27FC236}">
                <a16:creationId xmlns:a16="http://schemas.microsoft.com/office/drawing/2014/main" id="{3924F03F-B39D-4D0C-87B7-F1E63902F86C}"/>
              </a:ext>
            </a:extLst>
          </p:cNvPr>
          <p:cNvSpPr txBox="1">
            <a:spLocks noChangeArrowheads="1"/>
          </p:cNvSpPr>
          <p:nvPr/>
        </p:nvSpPr>
        <p:spPr bwMode="auto">
          <a:xfrm>
            <a:off x="4114800" y="1143000"/>
            <a:ext cx="16970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latin typeface="Tahoma" panose="020B0604030504040204" pitchFamily="34" charset="0"/>
              </a:rPr>
              <a:t>Implementing </a:t>
            </a:r>
          </a:p>
          <a:p>
            <a:pPr>
              <a:spcBef>
                <a:spcPct val="0"/>
              </a:spcBef>
              <a:buFontTx/>
              <a:buNone/>
            </a:pPr>
            <a:r>
              <a:rPr lang="en-US" altLang="en-US" sz="1600">
                <a:latin typeface="Tahoma" panose="020B0604030504040204" pitchFamily="34" charset="0"/>
              </a:rPr>
              <a:t>Classes</a:t>
            </a:r>
          </a:p>
        </p:txBody>
      </p:sp>
      <p:sp>
        <p:nvSpPr>
          <p:cNvPr id="8221" name="Line 28">
            <a:extLst>
              <a:ext uri="{FF2B5EF4-FFF2-40B4-BE49-F238E27FC236}">
                <a16:creationId xmlns:a16="http://schemas.microsoft.com/office/drawing/2014/main" id="{7850E23A-C7C8-464E-93AA-86B588D781FD}"/>
              </a:ext>
            </a:extLst>
          </p:cNvPr>
          <p:cNvSpPr>
            <a:spLocks noChangeShapeType="1"/>
          </p:cNvSpPr>
          <p:nvPr/>
        </p:nvSpPr>
        <p:spPr bwMode="auto">
          <a:xfrm flipH="1">
            <a:off x="7162800" y="1524000"/>
            <a:ext cx="0" cy="18288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2" name="Text Box 29">
            <a:extLst>
              <a:ext uri="{FF2B5EF4-FFF2-40B4-BE49-F238E27FC236}">
                <a16:creationId xmlns:a16="http://schemas.microsoft.com/office/drawing/2014/main" id="{FAF2D4CC-D418-47FE-83EE-435698882D70}"/>
              </a:ext>
            </a:extLst>
          </p:cNvPr>
          <p:cNvSpPr txBox="1">
            <a:spLocks noChangeArrowheads="1"/>
          </p:cNvSpPr>
          <p:nvPr/>
        </p:nvSpPr>
        <p:spPr bwMode="auto">
          <a:xfrm>
            <a:off x="4724400" y="2057400"/>
            <a:ext cx="1787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HashMap</a:t>
            </a:r>
          </a:p>
          <a:p>
            <a:pPr>
              <a:spcBef>
                <a:spcPct val="0"/>
              </a:spcBef>
              <a:buFontTx/>
              <a:buNone/>
            </a:pPr>
            <a:r>
              <a:rPr lang="en-US" altLang="en-US" sz="2400">
                <a:latin typeface="Tahoma" panose="020B0604030504040204" pitchFamily="34" charset="0"/>
              </a:rPr>
              <a:t>HashTable</a:t>
            </a:r>
          </a:p>
        </p:txBody>
      </p:sp>
      <p:sp>
        <p:nvSpPr>
          <p:cNvPr id="8223" name="Line 30">
            <a:extLst>
              <a:ext uri="{FF2B5EF4-FFF2-40B4-BE49-F238E27FC236}">
                <a16:creationId xmlns:a16="http://schemas.microsoft.com/office/drawing/2014/main" id="{80EE3BD1-8CD2-4461-876B-F53345A219DB}"/>
              </a:ext>
            </a:extLst>
          </p:cNvPr>
          <p:cNvSpPr>
            <a:spLocks noChangeShapeType="1"/>
          </p:cNvSpPr>
          <p:nvPr/>
        </p:nvSpPr>
        <p:spPr bwMode="auto">
          <a:xfrm>
            <a:off x="3200400" y="1295400"/>
            <a:ext cx="3429000" cy="41910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4" name="Text Box 31">
            <a:extLst>
              <a:ext uri="{FF2B5EF4-FFF2-40B4-BE49-F238E27FC236}">
                <a16:creationId xmlns:a16="http://schemas.microsoft.com/office/drawing/2014/main" id="{CAB7BDEC-9D4A-4049-8999-5E75F76344B9}"/>
              </a:ext>
            </a:extLst>
          </p:cNvPr>
          <p:cNvSpPr txBox="1">
            <a:spLocks noChangeArrowheads="1"/>
          </p:cNvSpPr>
          <p:nvPr/>
        </p:nvSpPr>
        <p:spPr bwMode="auto">
          <a:xfrm>
            <a:off x="1066800" y="7315200"/>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1400">
              <a:latin typeface="Courier New" panose="02070309020205020404" pitchFamily="49"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a:extLst>
              <a:ext uri="{FF2B5EF4-FFF2-40B4-BE49-F238E27FC236}">
                <a16:creationId xmlns:a16="http://schemas.microsoft.com/office/drawing/2014/main" id="{F39C11D9-AF35-411F-9D5A-BDD7B78E186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8371" name="Text Box 2">
            <a:extLst>
              <a:ext uri="{FF2B5EF4-FFF2-40B4-BE49-F238E27FC236}">
                <a16:creationId xmlns:a16="http://schemas.microsoft.com/office/drawing/2014/main" id="{EDA194D2-F309-4784-908C-461B3D71016B}"/>
              </a:ext>
            </a:extLst>
          </p:cNvPr>
          <p:cNvSpPr txBox="1">
            <a:spLocks noChangeArrowheads="1"/>
          </p:cNvSpPr>
          <p:nvPr/>
        </p:nvSpPr>
        <p:spPr bwMode="auto">
          <a:xfrm>
            <a:off x="533400" y="1981200"/>
            <a:ext cx="7013575"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Set&lt;Double&gt; doubleSet;</a:t>
            </a:r>
          </a:p>
          <a:p>
            <a:pPr eaLnBrk="1" hangingPunct="1">
              <a:spcBef>
                <a:spcPct val="0"/>
              </a:spcBef>
              <a:buFontTx/>
              <a:buNone/>
            </a:pPr>
            <a:r>
              <a:rPr lang="en-US" altLang="en-US" sz="2800">
                <a:latin typeface="Tahoma" panose="020B0604030504040204" pitchFamily="34" charset="0"/>
              </a:rPr>
              <a:t>doubleSet = new </a:t>
            </a:r>
            <a:r>
              <a:rPr lang="en-US" altLang="en-US" sz="2800">
                <a:solidFill>
                  <a:srgbClr val="3333FF"/>
                </a:solidFill>
                <a:latin typeface="Tahoma" panose="020B0604030504040204" pitchFamily="34" charset="0"/>
              </a:rPr>
              <a:t>TreeSet</a:t>
            </a:r>
            <a:r>
              <a:rPr lang="en-US" altLang="en-US" sz="2800">
                <a:latin typeface="Tahoma" panose="020B0604030504040204" pitchFamily="34" charset="0"/>
              </a:rPr>
              <a:t>&lt;Double&gt;();</a:t>
            </a:r>
          </a:p>
          <a:p>
            <a:pPr eaLnBrk="1" hangingPunct="1">
              <a:spcBef>
                <a:spcPct val="0"/>
              </a:spcBef>
              <a:buFontTx/>
              <a:buNone/>
            </a:pPr>
            <a:r>
              <a:rPr lang="en-US" altLang="en-US" sz="2800">
                <a:latin typeface="Tahoma" panose="020B0604030504040204" pitchFamily="34" charset="0"/>
              </a:rPr>
              <a:t>doubleSet.add(2.5);</a:t>
            </a:r>
          </a:p>
          <a:p>
            <a:pPr eaLnBrk="1" hangingPunct="1">
              <a:spcBef>
                <a:spcPct val="0"/>
              </a:spcBef>
              <a:buFontTx/>
              <a:buNone/>
            </a:pPr>
            <a:r>
              <a:rPr lang="en-US" altLang="en-US" sz="2800">
                <a:latin typeface="Tahoma" panose="020B0604030504040204" pitchFamily="34" charset="0"/>
              </a:rPr>
              <a:t>doubleSet.add(5.8);</a:t>
            </a:r>
          </a:p>
          <a:p>
            <a:pPr eaLnBrk="1" hangingPunct="1">
              <a:spcBef>
                <a:spcPct val="0"/>
              </a:spcBef>
              <a:buFontTx/>
              <a:buNone/>
            </a:pPr>
            <a:r>
              <a:rPr lang="en-US" altLang="en-US" sz="2800">
                <a:latin typeface="Tahoma" panose="020B0604030504040204" pitchFamily="34" charset="0"/>
              </a:rPr>
              <a:t>doubleSet.add(7.3);</a:t>
            </a:r>
          </a:p>
          <a:p>
            <a:pPr eaLnBrk="1" hangingPunct="1">
              <a:spcBef>
                <a:spcPct val="0"/>
              </a:spcBef>
              <a:buFontTx/>
              <a:buNone/>
            </a:pPr>
            <a:r>
              <a:rPr lang="en-US" altLang="en-US" sz="2800">
                <a:latin typeface="Tahoma" panose="020B0604030504040204" pitchFamily="34" charset="0"/>
              </a:rPr>
              <a:t>System.out.println(doubleSet);</a:t>
            </a:r>
          </a:p>
          <a:p>
            <a:pPr eaLnBrk="1" hangingPunct="1">
              <a:spcBef>
                <a:spcPct val="0"/>
              </a:spcBef>
              <a:buFontTx/>
              <a:buNone/>
            </a:pPr>
            <a:r>
              <a:rPr lang="en-US" altLang="en-US" sz="2800">
                <a:latin typeface="Tahoma" panose="020B0604030504040204" pitchFamily="34" charset="0"/>
              </a:rPr>
              <a:t>doubleSet.remove(5.8);</a:t>
            </a:r>
          </a:p>
          <a:p>
            <a:pPr eaLnBrk="1" hangingPunct="1">
              <a:spcBef>
                <a:spcPct val="0"/>
              </a:spcBef>
              <a:buFontTx/>
              <a:buNone/>
            </a:pPr>
            <a:r>
              <a:rPr lang="en-US" altLang="en-US" sz="2800">
                <a:latin typeface="Tahoma" panose="020B0604030504040204" pitchFamily="34" charset="0"/>
              </a:rPr>
              <a:t>doubleSet.remove(0.0);</a:t>
            </a:r>
          </a:p>
          <a:p>
            <a:pPr eaLnBrk="1" hangingPunct="1">
              <a:spcBef>
                <a:spcPct val="0"/>
              </a:spcBef>
              <a:buFontTx/>
              <a:buNone/>
            </a:pPr>
            <a:r>
              <a:rPr lang="en-US" altLang="en-US" sz="2800">
                <a:latin typeface="Tahoma" panose="020B0604030504040204" pitchFamily="34" charset="0"/>
              </a:rPr>
              <a:t>System.out.println(doubleSet);</a:t>
            </a:r>
          </a:p>
        </p:txBody>
      </p:sp>
      <p:sp>
        <p:nvSpPr>
          <p:cNvPr id="58372" name="Text Box 3">
            <a:extLst>
              <a:ext uri="{FF2B5EF4-FFF2-40B4-BE49-F238E27FC236}">
                <a16:creationId xmlns:a16="http://schemas.microsoft.com/office/drawing/2014/main" id="{ED42D945-C182-4260-96AF-43250E03B985}"/>
              </a:ext>
            </a:extLst>
          </p:cNvPr>
          <p:cNvSpPr txBox="1">
            <a:spLocks noChangeArrowheads="1"/>
          </p:cNvSpPr>
          <p:nvPr/>
        </p:nvSpPr>
        <p:spPr bwMode="auto">
          <a:xfrm>
            <a:off x="6324600" y="3352800"/>
            <a:ext cx="2667000" cy="1446213"/>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br>
              <a:rPr lang="en-US" altLang="en-US" u="sng">
                <a:solidFill>
                  <a:srgbClr val="FF0000"/>
                </a:solidFill>
                <a:latin typeface="Tahoma" panose="020B0604030504040204" pitchFamily="34" charset="0"/>
              </a:rPr>
            </a:br>
            <a:r>
              <a:rPr lang="en-US" altLang="en-US" sz="2800">
                <a:latin typeface="Tahoma" panose="020B0604030504040204" pitchFamily="34" charset="0"/>
              </a:rPr>
              <a:t>[2.5, 5.8, 7.3]</a:t>
            </a:r>
          </a:p>
          <a:p>
            <a:pPr eaLnBrk="1" hangingPunct="1">
              <a:spcBef>
                <a:spcPct val="0"/>
              </a:spcBef>
              <a:buFontTx/>
              <a:buNone/>
            </a:pPr>
            <a:r>
              <a:rPr lang="en-US" altLang="en-US" sz="2800">
                <a:latin typeface="Tahoma" panose="020B0604030504040204" pitchFamily="34" charset="0"/>
              </a:rPr>
              <a:t>[2.5, 7.3]</a:t>
            </a:r>
          </a:p>
        </p:txBody>
      </p:sp>
      <p:sp>
        <p:nvSpPr>
          <p:cNvPr id="58373" name="WordArt 4">
            <a:extLst>
              <a:ext uri="{FF2B5EF4-FFF2-40B4-BE49-F238E27FC236}">
                <a16:creationId xmlns:a16="http://schemas.microsoft.com/office/drawing/2014/main" id="{9F1C0011-FC42-45FC-B9AC-79DA96E3E39A}"/>
              </a:ext>
            </a:extLst>
          </p:cNvPr>
          <p:cNvSpPr>
            <a:spLocks noChangeArrowheads="1" noChangeShapeType="1" noTextEdit="1"/>
          </p:cNvSpPr>
          <p:nvPr/>
        </p:nvSpPr>
        <p:spPr bwMode="auto">
          <a:xfrm>
            <a:off x="1676400" y="381000"/>
            <a:ext cx="54864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TreeSet remove()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a:extLst>
              <a:ext uri="{FF2B5EF4-FFF2-40B4-BE49-F238E27FC236}">
                <a16:creationId xmlns:a16="http://schemas.microsoft.com/office/drawing/2014/main" id="{D0CC1BAE-50CB-49EF-B496-E9BE90CA94F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0419" name="WordArt 2">
            <a:extLst>
              <a:ext uri="{FF2B5EF4-FFF2-40B4-BE49-F238E27FC236}">
                <a16:creationId xmlns:a16="http://schemas.microsoft.com/office/drawing/2014/main" id="{AE306BF5-E16B-4B29-AC4A-DA074D8123D5}"/>
              </a:ext>
            </a:extLst>
          </p:cNvPr>
          <p:cNvSpPr>
            <a:spLocks noChangeArrowheads="1" noChangeShapeType="1" noTextEdit="1"/>
          </p:cNvSpPr>
          <p:nvPr/>
        </p:nvSpPr>
        <p:spPr bwMode="auto">
          <a:xfrm>
            <a:off x="457200" y="1447800"/>
            <a:ext cx="8229600" cy="3657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treesetremove.java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a:extLst>
              <a:ext uri="{FF2B5EF4-FFF2-40B4-BE49-F238E27FC236}">
                <a16:creationId xmlns:a16="http://schemas.microsoft.com/office/drawing/2014/main" id="{D4D00A00-ECBF-43F4-B779-872E34202E0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2467" name="Text Box 2">
            <a:extLst>
              <a:ext uri="{FF2B5EF4-FFF2-40B4-BE49-F238E27FC236}">
                <a16:creationId xmlns:a16="http://schemas.microsoft.com/office/drawing/2014/main" id="{C9A80372-91BB-4CE8-94C5-480EBDA9CB05}"/>
              </a:ext>
            </a:extLst>
          </p:cNvPr>
          <p:cNvSpPr txBox="1">
            <a:spLocks noChangeArrowheads="1"/>
          </p:cNvSpPr>
          <p:nvPr/>
        </p:nvSpPr>
        <p:spPr bwMode="auto">
          <a:xfrm>
            <a:off x="762000" y="1676400"/>
            <a:ext cx="7080250" cy="483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Set&lt;Double&gt; doubleSet;</a:t>
            </a:r>
          </a:p>
          <a:p>
            <a:pPr eaLnBrk="1" hangingPunct="1">
              <a:spcBef>
                <a:spcPct val="0"/>
              </a:spcBef>
              <a:buFontTx/>
              <a:buNone/>
            </a:pPr>
            <a:r>
              <a:rPr lang="en-US" altLang="en-US" sz="2800">
                <a:latin typeface="Tahoma" panose="020B0604030504040204" pitchFamily="34" charset="0"/>
              </a:rPr>
              <a:t>doubleSet = new </a:t>
            </a:r>
            <a:r>
              <a:rPr lang="en-US" altLang="en-US" sz="2800">
                <a:solidFill>
                  <a:srgbClr val="3333FF"/>
                </a:solidFill>
                <a:latin typeface="Tahoma" panose="020B0604030504040204" pitchFamily="34" charset="0"/>
              </a:rPr>
              <a:t>TreeSet</a:t>
            </a:r>
            <a:r>
              <a:rPr lang="en-US" altLang="en-US" sz="2800">
                <a:latin typeface="Tahoma" panose="020B0604030504040204" pitchFamily="34" charset="0"/>
              </a:rPr>
              <a:t>&lt;Double&gt;();</a:t>
            </a:r>
          </a:p>
          <a:p>
            <a:pPr eaLnBrk="1" hangingPunct="1">
              <a:spcBef>
                <a:spcPct val="0"/>
              </a:spcBef>
              <a:buFontTx/>
              <a:buNone/>
            </a:pPr>
            <a:r>
              <a:rPr lang="en-US" altLang="en-US" sz="2800">
                <a:latin typeface="Tahoma" panose="020B0604030504040204" pitchFamily="34" charset="0"/>
              </a:rPr>
              <a:t>doubleSet.add(7.3);</a:t>
            </a:r>
          </a:p>
          <a:p>
            <a:pPr eaLnBrk="1" hangingPunct="1">
              <a:spcBef>
                <a:spcPct val="0"/>
              </a:spcBef>
              <a:buFontTx/>
              <a:buNone/>
            </a:pPr>
            <a:r>
              <a:rPr lang="en-US" altLang="en-US" sz="2800">
                <a:latin typeface="Tahoma" panose="020B0604030504040204" pitchFamily="34" charset="0"/>
              </a:rPr>
              <a:t>doubleSet.add(2.5);</a:t>
            </a:r>
          </a:p>
          <a:p>
            <a:pPr eaLnBrk="1" hangingPunct="1">
              <a:spcBef>
                <a:spcPct val="0"/>
              </a:spcBef>
              <a:buFontTx/>
              <a:buNone/>
            </a:pPr>
            <a:r>
              <a:rPr lang="en-US" altLang="en-US" sz="2800">
                <a:latin typeface="Tahoma" panose="020B0604030504040204" pitchFamily="34" charset="0"/>
              </a:rPr>
              <a:t>doubleSet.add(5.8);</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Iterator&lt;Double&gt; it;</a:t>
            </a:r>
          </a:p>
          <a:p>
            <a:pPr eaLnBrk="1" hangingPunct="1">
              <a:spcBef>
                <a:spcPct val="0"/>
              </a:spcBef>
              <a:buFontTx/>
              <a:buNone/>
            </a:pPr>
            <a:r>
              <a:rPr lang="en-US" altLang="en-US" sz="2800">
                <a:latin typeface="Tahoma" panose="020B0604030504040204" pitchFamily="34" charset="0"/>
              </a:rPr>
              <a:t>it = doubleSet.iterator();</a:t>
            </a:r>
          </a:p>
          <a:p>
            <a:pPr eaLnBrk="1" hangingPunct="1">
              <a:spcBef>
                <a:spcPct val="0"/>
              </a:spcBef>
              <a:buFontTx/>
              <a:buNone/>
            </a:pPr>
            <a:r>
              <a:rPr lang="en-US" altLang="en-US" sz="2800">
                <a:latin typeface="Tahoma" panose="020B0604030504040204" pitchFamily="34" charset="0"/>
              </a:rPr>
              <a:t>while(it.hasNext()){</a:t>
            </a:r>
          </a:p>
          <a:p>
            <a:pPr eaLnBrk="1" hangingPunct="1">
              <a:spcBef>
                <a:spcPct val="0"/>
              </a:spcBef>
              <a:buFontTx/>
              <a:buNone/>
            </a:pPr>
            <a:r>
              <a:rPr lang="en-US" altLang="en-US" sz="2800">
                <a:latin typeface="Tahoma" panose="020B0604030504040204" pitchFamily="34" charset="0"/>
              </a:rPr>
              <a:t>   System.out.println(it.next());</a:t>
            </a:r>
          </a:p>
          <a:p>
            <a:pPr eaLnBrk="1" hangingPunct="1">
              <a:spcBef>
                <a:spcPct val="0"/>
              </a:spcBef>
              <a:buFontTx/>
              <a:buNone/>
            </a:pPr>
            <a:r>
              <a:rPr lang="en-US" altLang="en-US" sz="2800">
                <a:latin typeface="Tahoma" panose="020B0604030504040204" pitchFamily="34" charset="0"/>
              </a:rPr>
              <a:t>}</a:t>
            </a:r>
            <a:r>
              <a:rPr lang="en-US" altLang="en-US" sz="2400">
                <a:latin typeface="Tahoma" panose="020B0604030504040204" pitchFamily="34" charset="0"/>
              </a:rPr>
              <a:t>	</a:t>
            </a:r>
          </a:p>
        </p:txBody>
      </p:sp>
      <p:sp>
        <p:nvSpPr>
          <p:cNvPr id="62468" name="WordArt 4">
            <a:extLst>
              <a:ext uri="{FF2B5EF4-FFF2-40B4-BE49-F238E27FC236}">
                <a16:creationId xmlns:a16="http://schemas.microsoft.com/office/drawing/2014/main" id="{2CC29790-EFEC-46BB-A354-EC96DC3ED411}"/>
              </a:ext>
            </a:extLst>
          </p:cNvPr>
          <p:cNvSpPr>
            <a:spLocks noChangeArrowheads="1" noChangeShapeType="1" noTextEdit="1"/>
          </p:cNvSpPr>
          <p:nvPr/>
        </p:nvSpPr>
        <p:spPr bwMode="auto">
          <a:xfrm>
            <a:off x="1143000" y="304800"/>
            <a:ext cx="62484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set output</a:t>
            </a:r>
          </a:p>
        </p:txBody>
      </p:sp>
      <p:sp>
        <p:nvSpPr>
          <p:cNvPr id="62469" name="Text Box 5">
            <a:extLst>
              <a:ext uri="{FF2B5EF4-FFF2-40B4-BE49-F238E27FC236}">
                <a16:creationId xmlns:a16="http://schemas.microsoft.com/office/drawing/2014/main" id="{384EA93E-ADCF-4364-9C25-43FFCE4C4432}"/>
              </a:ext>
            </a:extLst>
          </p:cNvPr>
          <p:cNvSpPr txBox="1">
            <a:spLocks noChangeArrowheads="1"/>
          </p:cNvSpPr>
          <p:nvPr/>
        </p:nvSpPr>
        <p:spPr bwMode="auto">
          <a:xfrm>
            <a:off x="6400800" y="3124200"/>
            <a:ext cx="1905000" cy="1873250"/>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br>
              <a:rPr lang="en-US" altLang="en-US" u="sng">
                <a:solidFill>
                  <a:srgbClr val="FF0000"/>
                </a:solidFill>
                <a:latin typeface="Tahoma" panose="020B0604030504040204" pitchFamily="34" charset="0"/>
              </a:rPr>
            </a:br>
            <a:r>
              <a:rPr lang="en-US" altLang="en-US" sz="2800">
                <a:latin typeface="Tahoma" panose="020B0604030504040204" pitchFamily="34" charset="0"/>
              </a:rPr>
              <a:t>2.5</a:t>
            </a:r>
          </a:p>
          <a:p>
            <a:pPr eaLnBrk="1" hangingPunct="1">
              <a:spcBef>
                <a:spcPct val="0"/>
              </a:spcBef>
              <a:buFontTx/>
              <a:buNone/>
            </a:pPr>
            <a:r>
              <a:rPr lang="en-US" altLang="en-US" sz="2800">
                <a:latin typeface="Tahoma" panose="020B0604030504040204" pitchFamily="34" charset="0"/>
              </a:rPr>
              <a:t>5.8</a:t>
            </a:r>
          </a:p>
          <a:p>
            <a:pPr eaLnBrk="1" hangingPunct="1">
              <a:spcBef>
                <a:spcPct val="0"/>
              </a:spcBef>
              <a:buFontTx/>
              <a:buNone/>
            </a:pPr>
            <a:r>
              <a:rPr lang="en-US" altLang="en-US" sz="2800">
                <a:latin typeface="Tahoma" panose="020B0604030504040204" pitchFamily="34" charset="0"/>
              </a:rPr>
              <a:t>7.3</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a:extLst>
              <a:ext uri="{FF2B5EF4-FFF2-40B4-BE49-F238E27FC236}">
                <a16:creationId xmlns:a16="http://schemas.microsoft.com/office/drawing/2014/main" id="{4EA117CD-D0F5-4112-BF94-23D060CD4FE7}"/>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4515" name="WordArt 2">
            <a:extLst>
              <a:ext uri="{FF2B5EF4-FFF2-40B4-BE49-F238E27FC236}">
                <a16:creationId xmlns:a16="http://schemas.microsoft.com/office/drawing/2014/main" id="{AC90C68E-8FDC-4AB1-9173-FEBDFCE5B6BD}"/>
              </a:ext>
            </a:extLst>
          </p:cNvPr>
          <p:cNvSpPr>
            <a:spLocks noChangeArrowheads="1" noChangeShapeType="1" noTextEdit="1"/>
          </p:cNvSpPr>
          <p:nvPr/>
        </p:nvSpPr>
        <p:spPr bwMode="auto">
          <a:xfrm>
            <a:off x="0" y="685800"/>
            <a:ext cx="8610600" cy="495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    setoutput.java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a:extLst>
              <a:ext uri="{FF2B5EF4-FFF2-40B4-BE49-F238E27FC236}">
                <a16:creationId xmlns:a16="http://schemas.microsoft.com/office/drawing/2014/main" id="{91A143A8-9EE3-4D61-9B0A-096303B2F51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6563" name="Text Box 2">
            <a:extLst>
              <a:ext uri="{FF2B5EF4-FFF2-40B4-BE49-F238E27FC236}">
                <a16:creationId xmlns:a16="http://schemas.microsoft.com/office/drawing/2014/main" id="{2EC2720E-CF29-4AC2-A5FC-9CF5E1858479}"/>
              </a:ext>
            </a:extLst>
          </p:cNvPr>
          <p:cNvSpPr txBox="1">
            <a:spLocks noChangeArrowheads="1"/>
          </p:cNvSpPr>
          <p:nvPr/>
        </p:nvSpPr>
        <p:spPr bwMode="auto">
          <a:xfrm>
            <a:off x="457200" y="1600200"/>
            <a:ext cx="708025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Set&lt;Double&gt; doubleSet;</a:t>
            </a:r>
          </a:p>
          <a:p>
            <a:pPr eaLnBrk="1" hangingPunct="1">
              <a:spcBef>
                <a:spcPct val="0"/>
              </a:spcBef>
              <a:buFontTx/>
              <a:buNone/>
            </a:pPr>
            <a:r>
              <a:rPr lang="en-US" altLang="en-US" sz="2800">
                <a:latin typeface="Tahoma" panose="020B0604030504040204" pitchFamily="34" charset="0"/>
              </a:rPr>
              <a:t>doubleSet = new </a:t>
            </a:r>
            <a:r>
              <a:rPr lang="en-US" altLang="en-US" sz="2800">
                <a:solidFill>
                  <a:srgbClr val="3333FF"/>
                </a:solidFill>
                <a:latin typeface="Tahoma" panose="020B0604030504040204" pitchFamily="34" charset="0"/>
              </a:rPr>
              <a:t>TreeSet</a:t>
            </a:r>
            <a:r>
              <a:rPr lang="en-US" altLang="en-US" sz="2800">
                <a:latin typeface="Tahoma" panose="020B0604030504040204" pitchFamily="34" charset="0"/>
              </a:rPr>
              <a:t>&lt;Double&gt;();</a:t>
            </a:r>
          </a:p>
          <a:p>
            <a:pPr eaLnBrk="1" hangingPunct="1">
              <a:spcBef>
                <a:spcPct val="0"/>
              </a:spcBef>
              <a:buFontTx/>
              <a:buNone/>
            </a:pPr>
            <a:r>
              <a:rPr lang="en-US" altLang="en-US" sz="2800">
                <a:latin typeface="Tahoma" panose="020B0604030504040204" pitchFamily="34" charset="0"/>
              </a:rPr>
              <a:t>doubleSet.add(5.8);</a:t>
            </a:r>
          </a:p>
          <a:p>
            <a:pPr eaLnBrk="1" hangingPunct="1">
              <a:spcBef>
                <a:spcPct val="0"/>
              </a:spcBef>
              <a:buFontTx/>
              <a:buNone/>
            </a:pPr>
            <a:r>
              <a:rPr lang="en-US" altLang="en-US" sz="2800">
                <a:latin typeface="Tahoma" panose="020B0604030504040204" pitchFamily="34" charset="0"/>
              </a:rPr>
              <a:t>doubleSet.add(7.3);</a:t>
            </a:r>
          </a:p>
          <a:p>
            <a:pPr eaLnBrk="1" hangingPunct="1">
              <a:spcBef>
                <a:spcPct val="0"/>
              </a:spcBef>
              <a:buFontTx/>
              <a:buNone/>
            </a:pPr>
            <a:r>
              <a:rPr lang="en-US" altLang="en-US" sz="2800">
                <a:latin typeface="Tahoma" panose="020B0604030504040204" pitchFamily="34" charset="0"/>
              </a:rPr>
              <a:t>doubleSet.add(2.5);</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for(double dec : doubleSet)</a:t>
            </a:r>
          </a:p>
          <a:p>
            <a:pPr eaLnBrk="1" hangingPunct="1">
              <a:spcBef>
                <a:spcPct val="0"/>
              </a:spcBef>
              <a:buFontTx/>
              <a:buNone/>
            </a:pPr>
            <a:r>
              <a:rPr lang="en-US" altLang="en-US" sz="2800">
                <a:latin typeface="Tahoma" panose="020B0604030504040204" pitchFamily="34" charset="0"/>
              </a:rPr>
              <a:t>{</a:t>
            </a:r>
          </a:p>
          <a:p>
            <a:pPr eaLnBrk="1" hangingPunct="1">
              <a:spcBef>
                <a:spcPct val="0"/>
              </a:spcBef>
              <a:buFontTx/>
              <a:buNone/>
            </a:pPr>
            <a:r>
              <a:rPr lang="en-US" altLang="en-US" sz="2800">
                <a:latin typeface="Tahoma" panose="020B0604030504040204" pitchFamily="34" charset="0"/>
              </a:rPr>
              <a:t>   System.out.println(dec);</a:t>
            </a:r>
          </a:p>
          <a:p>
            <a:pPr eaLnBrk="1" hangingPunct="1">
              <a:spcBef>
                <a:spcPct val="0"/>
              </a:spcBef>
              <a:buFontTx/>
              <a:buNone/>
            </a:pPr>
            <a:r>
              <a:rPr lang="en-US" altLang="en-US" sz="2800">
                <a:latin typeface="Tahoma" panose="020B0604030504040204" pitchFamily="34" charset="0"/>
              </a:rPr>
              <a:t>}</a:t>
            </a:r>
            <a:r>
              <a:rPr lang="en-US" altLang="en-US" sz="2400">
                <a:latin typeface="Tahoma" panose="020B0604030504040204" pitchFamily="34" charset="0"/>
              </a:rPr>
              <a:t>	</a:t>
            </a:r>
          </a:p>
        </p:txBody>
      </p:sp>
      <p:sp>
        <p:nvSpPr>
          <p:cNvPr id="66564" name="WordArt 4">
            <a:extLst>
              <a:ext uri="{FF2B5EF4-FFF2-40B4-BE49-F238E27FC236}">
                <a16:creationId xmlns:a16="http://schemas.microsoft.com/office/drawing/2014/main" id="{5A880FD3-D42B-4F6A-938D-8F3696393F1D}"/>
              </a:ext>
            </a:extLst>
          </p:cNvPr>
          <p:cNvSpPr>
            <a:spLocks noChangeArrowheads="1" noChangeShapeType="1" noTextEdit="1"/>
          </p:cNvSpPr>
          <p:nvPr/>
        </p:nvSpPr>
        <p:spPr bwMode="auto">
          <a:xfrm>
            <a:off x="1143000" y="304800"/>
            <a:ext cx="62484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set output new</a:t>
            </a:r>
          </a:p>
        </p:txBody>
      </p:sp>
      <p:sp>
        <p:nvSpPr>
          <p:cNvPr id="66565" name="Text Box 5">
            <a:extLst>
              <a:ext uri="{FF2B5EF4-FFF2-40B4-BE49-F238E27FC236}">
                <a16:creationId xmlns:a16="http://schemas.microsoft.com/office/drawing/2014/main" id="{9A9AD787-E4D5-4C5B-97DE-36DA20FD239F}"/>
              </a:ext>
            </a:extLst>
          </p:cNvPr>
          <p:cNvSpPr txBox="1">
            <a:spLocks noChangeArrowheads="1"/>
          </p:cNvSpPr>
          <p:nvPr/>
        </p:nvSpPr>
        <p:spPr bwMode="auto">
          <a:xfrm>
            <a:off x="6477000" y="3124200"/>
            <a:ext cx="1905000" cy="1873250"/>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br>
              <a:rPr lang="en-US" altLang="en-US" u="sng">
                <a:solidFill>
                  <a:srgbClr val="FF0000"/>
                </a:solidFill>
                <a:latin typeface="Tahoma" panose="020B0604030504040204" pitchFamily="34" charset="0"/>
              </a:rPr>
            </a:br>
            <a:r>
              <a:rPr lang="en-US" altLang="en-US" sz="2800">
                <a:latin typeface="Tahoma" panose="020B0604030504040204" pitchFamily="34" charset="0"/>
              </a:rPr>
              <a:t>2.5</a:t>
            </a:r>
          </a:p>
          <a:p>
            <a:pPr eaLnBrk="1" hangingPunct="1">
              <a:spcBef>
                <a:spcPct val="0"/>
              </a:spcBef>
              <a:buFontTx/>
              <a:buNone/>
            </a:pPr>
            <a:r>
              <a:rPr lang="en-US" altLang="en-US" sz="2800">
                <a:latin typeface="Tahoma" panose="020B0604030504040204" pitchFamily="34" charset="0"/>
              </a:rPr>
              <a:t>5.8</a:t>
            </a:r>
          </a:p>
          <a:p>
            <a:pPr eaLnBrk="1" hangingPunct="1">
              <a:spcBef>
                <a:spcPct val="0"/>
              </a:spcBef>
              <a:buFontTx/>
              <a:buNone/>
            </a:pPr>
            <a:r>
              <a:rPr lang="en-US" altLang="en-US" sz="2800">
                <a:latin typeface="Tahoma" panose="020B0604030504040204" pitchFamily="34" charset="0"/>
              </a:rPr>
              <a:t>7.3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a:extLst>
              <a:ext uri="{FF2B5EF4-FFF2-40B4-BE49-F238E27FC236}">
                <a16:creationId xmlns:a16="http://schemas.microsoft.com/office/drawing/2014/main" id="{6003B885-E09B-451C-91F4-523C6863470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8611" name="WordArt 2">
            <a:extLst>
              <a:ext uri="{FF2B5EF4-FFF2-40B4-BE49-F238E27FC236}">
                <a16:creationId xmlns:a16="http://schemas.microsoft.com/office/drawing/2014/main" id="{E6BEF19B-8E9F-444C-83AF-B05278A88FFB}"/>
              </a:ext>
            </a:extLst>
          </p:cNvPr>
          <p:cNvSpPr>
            <a:spLocks noChangeArrowheads="1" noChangeShapeType="1" noTextEdit="1"/>
          </p:cNvSpPr>
          <p:nvPr/>
        </p:nvSpPr>
        <p:spPr bwMode="auto">
          <a:xfrm>
            <a:off x="-228600" y="685800"/>
            <a:ext cx="8915400" cy="4800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    setoutputnew.java</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    setsplit.java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a:extLst>
              <a:ext uri="{FF2B5EF4-FFF2-40B4-BE49-F238E27FC236}">
                <a16:creationId xmlns:a16="http://schemas.microsoft.com/office/drawing/2014/main" id="{7963582C-C5AD-40EE-9592-7BDC7121CFE7}"/>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0659" name="WordArt 2">
            <a:extLst>
              <a:ext uri="{FF2B5EF4-FFF2-40B4-BE49-F238E27FC236}">
                <a16:creationId xmlns:a16="http://schemas.microsoft.com/office/drawing/2014/main" id="{F342E57B-8B3F-479D-B668-61210927A0C9}"/>
              </a:ext>
            </a:extLst>
          </p:cNvPr>
          <p:cNvSpPr>
            <a:spLocks noChangeArrowheads="1" noChangeShapeType="1" noTextEdit="1"/>
          </p:cNvSpPr>
          <p:nvPr/>
        </p:nvSpPr>
        <p:spPr bwMode="auto">
          <a:xfrm>
            <a:off x="762000" y="2362200"/>
            <a:ext cx="7391400" cy="1905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BigO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a:extLst>
              <a:ext uri="{FF2B5EF4-FFF2-40B4-BE49-F238E27FC236}">
                <a16:creationId xmlns:a16="http://schemas.microsoft.com/office/drawing/2014/main" id="{4067488F-4C9B-4C56-A59E-45155A196C61}"/>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4819" name="Rectangle 2">
            <a:extLst>
              <a:ext uri="{FF2B5EF4-FFF2-40B4-BE49-F238E27FC236}">
                <a16:creationId xmlns:a16="http://schemas.microsoft.com/office/drawing/2014/main" id="{EA05E516-8167-4881-B90B-41760BC9600B}"/>
              </a:ext>
            </a:extLst>
          </p:cNvPr>
          <p:cNvSpPr>
            <a:spLocks noChangeArrowheads="1"/>
          </p:cNvSpPr>
          <p:nvPr/>
        </p:nvSpPr>
        <p:spPr bwMode="auto">
          <a:xfrm>
            <a:off x="457200" y="1447800"/>
            <a:ext cx="7772400" cy="421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defRPr/>
            </a:pPr>
            <a:r>
              <a:rPr lang="en-US" sz="2800" b="0" dirty="0"/>
              <a:t>Big-O notation is an assessment of an algorithm’s efficiency.  Big-O notation helps gauge the amount of work that is taking place.</a:t>
            </a:r>
          </a:p>
          <a:p>
            <a:pPr>
              <a:defRPr/>
            </a:pPr>
            <a:endParaRPr lang="en-US" sz="2800" b="0" dirty="0"/>
          </a:p>
          <a:p>
            <a:pPr>
              <a:tabLst>
                <a:tab pos="5718175" algn="ctr"/>
              </a:tabLst>
              <a:defRPr/>
            </a:pPr>
            <a:r>
              <a:rPr lang="en-US" sz="2800" b="0" dirty="0"/>
              <a:t>Actual runtime function	Big-Oh notation </a:t>
            </a:r>
          </a:p>
          <a:p>
            <a:pPr>
              <a:defRPr/>
            </a:pPr>
            <a:endParaRPr lang="en-US" sz="1050" b="0" dirty="0"/>
          </a:p>
          <a:p>
            <a:pPr>
              <a:tabLst>
                <a:tab pos="5718175" algn="ctr"/>
              </a:tabLst>
              <a:defRPr/>
            </a:pPr>
            <a:r>
              <a:rPr lang="en-US" sz="2800" b="0" dirty="0"/>
              <a:t>31, 500, etc.	</a:t>
            </a:r>
            <a:r>
              <a:rPr lang="en-US" sz="2800" dirty="0"/>
              <a:t> O(1)</a:t>
            </a:r>
            <a:endParaRPr lang="en-US" sz="2800" b="0" dirty="0"/>
          </a:p>
          <a:p>
            <a:pPr>
              <a:tabLst>
                <a:tab pos="5718175" algn="ctr"/>
              </a:tabLst>
              <a:defRPr/>
            </a:pPr>
            <a:r>
              <a:rPr lang="en-US" sz="2800" b="0" dirty="0"/>
              <a:t>3n + 1, 5n – 2, etc.	</a:t>
            </a:r>
            <a:r>
              <a:rPr lang="en-US" sz="2800" dirty="0"/>
              <a:t>O(N)</a:t>
            </a:r>
            <a:endParaRPr lang="en-US" sz="2800" b="0" dirty="0"/>
          </a:p>
          <a:p>
            <a:pPr>
              <a:tabLst>
                <a:tab pos="5718175" algn="ctr"/>
              </a:tabLst>
              <a:defRPr/>
            </a:pPr>
            <a:r>
              <a:rPr lang="en-US" sz="2800" b="0" dirty="0"/>
              <a:t>n</a:t>
            </a:r>
            <a:r>
              <a:rPr lang="en-US" sz="2800" b="0" baseline="30000" dirty="0"/>
              <a:t>2</a:t>
            </a:r>
            <a:r>
              <a:rPr lang="en-US" sz="2800" b="0" dirty="0"/>
              <a:t> + 5n – 9, 4n</a:t>
            </a:r>
            <a:r>
              <a:rPr lang="en-US" sz="2800" b="0" baseline="30000" dirty="0"/>
              <a:t>2</a:t>
            </a:r>
            <a:r>
              <a:rPr lang="en-US" sz="2800" b="0" dirty="0"/>
              <a:t> + 12, etc.	</a:t>
            </a:r>
            <a:r>
              <a:rPr lang="en-US" sz="2800" dirty="0"/>
              <a:t> O(N</a:t>
            </a:r>
            <a:r>
              <a:rPr lang="en-US" sz="2800" baseline="30000" dirty="0"/>
              <a:t>2</a:t>
            </a:r>
            <a:r>
              <a:rPr lang="en-US" sz="2800" dirty="0"/>
              <a:t>)</a:t>
            </a:r>
            <a:endParaRPr lang="en-US" sz="2800" b="0" dirty="0"/>
          </a:p>
          <a:p>
            <a:pPr>
              <a:tabLst>
                <a:tab pos="5718175" algn="ctr"/>
              </a:tabLst>
              <a:defRPr/>
            </a:pPr>
            <a:r>
              <a:rPr lang="en-US" sz="2800" b="0" dirty="0"/>
              <a:t>5n</a:t>
            </a:r>
            <a:r>
              <a:rPr lang="en-US" sz="2800" b="0" baseline="30000" dirty="0"/>
              <a:t>3</a:t>
            </a:r>
            <a:r>
              <a:rPr lang="en-US" sz="2800" b="0" dirty="0"/>
              <a:t> – 4n</a:t>
            </a:r>
            <a:r>
              <a:rPr lang="en-US" sz="2800" b="0" baseline="30000" dirty="0"/>
              <a:t>2</a:t>
            </a:r>
            <a:r>
              <a:rPr lang="en-US" sz="2800" b="0" dirty="0"/>
              <a:t> + 5n – 9, etc.	</a:t>
            </a:r>
            <a:r>
              <a:rPr lang="en-US" sz="2800" dirty="0"/>
              <a:t> O(N</a:t>
            </a:r>
            <a:r>
              <a:rPr lang="en-US" sz="2800" baseline="30000" dirty="0"/>
              <a:t>3</a:t>
            </a:r>
            <a:r>
              <a:rPr lang="en-US" sz="2800" dirty="0"/>
              <a:t>)</a:t>
            </a:r>
          </a:p>
        </p:txBody>
      </p:sp>
      <p:sp>
        <p:nvSpPr>
          <p:cNvPr id="72708" name="WordArt 3">
            <a:extLst>
              <a:ext uri="{FF2B5EF4-FFF2-40B4-BE49-F238E27FC236}">
                <a16:creationId xmlns:a16="http://schemas.microsoft.com/office/drawing/2014/main" id="{E4D7638B-200E-464B-B380-15E10CFF6AFE}"/>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0FADB6-B48C-4AA8-AF85-5AC331286BA2}"/>
              </a:ext>
            </a:extLst>
          </p:cNvPr>
          <p:cNvSpPr>
            <a:spLocks noGrp="1"/>
          </p:cNvSpPr>
          <p:nvPr>
            <p:ph type="ftr" sz="quarter" idx="12"/>
          </p:nvPr>
        </p:nvSpPr>
        <p:spPr/>
        <p:txBody>
          <a:body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graphicFrame>
        <p:nvGraphicFramePr>
          <p:cNvPr id="3" name="Group 56">
            <a:extLst>
              <a:ext uri="{FF2B5EF4-FFF2-40B4-BE49-F238E27FC236}">
                <a16:creationId xmlns:a16="http://schemas.microsoft.com/office/drawing/2014/main" id="{3DAB9A29-787E-4003-A1A7-F6A0642D70CA}"/>
              </a:ext>
            </a:extLst>
          </p:cNvPr>
          <p:cNvGraphicFramePr>
            <a:graphicFrameLocks noGrp="1"/>
          </p:cNvGraphicFramePr>
          <p:nvPr/>
        </p:nvGraphicFramePr>
        <p:xfrm>
          <a:off x="609600" y="768350"/>
          <a:ext cx="8077200" cy="4870451"/>
        </p:xfrm>
        <a:graphic>
          <a:graphicData uri="http://schemas.openxmlformats.org/drawingml/2006/table">
            <a:tbl>
              <a:tblPr/>
              <a:tblGrid>
                <a:gridCol w="35052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14763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dirty="0">
                          <a:ln>
                            <a:noFill/>
                          </a:ln>
                          <a:solidFill>
                            <a:srgbClr val="FF0000"/>
                          </a:solidFill>
                          <a:effectLst/>
                          <a:latin typeface="Tahoma" pitchFamily="34" charset="0"/>
                        </a:rPr>
                        <a:t>Big-O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6600"/>
                          </a:solidFill>
                          <a:effectLst/>
                          <a:latin typeface="Tahoma" pitchFamily="34" charset="0"/>
                        </a:rPr>
                        <a:t>frequently used notations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Notation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constant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logarithmic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O(log</a:t>
                      </a:r>
                      <a:r>
                        <a:rPr kumimoji="0" lang="en-US" sz="2000" b="1" i="0" u="none" strike="noStrike" cap="none" normalizeH="0" baseline="-25000">
                          <a:ln>
                            <a:noFill/>
                          </a:ln>
                          <a:solidFill>
                            <a:schemeClr val="accent2"/>
                          </a:solidFill>
                          <a:effectLst/>
                          <a:latin typeface="Tahoma" pitchFamily="34" charset="0"/>
                        </a:rPr>
                        <a:t>2</a:t>
                      </a:r>
                      <a:r>
                        <a:rPr kumimoji="0" lang="en-US" sz="2000" b="1" i="0" u="none" strike="noStrike" cap="none" normalizeH="0" baseline="0">
                          <a:ln>
                            <a:noFill/>
                          </a:ln>
                          <a:solidFill>
                            <a:schemeClr val="accent2"/>
                          </a:solidFill>
                          <a:effectLst/>
                          <a:latin typeface="Tahoma" pitchFamily="34"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linear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linearithmic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O(N log</a:t>
                      </a:r>
                      <a:r>
                        <a:rPr kumimoji="0" lang="en-US" sz="2000" b="1" i="0" u="none" strike="noStrike" cap="none" normalizeH="0" baseline="-25000">
                          <a:ln>
                            <a:noFill/>
                          </a:ln>
                          <a:solidFill>
                            <a:schemeClr val="accent2"/>
                          </a:solidFill>
                          <a:effectLst/>
                          <a:latin typeface="Tahoma" pitchFamily="34" charset="0"/>
                        </a:rPr>
                        <a:t>2</a:t>
                      </a:r>
                      <a:r>
                        <a:rPr kumimoji="0" lang="en-US" sz="2000" b="1" i="0" u="none" strike="noStrike" cap="none" normalizeH="0" baseline="0">
                          <a:ln>
                            <a:noFill/>
                          </a:ln>
                          <a:solidFill>
                            <a:schemeClr val="accent2"/>
                          </a:solidFill>
                          <a:effectLst/>
                          <a:latin typeface="Tahoma" pitchFamily="34"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quadratic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O(N</a:t>
                      </a:r>
                      <a:r>
                        <a:rPr kumimoji="0" lang="en-US" sz="2000" b="1" i="0" u="none" strike="noStrike" cap="none" normalizeH="0" baseline="30000">
                          <a:ln>
                            <a:noFill/>
                          </a:ln>
                          <a:solidFill>
                            <a:schemeClr val="accent2"/>
                          </a:solidFill>
                          <a:effectLst/>
                          <a:latin typeface="Tahoma" pitchFamily="34" charset="0"/>
                        </a:rPr>
                        <a:t>2</a:t>
                      </a:r>
                      <a:r>
                        <a:rPr kumimoji="0" lang="en-US" sz="2000" b="1" i="0" u="none" strike="noStrike" cap="none" normalizeH="0" baseline="0">
                          <a:ln>
                            <a:noFill/>
                          </a:ln>
                          <a:solidFill>
                            <a:schemeClr val="accent2"/>
                          </a:solidFill>
                          <a:effectLst/>
                          <a:latin typeface="Tahoma"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38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exponential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O(2</a:t>
                      </a:r>
                      <a:r>
                        <a:rPr kumimoji="0" lang="en-US" sz="2000" b="1" i="0" u="none" strike="noStrike" cap="none" normalizeH="0" baseline="30000" dirty="0">
                          <a:ln>
                            <a:noFill/>
                          </a:ln>
                          <a:solidFill>
                            <a:schemeClr val="accent2"/>
                          </a:solidFill>
                          <a:effectLst/>
                          <a:latin typeface="Tahoma" pitchFamily="34" charset="0"/>
                        </a:rPr>
                        <a:t>n</a:t>
                      </a:r>
                      <a:r>
                        <a:rPr kumimoji="0" lang="en-US" sz="2000" b="1" i="0" u="none" strike="noStrike" cap="none" normalizeH="0" baseline="0" dirty="0">
                          <a:ln>
                            <a:noFill/>
                          </a:ln>
                          <a:solidFill>
                            <a:schemeClr val="accent2"/>
                          </a:solidFill>
                          <a:effectLst/>
                          <a:latin typeface="Tahoma"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ED07DDEF-A323-42D7-88B9-359C9E51F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579"/>
            <a:ext cx="9144000" cy="6416842"/>
          </a:xfrm>
          <a:prstGeom prst="rect">
            <a:avLst/>
          </a:prstGeom>
        </p:spPr>
      </p:pic>
    </p:spTree>
    <p:extLst>
      <p:ext uri="{BB962C8B-B14F-4D97-AF65-F5344CB8AC3E}">
        <p14:creationId xmlns:p14="http://schemas.microsoft.com/office/powerpoint/2010/main" val="93605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FF83BFF2-E1B5-4B1A-96CE-E003FE082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04800"/>
            <a:ext cx="8979294" cy="6400800"/>
          </a:xfrm>
          <a:prstGeom prst="rect">
            <a:avLst/>
          </a:prstGeom>
        </p:spPr>
      </p:pic>
      <p:sp>
        <p:nvSpPr>
          <p:cNvPr id="8" name="TextBox 7">
            <a:extLst>
              <a:ext uri="{FF2B5EF4-FFF2-40B4-BE49-F238E27FC236}">
                <a16:creationId xmlns:a16="http://schemas.microsoft.com/office/drawing/2014/main" id="{D1058D32-FCEF-45F4-8749-F372C1C1DCD1}"/>
              </a:ext>
            </a:extLst>
          </p:cNvPr>
          <p:cNvSpPr txBox="1"/>
          <p:nvPr/>
        </p:nvSpPr>
        <p:spPr>
          <a:xfrm>
            <a:off x="1828800" y="838200"/>
            <a:ext cx="990600" cy="276999"/>
          </a:xfrm>
          <a:prstGeom prst="rect">
            <a:avLst/>
          </a:prstGeom>
          <a:noFill/>
          <a:ln w="19050">
            <a:solidFill>
              <a:schemeClr val="tx1"/>
            </a:solidFill>
          </a:ln>
        </p:spPr>
        <p:txBody>
          <a:bodyPr wrap="square" rtlCol="0">
            <a:spAutoFit/>
          </a:bodyPr>
          <a:lstStyle/>
          <a:p>
            <a:pPr algn="ctr"/>
            <a:r>
              <a:rPr lang="en-US" sz="1200" b="0" dirty="0" err="1">
                <a:latin typeface="Trebuchet MS" panose="020B0603020202020204" pitchFamily="34" charset="0"/>
              </a:rPr>
              <a:t>Iterable</a:t>
            </a:r>
            <a:endParaRPr lang="en-US" sz="1800" b="0" dirty="0">
              <a:latin typeface="Trebuchet MS" panose="020B0603020202020204" pitchFamily="34" charset="0"/>
            </a:endParaRPr>
          </a:p>
        </p:txBody>
      </p:sp>
      <p:cxnSp>
        <p:nvCxnSpPr>
          <p:cNvPr id="10" name="Straight Arrow Connector 9">
            <a:extLst>
              <a:ext uri="{FF2B5EF4-FFF2-40B4-BE49-F238E27FC236}">
                <a16:creationId xmlns:a16="http://schemas.microsoft.com/office/drawing/2014/main" id="{DB689A4A-6B6D-46E9-867B-D057082F201C}"/>
              </a:ext>
            </a:extLst>
          </p:cNvPr>
          <p:cNvCxnSpPr/>
          <p:nvPr/>
        </p:nvCxnSpPr>
        <p:spPr bwMode="auto">
          <a:xfrm flipV="1">
            <a:off x="2362200" y="1115199"/>
            <a:ext cx="0" cy="408801"/>
          </a:xfrm>
          <a:prstGeom prst="straightConnector1">
            <a:avLst/>
          </a:prstGeom>
          <a:solidFill>
            <a:schemeClr val="accent1"/>
          </a:solidFill>
          <a:ln w="19050" cap="flat" cmpd="sng" algn="ctr">
            <a:solidFill>
              <a:schemeClr val="tx1"/>
            </a:solidFill>
            <a:prstDash val="solid"/>
            <a:round/>
            <a:headEnd type="none" w="sm" len="sm"/>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72411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EFDB66-556D-4C07-874E-DB2385926572}"/>
              </a:ext>
            </a:extLst>
          </p:cNvPr>
          <p:cNvSpPr>
            <a:spLocks noGrp="1"/>
          </p:cNvSpPr>
          <p:nvPr>
            <p:ph type="ftr" sz="quarter" idx="12"/>
          </p:nvPr>
        </p:nvSpPr>
        <p:spPr/>
        <p:txBody>
          <a:body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graphicFrame>
        <p:nvGraphicFramePr>
          <p:cNvPr id="3" name="Group 56">
            <a:extLst>
              <a:ext uri="{FF2B5EF4-FFF2-40B4-BE49-F238E27FC236}">
                <a16:creationId xmlns:a16="http://schemas.microsoft.com/office/drawing/2014/main" id="{982461DE-E03E-4E6C-99A9-AC0FFB2FB52D}"/>
              </a:ext>
            </a:extLst>
          </p:cNvPr>
          <p:cNvGraphicFramePr>
            <a:graphicFrameLocks noGrp="1"/>
          </p:cNvGraphicFramePr>
          <p:nvPr/>
        </p:nvGraphicFramePr>
        <p:xfrm>
          <a:off x="609600" y="768350"/>
          <a:ext cx="8077200" cy="4432301"/>
        </p:xfrm>
        <a:graphic>
          <a:graphicData uri="http://schemas.openxmlformats.org/drawingml/2006/table">
            <a:tbl>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gridCol w="1346200">
                  <a:extLst>
                    <a:ext uri="{9D8B030D-6E8A-4147-A177-3AD203B41FA5}">
                      <a16:colId xmlns:a16="http://schemas.microsoft.com/office/drawing/2014/main" val="20003"/>
                    </a:ext>
                  </a:extLst>
                </a:gridCol>
                <a:gridCol w="1346200">
                  <a:extLst>
                    <a:ext uri="{9D8B030D-6E8A-4147-A177-3AD203B41FA5}">
                      <a16:colId xmlns:a16="http://schemas.microsoft.com/office/drawing/2014/main" val="20004"/>
                    </a:ext>
                  </a:extLst>
                </a:gridCol>
                <a:gridCol w="1346200">
                  <a:extLst>
                    <a:ext uri="{9D8B030D-6E8A-4147-A177-3AD203B41FA5}">
                      <a16:colId xmlns:a16="http://schemas.microsoft.com/office/drawing/2014/main" val="20005"/>
                    </a:ext>
                  </a:extLst>
                </a:gridCol>
              </a:tblGrid>
              <a:tr h="1476375">
                <a:tc gridSpan="6">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dirty="0">
                          <a:ln>
                            <a:noFill/>
                          </a:ln>
                          <a:solidFill>
                            <a:srgbClr val="FF0000"/>
                          </a:solidFill>
                          <a:effectLst/>
                          <a:latin typeface="Tahoma" pitchFamily="34" charset="0"/>
                        </a:rPr>
                        <a:t>Big-O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6600"/>
                          </a:solidFill>
                          <a:effectLst/>
                          <a:latin typeface="Tahoma" pitchFamily="34" charset="0"/>
                        </a:rPr>
                        <a:t>frequently used notations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ahoma" pitchFamily="34" charset="0"/>
                        </a:rPr>
                        <a:t>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49804"/>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O(1)</a:t>
                      </a:r>
                      <a:endParaRPr lang="en-US" sz="1800" dirty="0">
                        <a:solidFill>
                          <a:schemeClr val="tx1"/>
                        </a:solidFill>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O(log</a:t>
                      </a:r>
                      <a:r>
                        <a:rPr kumimoji="0" lang="en-US" sz="1800" b="1" i="0" u="none" strike="noStrike" cap="none" normalizeH="0" baseline="-25000" dirty="0">
                          <a:ln>
                            <a:noFill/>
                          </a:ln>
                          <a:solidFill>
                            <a:schemeClr val="tx1"/>
                          </a:solidFill>
                          <a:effectLst/>
                          <a:latin typeface="Tahoma" pitchFamily="34" charset="0"/>
                        </a:rPr>
                        <a:t>2</a:t>
                      </a:r>
                      <a:r>
                        <a:rPr kumimoji="0" lang="en-US" sz="1800" b="1" i="0" u="none" strike="noStrike" cap="none" normalizeH="0" baseline="0" dirty="0">
                          <a:ln>
                            <a:noFill/>
                          </a:ln>
                          <a:solidFill>
                            <a:schemeClr val="tx1"/>
                          </a:solidFill>
                          <a:effectLst/>
                          <a:latin typeface="Tahoma" pitchFamily="34" charset="0"/>
                        </a:rPr>
                        <a:t>N)</a:t>
                      </a:r>
                      <a:endParaRPr lang="en-US" sz="1800" dirty="0">
                        <a:solidFill>
                          <a:schemeClr val="tx1"/>
                        </a:solidFill>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O(N)</a:t>
                      </a:r>
                      <a:endParaRPr lang="en-US" sz="1800" dirty="0">
                        <a:solidFill>
                          <a:schemeClr val="tx1"/>
                        </a:solidFill>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O(N</a:t>
                      </a:r>
                      <a:r>
                        <a:rPr kumimoji="0" lang="en-US" sz="1800" b="1" i="0" u="none" strike="noStrike" cap="none" normalizeH="0" baseline="30000" dirty="0">
                          <a:ln>
                            <a:noFill/>
                          </a:ln>
                          <a:solidFill>
                            <a:schemeClr val="tx1"/>
                          </a:solidFill>
                          <a:effectLst/>
                          <a:latin typeface="Tahoma" pitchFamily="34" charset="0"/>
                        </a:rPr>
                        <a:t>2</a:t>
                      </a:r>
                      <a:r>
                        <a:rPr kumimoji="0" lang="en-US" sz="1800" b="1" i="0" u="none" strike="noStrike" cap="none" normalizeH="0" baseline="0" dirty="0">
                          <a:ln>
                            <a:noFill/>
                          </a:ln>
                          <a:solidFill>
                            <a:schemeClr val="tx1"/>
                          </a:solidFill>
                          <a:effectLst/>
                          <a:latin typeface="Tahoma" pitchFamily="34" charset="0"/>
                        </a:rPr>
                        <a:t>)</a:t>
                      </a:r>
                      <a:endParaRPr lang="en-US" sz="1800" dirty="0">
                        <a:solidFill>
                          <a:schemeClr val="tx1"/>
                        </a:solidFill>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O(2</a:t>
                      </a:r>
                      <a:r>
                        <a:rPr kumimoji="0" lang="en-US" sz="1800" b="1" i="0" u="none" strike="noStrike" cap="none" normalizeH="0" baseline="30000" dirty="0">
                          <a:ln>
                            <a:noFill/>
                          </a:ln>
                          <a:solidFill>
                            <a:schemeClr val="tx1"/>
                          </a:solidFill>
                          <a:effectLst/>
                          <a:latin typeface="Tahoma" pitchFamily="34" charset="0"/>
                        </a:rPr>
                        <a:t>n</a:t>
                      </a:r>
                      <a:r>
                        <a:rPr kumimoji="0" lang="en-US" sz="1800" b="1" i="0" u="none" strike="noStrike" cap="none" normalizeH="0" baseline="0" dirty="0">
                          <a:ln>
                            <a:noFill/>
                          </a:ln>
                          <a:solidFill>
                            <a:schemeClr val="tx1"/>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16</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256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65536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128</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128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16384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3.4E38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1024</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1024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1048576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&gt; 1E99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1048576</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1048576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1.1E12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normalizeH="0" baseline="0" dirty="0">
                          <a:ln>
                            <a:noFill/>
                          </a:ln>
                          <a:solidFill>
                            <a:schemeClr val="tx1"/>
                          </a:solidFill>
                          <a:effectLst/>
                          <a:latin typeface="Tahoma" pitchFamily="34" charset="0"/>
                          <a:ea typeface="+mn-ea"/>
                          <a:cs typeface="+mn-cs"/>
                        </a:rPr>
                        <a:t>&gt; 1E99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2^30</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2^30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1.2E18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normalizeH="0" baseline="0" dirty="0">
                          <a:ln>
                            <a:noFill/>
                          </a:ln>
                          <a:solidFill>
                            <a:schemeClr val="tx1"/>
                          </a:solidFill>
                          <a:effectLst/>
                          <a:latin typeface="Tahoma" pitchFamily="34" charset="0"/>
                          <a:ea typeface="+mn-ea"/>
                          <a:cs typeface="+mn-cs"/>
                        </a:rPr>
                        <a:t>&gt; 1E99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a:extLst>
              <a:ext uri="{FF2B5EF4-FFF2-40B4-BE49-F238E27FC236}">
                <a16:creationId xmlns:a16="http://schemas.microsoft.com/office/drawing/2014/main" id="{65FD6CC7-810C-4C60-B3BF-E391721D6E36}"/>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6803" name="Rectangle 2">
            <a:extLst>
              <a:ext uri="{FF2B5EF4-FFF2-40B4-BE49-F238E27FC236}">
                <a16:creationId xmlns:a16="http://schemas.microsoft.com/office/drawing/2014/main" id="{3214580B-2497-4489-8398-277229FFBF38}"/>
              </a:ext>
            </a:extLst>
          </p:cNvPr>
          <p:cNvSpPr>
            <a:spLocks noChangeArrowheads="1"/>
          </p:cNvSpPr>
          <p:nvPr/>
        </p:nvSpPr>
        <p:spPr bwMode="auto">
          <a:xfrm>
            <a:off x="685800" y="1828800"/>
            <a:ext cx="8077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1.  </a:t>
            </a:r>
            <a:r>
              <a:rPr lang="en-US" altLang="en-US" sz="2800" b="0">
                <a:latin typeface="Tahoma" panose="020B0604030504040204" pitchFamily="34" charset="0"/>
              </a:rPr>
              <a:t>Search an unordered list of </a:t>
            </a:r>
            <a:r>
              <a:rPr lang="en-US" altLang="en-US" sz="2800" b="0" i="1">
                <a:latin typeface="Tahoma" panose="020B0604030504040204" pitchFamily="34" charset="0"/>
              </a:rPr>
              <a:t>n</a:t>
            </a:r>
            <a:r>
              <a:rPr lang="en-US" altLang="en-US" sz="2800" b="0">
                <a:latin typeface="Tahoma" panose="020B0604030504040204" pitchFamily="34" charset="0"/>
              </a:rPr>
              <a:t> elements.  </a:t>
            </a:r>
          </a:p>
          <a:p>
            <a:pPr>
              <a:spcBef>
                <a:spcPct val="0"/>
              </a:spcBef>
              <a:buFontTx/>
              <a:buNone/>
            </a:pPr>
            <a:endParaRPr lang="en-US" altLang="en-US" sz="1800" b="0">
              <a:latin typeface="Tahoma" panose="020B0604030504040204" pitchFamily="34" charset="0"/>
            </a:endParaRPr>
          </a:p>
          <a:p>
            <a:pPr>
              <a:spcBef>
                <a:spcPct val="0"/>
              </a:spcBef>
              <a:buFontTx/>
              <a:buNone/>
            </a:pPr>
            <a:r>
              <a:rPr lang="en-US" altLang="en-US" sz="2800" b="0">
                <a:latin typeface="Tahoma" panose="020B0604030504040204" pitchFamily="34" charset="0"/>
              </a:rPr>
              <a:t>Runtime:  O(</a:t>
            </a:r>
            <a:r>
              <a:rPr lang="en-US" altLang="en-US" sz="2800" b="0" i="1">
                <a:latin typeface="Tahoma" panose="020B0604030504040204" pitchFamily="34" charset="0"/>
              </a:rPr>
              <a:t>n</a:t>
            </a:r>
            <a:r>
              <a:rPr lang="en-US" altLang="en-US" sz="2800" b="0">
                <a:latin typeface="Tahoma" panose="020B0604030504040204" pitchFamily="34" charset="0"/>
              </a:rPr>
              <a:t>)</a:t>
            </a:r>
          </a:p>
          <a:p>
            <a:pPr>
              <a:spcBef>
                <a:spcPct val="0"/>
              </a:spcBef>
              <a:buFontTx/>
              <a:buNone/>
            </a:pPr>
            <a:endParaRPr lang="en-US" altLang="en-US" sz="4400" b="0">
              <a:latin typeface="Tahoma" panose="020B0604030504040204" pitchFamily="34" charset="0"/>
            </a:endParaRPr>
          </a:p>
          <a:p>
            <a:pPr>
              <a:spcBef>
                <a:spcPct val="0"/>
              </a:spcBef>
              <a:buFontTx/>
              <a:buNone/>
            </a:pPr>
            <a:r>
              <a:rPr lang="en-US" altLang="en-US" sz="2800">
                <a:latin typeface="Tahoma" panose="020B0604030504040204" pitchFamily="34" charset="0"/>
              </a:rPr>
              <a:t>2.  </a:t>
            </a:r>
            <a:r>
              <a:rPr lang="en-US" altLang="en-US" sz="2800" b="0">
                <a:latin typeface="Tahoma" panose="020B0604030504040204" pitchFamily="34" charset="0"/>
              </a:rPr>
              <a:t>Print the last five elements of an large array.</a:t>
            </a:r>
          </a:p>
          <a:p>
            <a:pPr>
              <a:spcBef>
                <a:spcPct val="0"/>
              </a:spcBef>
              <a:buFontTx/>
              <a:buNone/>
            </a:pPr>
            <a:endParaRPr lang="en-US" altLang="en-US" sz="1800" b="0">
              <a:latin typeface="Tahoma" panose="020B0604030504040204" pitchFamily="34" charset="0"/>
            </a:endParaRPr>
          </a:p>
          <a:p>
            <a:pPr>
              <a:spcBef>
                <a:spcPct val="0"/>
              </a:spcBef>
              <a:buFontTx/>
              <a:buNone/>
            </a:pPr>
            <a:r>
              <a:rPr lang="en-US" altLang="en-US" sz="2800" b="0">
                <a:latin typeface="Tahoma" panose="020B0604030504040204" pitchFamily="34" charset="0"/>
              </a:rPr>
              <a:t>Runtime:  O(1)</a:t>
            </a:r>
            <a:endParaRPr lang="en-US" altLang="en-US" sz="2800">
              <a:latin typeface="Tahoma" panose="020B0604030504040204" pitchFamily="34" charset="0"/>
            </a:endParaRPr>
          </a:p>
        </p:txBody>
      </p:sp>
      <p:sp>
        <p:nvSpPr>
          <p:cNvPr id="76804" name="WordArt 3">
            <a:extLst>
              <a:ext uri="{FF2B5EF4-FFF2-40B4-BE49-F238E27FC236}">
                <a16:creationId xmlns:a16="http://schemas.microsoft.com/office/drawing/2014/main" id="{7184F32E-16F2-4C31-865F-F62625F04776}"/>
              </a:ext>
            </a:extLst>
          </p:cNvPr>
          <p:cNvSpPr>
            <a:spLocks noChangeArrowheads="1" noChangeShapeType="1" noTextEdit="1"/>
          </p:cNvSpPr>
          <p:nvPr/>
        </p:nvSpPr>
        <p:spPr bwMode="auto">
          <a:xfrm>
            <a:off x="1828800" y="381000"/>
            <a:ext cx="5486400" cy="609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Examples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Text Box 2">
            <a:extLst>
              <a:ext uri="{FF2B5EF4-FFF2-40B4-BE49-F238E27FC236}">
                <a16:creationId xmlns:a16="http://schemas.microsoft.com/office/drawing/2014/main" id="{15E4884A-B96F-4DDE-BFC7-60C75A7AA02C}"/>
              </a:ext>
            </a:extLst>
          </p:cNvPr>
          <p:cNvSpPr txBox="1">
            <a:spLocks noChangeArrowheads="1"/>
          </p:cNvSpPr>
          <p:nvPr/>
        </p:nvSpPr>
        <p:spPr bwMode="auto">
          <a:xfrm>
            <a:off x="838200" y="1981200"/>
            <a:ext cx="76962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tabLst>
                <a:tab pos="3367088" algn="ctr"/>
                <a:tab pos="5430838" algn="ctr"/>
              </a:tabLst>
            </a:pPr>
            <a:r>
              <a:rPr lang="en-US" altLang="en-US" sz="2400" dirty="0">
                <a:latin typeface="Tahoma" panose="020B0604030504040204" pitchFamily="34" charset="0"/>
              </a:rPr>
              <a:t>        	Tree Set         	Hash Set</a:t>
            </a:r>
          </a:p>
          <a:p>
            <a:pPr eaLnBrk="1" hangingPunct="1">
              <a:spcBef>
                <a:spcPct val="50000"/>
              </a:spcBef>
              <a:buFontTx/>
              <a:buNone/>
              <a:tabLst>
                <a:tab pos="3367088" algn="ctr"/>
                <a:tab pos="5430838" algn="ctr"/>
              </a:tabLst>
            </a:pPr>
            <a:r>
              <a:rPr lang="en-US" altLang="en-US" sz="1800" dirty="0">
                <a:latin typeface="Tahoma" panose="020B0604030504040204" pitchFamily="34" charset="0"/>
              </a:rPr>
              <a:t>add</a:t>
            </a:r>
            <a:r>
              <a:rPr lang="en-US" altLang="en-US" sz="2400" dirty="0">
                <a:latin typeface="Tahoma" panose="020B0604030504040204" pitchFamily="34" charset="0"/>
              </a:rPr>
              <a:t>      	O(Log</a:t>
            </a:r>
            <a:r>
              <a:rPr lang="en-US" altLang="en-US" sz="2400" baseline="-25000" dirty="0">
                <a:latin typeface="Tahoma" panose="020B0604030504040204" pitchFamily="34" charset="0"/>
              </a:rPr>
              <a:t>2</a:t>
            </a:r>
            <a:r>
              <a:rPr lang="en-US" altLang="en-US" sz="2400" dirty="0">
                <a:latin typeface="Tahoma" panose="020B0604030504040204" pitchFamily="34" charset="0"/>
              </a:rPr>
              <a:t>N)</a:t>
            </a:r>
            <a:r>
              <a:rPr lang="en-US" altLang="en-US" sz="2800" b="0" dirty="0">
                <a:latin typeface="Tahoma" panose="020B0604030504040204" pitchFamily="34" charset="0"/>
              </a:rPr>
              <a:t> </a:t>
            </a:r>
            <a:r>
              <a:rPr lang="en-US" altLang="en-US" sz="2400" dirty="0">
                <a:latin typeface="Tahoma" panose="020B0604030504040204" pitchFamily="34" charset="0"/>
              </a:rPr>
              <a:t>		O(1)</a:t>
            </a:r>
          </a:p>
          <a:p>
            <a:pPr eaLnBrk="1" hangingPunct="1">
              <a:spcBef>
                <a:spcPct val="50000"/>
              </a:spcBef>
              <a:buFontTx/>
              <a:buNone/>
              <a:tabLst>
                <a:tab pos="3367088" algn="ctr"/>
                <a:tab pos="5430838" algn="ctr"/>
              </a:tabLst>
            </a:pPr>
            <a:r>
              <a:rPr lang="en-US" altLang="en-US" sz="1800" dirty="0">
                <a:latin typeface="Tahoma" panose="020B0604030504040204" pitchFamily="34" charset="0"/>
              </a:rPr>
              <a:t>remove</a:t>
            </a:r>
            <a:r>
              <a:rPr lang="en-US" altLang="en-US" sz="2400" dirty="0">
                <a:latin typeface="Tahoma" panose="020B0604030504040204" pitchFamily="34" charset="0"/>
              </a:rPr>
              <a:t>      	O(Log</a:t>
            </a:r>
            <a:r>
              <a:rPr lang="en-US" altLang="en-US" sz="2400" baseline="-25000" dirty="0">
                <a:latin typeface="Tahoma" panose="020B0604030504040204" pitchFamily="34" charset="0"/>
              </a:rPr>
              <a:t>2</a:t>
            </a:r>
            <a:r>
              <a:rPr lang="en-US" altLang="en-US" sz="2400" dirty="0">
                <a:latin typeface="Tahoma" panose="020B0604030504040204" pitchFamily="34" charset="0"/>
              </a:rPr>
              <a:t>N)</a:t>
            </a:r>
            <a:r>
              <a:rPr lang="en-US" altLang="en-US" sz="2800" b="0" dirty="0">
                <a:latin typeface="Tahoma" panose="020B0604030504040204" pitchFamily="34" charset="0"/>
              </a:rPr>
              <a:t> </a:t>
            </a:r>
            <a:r>
              <a:rPr lang="en-US" altLang="en-US" sz="2400" dirty="0">
                <a:latin typeface="Tahoma" panose="020B0604030504040204" pitchFamily="34" charset="0"/>
              </a:rPr>
              <a:t>		O(1)</a:t>
            </a:r>
          </a:p>
          <a:p>
            <a:pPr eaLnBrk="1" hangingPunct="1">
              <a:spcBef>
                <a:spcPct val="50000"/>
              </a:spcBef>
              <a:buFontTx/>
              <a:buNone/>
              <a:tabLst>
                <a:tab pos="3367088" algn="ctr"/>
                <a:tab pos="5430838" algn="ctr"/>
              </a:tabLst>
            </a:pPr>
            <a:r>
              <a:rPr lang="en-US" altLang="en-US" sz="1800" dirty="0">
                <a:latin typeface="Tahoma" panose="020B0604030504040204" pitchFamily="34" charset="0"/>
              </a:rPr>
              <a:t>contains</a:t>
            </a:r>
            <a:r>
              <a:rPr lang="en-US" altLang="en-US" sz="2800" dirty="0">
                <a:latin typeface="Tahoma" panose="020B0604030504040204" pitchFamily="34" charset="0"/>
              </a:rPr>
              <a:t>    	</a:t>
            </a:r>
            <a:r>
              <a:rPr lang="en-US" altLang="en-US" sz="2400" dirty="0">
                <a:latin typeface="Tahoma" panose="020B0604030504040204" pitchFamily="34" charset="0"/>
              </a:rPr>
              <a:t>O(Log</a:t>
            </a:r>
            <a:r>
              <a:rPr lang="en-US" altLang="en-US" sz="2400" baseline="-25000" dirty="0">
                <a:latin typeface="Tahoma" panose="020B0604030504040204" pitchFamily="34" charset="0"/>
              </a:rPr>
              <a:t>2</a:t>
            </a:r>
            <a:r>
              <a:rPr lang="en-US" altLang="en-US" sz="2400" dirty="0">
                <a:latin typeface="Tahoma" panose="020B0604030504040204" pitchFamily="34" charset="0"/>
              </a:rPr>
              <a:t>N)</a:t>
            </a:r>
            <a:r>
              <a:rPr lang="en-US" altLang="en-US" sz="2800" b="0" dirty="0">
                <a:latin typeface="Tahoma" panose="020B0604030504040204" pitchFamily="34" charset="0"/>
              </a:rPr>
              <a:t> </a:t>
            </a:r>
            <a:r>
              <a:rPr lang="en-US" altLang="en-US" sz="2800" dirty="0">
                <a:latin typeface="Tahoma" panose="020B0604030504040204" pitchFamily="34" charset="0"/>
              </a:rPr>
              <a:t>		</a:t>
            </a:r>
            <a:r>
              <a:rPr lang="en-US" altLang="en-US" sz="2400" dirty="0">
                <a:latin typeface="Tahoma" panose="020B0604030504040204" pitchFamily="34" charset="0"/>
              </a:rPr>
              <a:t>O(1)</a:t>
            </a:r>
          </a:p>
          <a:p>
            <a:pPr eaLnBrk="1" hangingPunct="1">
              <a:spcBef>
                <a:spcPct val="50000"/>
              </a:spcBef>
              <a:buFontTx/>
              <a:buNone/>
              <a:tabLst>
                <a:tab pos="3367088" algn="ctr"/>
                <a:tab pos="5430838" algn="ctr"/>
              </a:tabLst>
            </a:pPr>
            <a:r>
              <a:rPr lang="en-US" altLang="en-US" sz="1800" dirty="0">
                <a:latin typeface="Tahoma" panose="020B0604030504040204" pitchFamily="34" charset="0"/>
              </a:rPr>
              <a:t>size</a:t>
            </a:r>
            <a:r>
              <a:rPr lang="en-US" altLang="en-US" sz="2800" dirty="0">
                <a:latin typeface="Tahoma" panose="020B0604030504040204" pitchFamily="34" charset="0"/>
              </a:rPr>
              <a:t>	</a:t>
            </a:r>
            <a:r>
              <a:rPr lang="en-US" altLang="en-US" sz="2400" dirty="0">
                <a:latin typeface="Tahoma" panose="020B0604030504040204" pitchFamily="34" charset="0"/>
              </a:rPr>
              <a:t>O(1)</a:t>
            </a:r>
            <a:r>
              <a:rPr lang="en-US" altLang="en-US" sz="2800" b="0" dirty="0">
                <a:latin typeface="Tahoma" panose="020B0604030504040204" pitchFamily="34" charset="0"/>
              </a:rPr>
              <a:t> </a:t>
            </a:r>
            <a:r>
              <a:rPr lang="en-US" altLang="en-US" sz="2800" dirty="0">
                <a:latin typeface="Tahoma" panose="020B0604030504040204" pitchFamily="34" charset="0"/>
              </a:rPr>
              <a:t>		</a:t>
            </a:r>
            <a:r>
              <a:rPr lang="en-US" altLang="en-US" sz="2400" dirty="0">
                <a:latin typeface="Tahoma" panose="020B0604030504040204" pitchFamily="34" charset="0"/>
              </a:rPr>
              <a:t>O(1)</a:t>
            </a:r>
          </a:p>
          <a:p>
            <a:pPr eaLnBrk="1" hangingPunct="1">
              <a:spcBef>
                <a:spcPts val="2400"/>
              </a:spcBef>
              <a:buFontTx/>
              <a:buNone/>
            </a:pPr>
            <a:r>
              <a:rPr lang="en-US" altLang="en-US" sz="2000" dirty="0" err="1">
                <a:solidFill>
                  <a:schemeClr val="accent2"/>
                </a:solidFill>
                <a:latin typeface="Tahoma" panose="020B0604030504040204" pitchFamily="34" charset="0"/>
              </a:rPr>
              <a:t>TreeSets</a:t>
            </a:r>
            <a:r>
              <a:rPr lang="en-US" altLang="en-US" sz="2000" dirty="0">
                <a:solidFill>
                  <a:schemeClr val="accent2"/>
                </a:solidFill>
                <a:latin typeface="Tahoma" panose="020B0604030504040204" pitchFamily="34" charset="0"/>
              </a:rPr>
              <a:t> are implemented with balanced binary trees</a:t>
            </a:r>
            <a:br>
              <a:rPr lang="en-US" altLang="en-US" sz="2000" dirty="0">
                <a:solidFill>
                  <a:schemeClr val="accent2"/>
                </a:solidFill>
                <a:latin typeface="Tahoma" panose="020B0604030504040204" pitchFamily="34" charset="0"/>
              </a:rPr>
            </a:br>
            <a:r>
              <a:rPr lang="en-US" altLang="en-US" sz="2000" dirty="0">
                <a:solidFill>
                  <a:schemeClr val="accent2"/>
                </a:solidFill>
                <a:latin typeface="Tahoma" panose="020B0604030504040204" pitchFamily="34" charset="0"/>
              </a:rPr>
              <a:t>( red/black trees ).</a:t>
            </a:r>
          </a:p>
          <a:p>
            <a:pPr eaLnBrk="1" hangingPunct="1">
              <a:spcBef>
                <a:spcPct val="50000"/>
              </a:spcBef>
              <a:buFontTx/>
              <a:buNone/>
            </a:pPr>
            <a:r>
              <a:rPr lang="en-US" altLang="en-US" sz="2000" dirty="0" err="1">
                <a:solidFill>
                  <a:schemeClr val="accent2"/>
                </a:solidFill>
                <a:latin typeface="Tahoma" panose="020B0604030504040204" pitchFamily="34" charset="0"/>
              </a:rPr>
              <a:t>HashSets</a:t>
            </a:r>
            <a:r>
              <a:rPr lang="en-US" altLang="en-US" sz="2000" dirty="0">
                <a:solidFill>
                  <a:schemeClr val="accent2"/>
                </a:solidFill>
                <a:latin typeface="Tahoma" panose="020B0604030504040204" pitchFamily="34" charset="0"/>
              </a:rPr>
              <a:t> are implemented with</a:t>
            </a:r>
            <a:r>
              <a:rPr lang="en-US" altLang="en-US" sz="2000" b="0" dirty="0">
                <a:solidFill>
                  <a:schemeClr val="accent2"/>
                </a:solidFill>
                <a:latin typeface="Tahoma" panose="020B0604030504040204" pitchFamily="34" charset="0"/>
              </a:rPr>
              <a:t> </a:t>
            </a:r>
            <a:r>
              <a:rPr lang="en-US" altLang="en-US" sz="2000" dirty="0">
                <a:solidFill>
                  <a:schemeClr val="accent2"/>
                </a:solidFill>
                <a:latin typeface="Tahoma" panose="020B0604030504040204" pitchFamily="34" charset="0"/>
              </a:rPr>
              <a:t>hash tables.</a:t>
            </a:r>
          </a:p>
        </p:txBody>
      </p:sp>
      <p:sp>
        <p:nvSpPr>
          <p:cNvPr id="78852" name="WordArt 3">
            <a:extLst>
              <a:ext uri="{FF2B5EF4-FFF2-40B4-BE49-F238E27FC236}">
                <a16:creationId xmlns:a16="http://schemas.microsoft.com/office/drawing/2014/main" id="{87D68D8E-EE3A-4D43-B48C-6DD6F525DB9B}"/>
              </a:ext>
            </a:extLst>
          </p:cNvPr>
          <p:cNvSpPr>
            <a:spLocks noChangeArrowheads="1" noChangeShapeType="1" noTextEdit="1"/>
          </p:cNvSpPr>
          <p:nvPr/>
        </p:nvSpPr>
        <p:spPr bwMode="auto">
          <a:xfrm>
            <a:off x="2057400" y="381000"/>
            <a:ext cx="4800600" cy="12192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Java Collections</a:t>
            </a:r>
          </a:p>
          <a:p>
            <a:pPr algn="ctr"/>
            <a:r>
              <a:rPr lang="en-US" sz="3600" kern="1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Set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4F0312-49BC-4D43-AC51-D51962A77118}"/>
              </a:ext>
            </a:extLst>
          </p:cNvPr>
          <p:cNvSpPr>
            <a:spLocks noGrp="1"/>
          </p:cNvSpPr>
          <p:nvPr>
            <p:ph type="ftr" sz="quarter" idx="12"/>
          </p:nvPr>
        </p:nvSpPr>
        <p:spPr/>
        <p:txBody>
          <a:body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pic>
        <p:nvPicPr>
          <p:cNvPr id="80899" name="Picture 4" descr="http://upload.wikimedia.org/wikipedia/commons/thumb/d/d0/Hash_table_5_0_1_1_1_1_1_LL.svg/450px-Hash_table_5_0_1_1_1_1_1_LL.svg.png">
            <a:hlinkClick r:id="rId2"/>
            <a:extLst>
              <a:ext uri="{FF2B5EF4-FFF2-40B4-BE49-F238E27FC236}">
                <a16:creationId xmlns:a16="http://schemas.microsoft.com/office/drawing/2014/main" id="{2F972046-312C-4FAC-A4E7-BAB04C039A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8" y="990600"/>
            <a:ext cx="7853362"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Rectangle 2">
            <a:extLst>
              <a:ext uri="{FF2B5EF4-FFF2-40B4-BE49-F238E27FC236}">
                <a16:creationId xmlns:a16="http://schemas.microsoft.com/office/drawing/2014/main" id="{B339D66B-7319-4A26-B1D5-67A698542296}"/>
              </a:ext>
            </a:extLst>
          </p:cNvPr>
          <p:cNvSpPr>
            <a:spLocks noChangeArrowheads="1"/>
          </p:cNvSpPr>
          <p:nvPr/>
        </p:nvSpPr>
        <p:spPr bwMode="auto">
          <a:xfrm>
            <a:off x="533400" y="171450"/>
            <a:ext cx="8153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0">
                <a:latin typeface="Tahoma" panose="020B0604030504040204" pitchFamily="34" charset="0"/>
              </a:rPr>
              <a:t>In the strategy known as </a:t>
            </a:r>
            <a:r>
              <a:rPr lang="en-US" altLang="en-US" sz="2400" i="1">
                <a:latin typeface="Tahoma" panose="020B0604030504040204" pitchFamily="34" charset="0"/>
              </a:rPr>
              <a:t>separate chaining</a:t>
            </a:r>
            <a:r>
              <a:rPr lang="en-US" altLang="en-US" sz="2400" b="0">
                <a:latin typeface="Tahoma" panose="020B0604030504040204" pitchFamily="34" charset="0"/>
              </a:rPr>
              <a:t>, each slot of the bucket array is a pointer to a linked list that contains the key-value pairs that hashed to the same location.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9D0E-3E94-4AE6-85CF-DC1779827482}"/>
              </a:ext>
            </a:extLst>
          </p:cNvPr>
          <p:cNvSpPr>
            <a:spLocks noGrp="1"/>
          </p:cNvSpPr>
          <p:nvPr>
            <p:ph type="ctrTitle"/>
          </p:nvPr>
        </p:nvSpPr>
        <p:spPr>
          <a:xfrm>
            <a:off x="685800" y="609600"/>
            <a:ext cx="7772400" cy="1470025"/>
          </a:xfrm>
        </p:spPr>
        <p:txBody>
          <a:bodyPr/>
          <a:lstStyle/>
          <a:p>
            <a:r>
              <a:rPr lang="en-US" sz="8000" dirty="0"/>
              <a:t>Set Theory</a:t>
            </a:r>
          </a:p>
        </p:txBody>
      </p:sp>
      <p:sp>
        <p:nvSpPr>
          <p:cNvPr id="3" name="Subtitle 2">
            <a:extLst>
              <a:ext uri="{FF2B5EF4-FFF2-40B4-BE49-F238E27FC236}">
                <a16:creationId xmlns:a16="http://schemas.microsoft.com/office/drawing/2014/main" id="{99184375-F145-47F2-9422-FF562CCACF1B}"/>
              </a:ext>
            </a:extLst>
          </p:cNvPr>
          <p:cNvSpPr>
            <a:spLocks noGrp="1"/>
          </p:cNvSpPr>
          <p:nvPr>
            <p:ph type="subTitle" idx="1"/>
          </p:nvPr>
        </p:nvSpPr>
        <p:spPr>
          <a:xfrm>
            <a:off x="1371600" y="2895600"/>
            <a:ext cx="6400800" cy="1752600"/>
          </a:xfrm>
        </p:spPr>
        <p:txBody>
          <a:bodyPr/>
          <a:lstStyle/>
          <a:p>
            <a:r>
              <a:rPr lang="en-US" sz="4000" b="1" kern="1200" dirty="0" err="1">
                <a:latin typeface="Tahoma" panose="020B0604030504040204" pitchFamily="34" charset="0"/>
              </a:rPr>
              <a:t>addAll</a:t>
            </a:r>
            <a:endParaRPr lang="en-US" sz="4000" b="1" kern="1200" dirty="0">
              <a:latin typeface="Tahoma" panose="020B0604030504040204" pitchFamily="34" charset="0"/>
            </a:endParaRPr>
          </a:p>
          <a:p>
            <a:r>
              <a:rPr lang="en-US" sz="4000" b="1" kern="1200" dirty="0" err="1">
                <a:latin typeface="Tahoma" panose="020B0604030504040204" pitchFamily="34" charset="0"/>
              </a:rPr>
              <a:t>removeAll</a:t>
            </a:r>
            <a:endParaRPr lang="en-US" sz="4000" b="1" kern="1200" dirty="0">
              <a:latin typeface="Tahoma" panose="020B0604030504040204" pitchFamily="34" charset="0"/>
            </a:endParaRPr>
          </a:p>
          <a:p>
            <a:r>
              <a:rPr lang="en-US" sz="4000" b="1" kern="1200" dirty="0" err="1">
                <a:latin typeface="Tahoma" panose="020B0604030504040204" pitchFamily="34" charset="0"/>
              </a:rPr>
              <a:t>retainAll</a:t>
            </a:r>
            <a:endParaRPr lang="en-US" sz="4000" b="1" kern="1200" dirty="0">
              <a:latin typeface="Tahoma" panose="020B0604030504040204" pitchFamily="34" charset="0"/>
            </a:endParaRPr>
          </a:p>
        </p:txBody>
      </p:sp>
      <p:sp>
        <p:nvSpPr>
          <p:cNvPr id="4" name="Footer Placeholder 3">
            <a:extLst>
              <a:ext uri="{FF2B5EF4-FFF2-40B4-BE49-F238E27FC236}">
                <a16:creationId xmlns:a16="http://schemas.microsoft.com/office/drawing/2014/main" id="{FFE3332D-24B1-4CA7-85EE-1E5BFB91B752}"/>
              </a:ext>
            </a:extLst>
          </p:cNvPr>
          <p:cNvSpPr>
            <a:spLocks noGrp="1"/>
          </p:cNvSpPr>
          <p:nvPr>
            <p:ph type="ftr" sz="quarter" idx="12"/>
          </p:nvPr>
        </p:nvSpPr>
        <p:spPr/>
        <p:txBody>
          <a:body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191977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9D0E-3E94-4AE6-85CF-DC1779827482}"/>
              </a:ext>
            </a:extLst>
          </p:cNvPr>
          <p:cNvSpPr>
            <a:spLocks noGrp="1"/>
          </p:cNvSpPr>
          <p:nvPr>
            <p:ph type="ctrTitle"/>
          </p:nvPr>
        </p:nvSpPr>
        <p:spPr>
          <a:xfrm>
            <a:off x="685800" y="152401"/>
            <a:ext cx="7772400" cy="762000"/>
          </a:xfrm>
        </p:spPr>
        <p:txBody>
          <a:bodyPr/>
          <a:lstStyle/>
          <a:p>
            <a:r>
              <a:rPr lang="en-US" dirty="0"/>
              <a:t>Union</a:t>
            </a:r>
          </a:p>
        </p:txBody>
      </p:sp>
      <p:sp>
        <p:nvSpPr>
          <p:cNvPr id="6" name="TextBox 5">
            <a:extLst>
              <a:ext uri="{FF2B5EF4-FFF2-40B4-BE49-F238E27FC236}">
                <a16:creationId xmlns:a16="http://schemas.microsoft.com/office/drawing/2014/main" id="{CFBEFCAA-F242-4EC0-9D4D-A87317D5061F}"/>
              </a:ext>
            </a:extLst>
          </p:cNvPr>
          <p:cNvSpPr txBox="1"/>
          <p:nvPr/>
        </p:nvSpPr>
        <p:spPr>
          <a:xfrm>
            <a:off x="3176912" y="5271821"/>
            <a:ext cx="3018775" cy="954107"/>
          </a:xfrm>
          <a:prstGeom prst="rect">
            <a:avLst/>
          </a:prstGeom>
          <a:noFill/>
        </p:spPr>
        <p:txBody>
          <a:bodyPr wrap="none" rtlCol="0">
            <a:spAutoFit/>
          </a:bodyPr>
          <a:lstStyle/>
          <a:p>
            <a:r>
              <a:rPr lang="en-US" sz="2800" dirty="0" err="1"/>
              <a:t>union.addAll</a:t>
            </a:r>
            <a:r>
              <a:rPr lang="en-US" sz="2800" dirty="0"/>
              <a:t>(A)</a:t>
            </a:r>
          </a:p>
          <a:p>
            <a:r>
              <a:rPr lang="en-US" sz="2800" dirty="0" err="1"/>
              <a:t>union.addAll</a:t>
            </a:r>
            <a:r>
              <a:rPr lang="en-US" sz="2800" dirty="0"/>
              <a:t>(B)</a:t>
            </a:r>
          </a:p>
        </p:txBody>
      </p:sp>
      <p:grpSp>
        <p:nvGrpSpPr>
          <p:cNvPr id="9" name="Group 8">
            <a:extLst>
              <a:ext uri="{FF2B5EF4-FFF2-40B4-BE49-F238E27FC236}">
                <a16:creationId xmlns:a16="http://schemas.microsoft.com/office/drawing/2014/main" id="{C4E299B2-F10F-4ED8-BBA1-D81E69D8647D}"/>
              </a:ext>
            </a:extLst>
          </p:cNvPr>
          <p:cNvGrpSpPr/>
          <p:nvPr/>
        </p:nvGrpSpPr>
        <p:grpSpPr>
          <a:xfrm>
            <a:off x="2133600" y="1219200"/>
            <a:ext cx="5105400" cy="3729851"/>
            <a:chOff x="2651316" y="1338075"/>
            <a:chExt cx="5105400" cy="3729851"/>
          </a:xfrm>
        </p:grpSpPr>
        <p:pic>
          <p:nvPicPr>
            <p:cNvPr id="5" name="Picture 4" descr="Diagram, venn diagram&#10;&#10;Description automatically generated">
              <a:extLst>
                <a:ext uri="{FF2B5EF4-FFF2-40B4-BE49-F238E27FC236}">
                  <a16:creationId xmlns:a16="http://schemas.microsoft.com/office/drawing/2014/main" id="{684B90DF-850C-45FF-84C4-48E21DF43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316" y="1338075"/>
              <a:ext cx="5105400" cy="3729851"/>
            </a:xfrm>
            <a:prstGeom prst="rect">
              <a:avLst/>
            </a:prstGeom>
          </p:spPr>
        </p:pic>
        <p:sp>
          <p:nvSpPr>
            <p:cNvPr id="7" name="TextBox 6">
              <a:extLst>
                <a:ext uri="{FF2B5EF4-FFF2-40B4-BE49-F238E27FC236}">
                  <a16:creationId xmlns:a16="http://schemas.microsoft.com/office/drawing/2014/main" id="{7AEB8F6C-9053-459B-9B0E-74BA44B697A0}"/>
                </a:ext>
              </a:extLst>
            </p:cNvPr>
            <p:cNvSpPr txBox="1"/>
            <p:nvPr/>
          </p:nvSpPr>
          <p:spPr>
            <a:xfrm>
              <a:off x="3810000" y="2433558"/>
              <a:ext cx="570990" cy="769441"/>
            </a:xfrm>
            <a:prstGeom prst="rect">
              <a:avLst/>
            </a:prstGeom>
            <a:noFill/>
          </p:spPr>
          <p:txBody>
            <a:bodyPr wrap="none" rtlCol="0">
              <a:spAutoFit/>
            </a:bodyPr>
            <a:lstStyle/>
            <a:p>
              <a:r>
                <a:rPr lang="en-US" sz="4400" dirty="0"/>
                <a:t>A</a:t>
              </a:r>
            </a:p>
          </p:txBody>
        </p:sp>
        <p:sp>
          <p:nvSpPr>
            <p:cNvPr id="8" name="TextBox 7">
              <a:extLst>
                <a:ext uri="{FF2B5EF4-FFF2-40B4-BE49-F238E27FC236}">
                  <a16:creationId xmlns:a16="http://schemas.microsoft.com/office/drawing/2014/main" id="{20E7961D-6F75-4FFB-8F6E-820AF27604B1}"/>
                </a:ext>
              </a:extLst>
            </p:cNvPr>
            <p:cNvSpPr txBox="1"/>
            <p:nvPr/>
          </p:nvSpPr>
          <p:spPr>
            <a:xfrm>
              <a:off x="5998672" y="2433558"/>
              <a:ext cx="570990" cy="769441"/>
            </a:xfrm>
            <a:prstGeom prst="rect">
              <a:avLst/>
            </a:prstGeom>
            <a:noFill/>
          </p:spPr>
          <p:txBody>
            <a:bodyPr wrap="none" rtlCol="0">
              <a:spAutoFit/>
            </a:bodyPr>
            <a:lstStyle/>
            <a:p>
              <a:r>
                <a:rPr lang="en-US" sz="4400" dirty="0"/>
                <a:t>B</a:t>
              </a:r>
            </a:p>
          </p:txBody>
        </p:sp>
      </p:grpSp>
    </p:spTree>
    <p:extLst>
      <p:ext uri="{BB962C8B-B14F-4D97-AF65-F5344CB8AC3E}">
        <p14:creationId xmlns:p14="http://schemas.microsoft.com/office/powerpoint/2010/main" val="43069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9D0E-3E94-4AE6-85CF-DC1779827482}"/>
              </a:ext>
            </a:extLst>
          </p:cNvPr>
          <p:cNvSpPr>
            <a:spLocks noGrp="1"/>
          </p:cNvSpPr>
          <p:nvPr>
            <p:ph type="ctrTitle"/>
          </p:nvPr>
        </p:nvSpPr>
        <p:spPr>
          <a:xfrm>
            <a:off x="685800" y="152401"/>
            <a:ext cx="7772400" cy="762000"/>
          </a:xfrm>
        </p:spPr>
        <p:txBody>
          <a:bodyPr/>
          <a:lstStyle/>
          <a:p>
            <a:r>
              <a:rPr lang="en-US" dirty="0"/>
              <a:t>Intersection</a:t>
            </a:r>
          </a:p>
        </p:txBody>
      </p:sp>
      <p:sp>
        <p:nvSpPr>
          <p:cNvPr id="6" name="TextBox 5">
            <a:extLst>
              <a:ext uri="{FF2B5EF4-FFF2-40B4-BE49-F238E27FC236}">
                <a16:creationId xmlns:a16="http://schemas.microsoft.com/office/drawing/2014/main" id="{CFBEFCAA-F242-4EC0-9D4D-A87317D5061F}"/>
              </a:ext>
            </a:extLst>
          </p:cNvPr>
          <p:cNvSpPr txBox="1"/>
          <p:nvPr/>
        </p:nvSpPr>
        <p:spPr>
          <a:xfrm>
            <a:off x="2505143" y="5294188"/>
            <a:ext cx="4554452" cy="954107"/>
          </a:xfrm>
          <a:prstGeom prst="rect">
            <a:avLst/>
          </a:prstGeom>
          <a:noFill/>
        </p:spPr>
        <p:txBody>
          <a:bodyPr wrap="none" rtlCol="0">
            <a:spAutoFit/>
          </a:bodyPr>
          <a:lstStyle/>
          <a:p>
            <a:pPr algn="ctr"/>
            <a:r>
              <a:rPr lang="en-US" sz="2800" dirty="0" err="1"/>
              <a:t>intersection.addAll</a:t>
            </a:r>
            <a:r>
              <a:rPr lang="en-US" sz="2800" dirty="0"/>
              <a:t>(A)</a:t>
            </a:r>
          </a:p>
          <a:p>
            <a:pPr algn="ctr"/>
            <a:r>
              <a:rPr lang="en-US" sz="2800" dirty="0" err="1"/>
              <a:t>intersection.retainAll</a:t>
            </a:r>
            <a:r>
              <a:rPr lang="en-US" sz="2800" dirty="0"/>
              <a:t>(B)</a:t>
            </a:r>
          </a:p>
        </p:txBody>
      </p:sp>
      <p:pic>
        <p:nvPicPr>
          <p:cNvPr id="4" name="Picture 3" descr="Venn diagram&#10;&#10;Description automatically generated">
            <a:extLst>
              <a:ext uri="{FF2B5EF4-FFF2-40B4-BE49-F238E27FC236}">
                <a16:creationId xmlns:a16="http://schemas.microsoft.com/office/drawing/2014/main" id="{7AD68544-5B04-4EC8-9AF4-532E49EF2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003" y="1407819"/>
            <a:ext cx="4746592" cy="3467717"/>
          </a:xfrm>
          <a:prstGeom prst="rect">
            <a:avLst/>
          </a:prstGeom>
        </p:spPr>
      </p:pic>
      <p:sp>
        <p:nvSpPr>
          <p:cNvPr id="7" name="TextBox 6">
            <a:extLst>
              <a:ext uri="{FF2B5EF4-FFF2-40B4-BE49-F238E27FC236}">
                <a16:creationId xmlns:a16="http://schemas.microsoft.com/office/drawing/2014/main" id="{7AEB8F6C-9053-459B-9B0E-74BA44B697A0}"/>
              </a:ext>
            </a:extLst>
          </p:cNvPr>
          <p:cNvSpPr txBox="1"/>
          <p:nvPr/>
        </p:nvSpPr>
        <p:spPr>
          <a:xfrm>
            <a:off x="3292284" y="2314683"/>
            <a:ext cx="570990" cy="769441"/>
          </a:xfrm>
          <a:prstGeom prst="rect">
            <a:avLst/>
          </a:prstGeom>
          <a:noFill/>
        </p:spPr>
        <p:txBody>
          <a:bodyPr wrap="none" rtlCol="0">
            <a:spAutoFit/>
          </a:bodyPr>
          <a:lstStyle/>
          <a:p>
            <a:r>
              <a:rPr lang="en-US" sz="4400" dirty="0"/>
              <a:t>A</a:t>
            </a:r>
          </a:p>
        </p:txBody>
      </p:sp>
      <p:sp>
        <p:nvSpPr>
          <p:cNvPr id="8" name="TextBox 7">
            <a:extLst>
              <a:ext uri="{FF2B5EF4-FFF2-40B4-BE49-F238E27FC236}">
                <a16:creationId xmlns:a16="http://schemas.microsoft.com/office/drawing/2014/main" id="{20E7961D-6F75-4FFB-8F6E-820AF27604B1}"/>
              </a:ext>
            </a:extLst>
          </p:cNvPr>
          <p:cNvSpPr txBox="1"/>
          <p:nvPr/>
        </p:nvSpPr>
        <p:spPr>
          <a:xfrm>
            <a:off x="5480956" y="2314683"/>
            <a:ext cx="570990" cy="769441"/>
          </a:xfrm>
          <a:prstGeom prst="rect">
            <a:avLst/>
          </a:prstGeom>
          <a:noFill/>
        </p:spPr>
        <p:txBody>
          <a:bodyPr wrap="none" rtlCol="0">
            <a:spAutoFit/>
          </a:bodyPr>
          <a:lstStyle/>
          <a:p>
            <a:r>
              <a:rPr lang="en-US" sz="4400" dirty="0"/>
              <a:t>B</a:t>
            </a:r>
          </a:p>
        </p:txBody>
      </p:sp>
    </p:spTree>
    <p:extLst>
      <p:ext uri="{BB962C8B-B14F-4D97-AF65-F5344CB8AC3E}">
        <p14:creationId xmlns:p14="http://schemas.microsoft.com/office/powerpoint/2010/main" val="156287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9D0E-3E94-4AE6-85CF-DC1779827482}"/>
              </a:ext>
            </a:extLst>
          </p:cNvPr>
          <p:cNvSpPr>
            <a:spLocks noGrp="1"/>
          </p:cNvSpPr>
          <p:nvPr>
            <p:ph type="ctrTitle"/>
          </p:nvPr>
        </p:nvSpPr>
        <p:spPr>
          <a:xfrm>
            <a:off x="685800" y="152401"/>
            <a:ext cx="7772400" cy="762000"/>
          </a:xfrm>
        </p:spPr>
        <p:txBody>
          <a:bodyPr/>
          <a:lstStyle/>
          <a:p>
            <a:r>
              <a:rPr lang="en-US" dirty="0"/>
              <a:t>A minus B</a:t>
            </a:r>
          </a:p>
        </p:txBody>
      </p:sp>
      <p:pic>
        <p:nvPicPr>
          <p:cNvPr id="4" name="Picture 3" descr="Diagram, venn diagram&#10;&#10;Description automatically generated">
            <a:extLst>
              <a:ext uri="{FF2B5EF4-FFF2-40B4-BE49-F238E27FC236}">
                <a16:creationId xmlns:a16="http://schemas.microsoft.com/office/drawing/2014/main" id="{3795042F-BCF2-4E5A-BBA4-0D82710A9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371600"/>
            <a:ext cx="4603586" cy="3363241"/>
          </a:xfrm>
          <a:prstGeom prst="rect">
            <a:avLst/>
          </a:prstGeom>
        </p:spPr>
      </p:pic>
      <p:sp>
        <p:nvSpPr>
          <p:cNvPr id="6" name="TextBox 5">
            <a:extLst>
              <a:ext uri="{FF2B5EF4-FFF2-40B4-BE49-F238E27FC236}">
                <a16:creationId xmlns:a16="http://schemas.microsoft.com/office/drawing/2014/main" id="{CFBEFCAA-F242-4EC0-9D4D-A87317D5061F}"/>
              </a:ext>
            </a:extLst>
          </p:cNvPr>
          <p:cNvSpPr txBox="1"/>
          <p:nvPr/>
        </p:nvSpPr>
        <p:spPr>
          <a:xfrm>
            <a:off x="3176912" y="5271821"/>
            <a:ext cx="3299301" cy="954107"/>
          </a:xfrm>
          <a:prstGeom prst="rect">
            <a:avLst/>
          </a:prstGeom>
          <a:noFill/>
        </p:spPr>
        <p:txBody>
          <a:bodyPr wrap="none" rtlCol="0">
            <a:spAutoFit/>
          </a:bodyPr>
          <a:lstStyle/>
          <a:p>
            <a:r>
              <a:rPr lang="en-US" sz="2800" dirty="0" err="1"/>
              <a:t>diff.addAll</a:t>
            </a:r>
            <a:r>
              <a:rPr lang="en-US" sz="2800" dirty="0"/>
              <a:t>(A)</a:t>
            </a:r>
          </a:p>
          <a:p>
            <a:r>
              <a:rPr lang="en-US" sz="2800" dirty="0" err="1"/>
              <a:t>diff.removeAll</a:t>
            </a:r>
            <a:r>
              <a:rPr lang="en-US" sz="2800" dirty="0"/>
              <a:t>(B)</a:t>
            </a:r>
          </a:p>
        </p:txBody>
      </p:sp>
      <p:sp>
        <p:nvSpPr>
          <p:cNvPr id="7" name="TextBox 6">
            <a:extLst>
              <a:ext uri="{FF2B5EF4-FFF2-40B4-BE49-F238E27FC236}">
                <a16:creationId xmlns:a16="http://schemas.microsoft.com/office/drawing/2014/main" id="{7AEB8F6C-9053-459B-9B0E-74BA44B697A0}"/>
              </a:ext>
            </a:extLst>
          </p:cNvPr>
          <p:cNvSpPr txBox="1"/>
          <p:nvPr/>
        </p:nvSpPr>
        <p:spPr>
          <a:xfrm>
            <a:off x="3292284" y="2314683"/>
            <a:ext cx="570990" cy="769441"/>
          </a:xfrm>
          <a:prstGeom prst="rect">
            <a:avLst/>
          </a:prstGeom>
          <a:noFill/>
        </p:spPr>
        <p:txBody>
          <a:bodyPr wrap="none" rtlCol="0">
            <a:spAutoFit/>
          </a:bodyPr>
          <a:lstStyle/>
          <a:p>
            <a:r>
              <a:rPr lang="en-US" sz="4400" dirty="0"/>
              <a:t>A</a:t>
            </a:r>
          </a:p>
        </p:txBody>
      </p:sp>
      <p:sp>
        <p:nvSpPr>
          <p:cNvPr id="8" name="TextBox 7">
            <a:extLst>
              <a:ext uri="{FF2B5EF4-FFF2-40B4-BE49-F238E27FC236}">
                <a16:creationId xmlns:a16="http://schemas.microsoft.com/office/drawing/2014/main" id="{20E7961D-6F75-4FFB-8F6E-820AF27604B1}"/>
              </a:ext>
            </a:extLst>
          </p:cNvPr>
          <p:cNvSpPr txBox="1"/>
          <p:nvPr/>
        </p:nvSpPr>
        <p:spPr>
          <a:xfrm>
            <a:off x="5480956" y="2314683"/>
            <a:ext cx="570990" cy="769441"/>
          </a:xfrm>
          <a:prstGeom prst="rect">
            <a:avLst/>
          </a:prstGeom>
          <a:noFill/>
        </p:spPr>
        <p:txBody>
          <a:bodyPr wrap="none" rtlCol="0">
            <a:spAutoFit/>
          </a:bodyPr>
          <a:lstStyle/>
          <a:p>
            <a:r>
              <a:rPr lang="en-US" sz="4400" dirty="0"/>
              <a:t>B</a:t>
            </a:r>
          </a:p>
        </p:txBody>
      </p:sp>
    </p:spTree>
    <p:extLst>
      <p:ext uri="{BB962C8B-B14F-4D97-AF65-F5344CB8AC3E}">
        <p14:creationId xmlns:p14="http://schemas.microsoft.com/office/powerpoint/2010/main" val="363948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9D0E-3E94-4AE6-85CF-DC1779827482}"/>
              </a:ext>
            </a:extLst>
          </p:cNvPr>
          <p:cNvSpPr>
            <a:spLocks noGrp="1"/>
          </p:cNvSpPr>
          <p:nvPr>
            <p:ph type="ctrTitle"/>
          </p:nvPr>
        </p:nvSpPr>
        <p:spPr>
          <a:xfrm>
            <a:off x="685800" y="152401"/>
            <a:ext cx="7772400" cy="762000"/>
          </a:xfrm>
        </p:spPr>
        <p:txBody>
          <a:bodyPr/>
          <a:lstStyle/>
          <a:p>
            <a:r>
              <a:rPr lang="en-US" dirty="0"/>
              <a:t>Symmetric Difference</a:t>
            </a:r>
          </a:p>
        </p:txBody>
      </p:sp>
      <p:pic>
        <p:nvPicPr>
          <p:cNvPr id="4" name="Picture 3" descr="Diagram, venn diagram&#10;&#10;Description automatically generated">
            <a:extLst>
              <a:ext uri="{FF2B5EF4-FFF2-40B4-BE49-F238E27FC236}">
                <a16:creationId xmlns:a16="http://schemas.microsoft.com/office/drawing/2014/main" id="{473279B9-87B1-482A-A220-67BF8AE2B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205" y="1371600"/>
            <a:ext cx="5052188" cy="3690976"/>
          </a:xfrm>
          <a:prstGeom prst="rect">
            <a:avLst/>
          </a:prstGeom>
        </p:spPr>
      </p:pic>
      <p:sp>
        <p:nvSpPr>
          <p:cNvPr id="6" name="TextBox 5">
            <a:extLst>
              <a:ext uri="{FF2B5EF4-FFF2-40B4-BE49-F238E27FC236}">
                <a16:creationId xmlns:a16="http://schemas.microsoft.com/office/drawing/2014/main" id="{CFBEFCAA-F242-4EC0-9D4D-A87317D5061F}"/>
              </a:ext>
            </a:extLst>
          </p:cNvPr>
          <p:cNvSpPr txBox="1"/>
          <p:nvPr/>
        </p:nvSpPr>
        <p:spPr>
          <a:xfrm>
            <a:off x="3843480" y="5334000"/>
            <a:ext cx="2098651" cy="523220"/>
          </a:xfrm>
          <a:prstGeom prst="rect">
            <a:avLst/>
          </a:prstGeom>
          <a:noFill/>
        </p:spPr>
        <p:txBody>
          <a:bodyPr wrap="none" rtlCol="0">
            <a:spAutoFit/>
          </a:bodyPr>
          <a:lstStyle/>
          <a:p>
            <a:r>
              <a:rPr lang="en-US" sz="2800" dirty="0"/>
              <a:t>Two ways!</a:t>
            </a:r>
          </a:p>
        </p:txBody>
      </p:sp>
      <p:sp>
        <p:nvSpPr>
          <p:cNvPr id="7" name="TextBox 6">
            <a:extLst>
              <a:ext uri="{FF2B5EF4-FFF2-40B4-BE49-F238E27FC236}">
                <a16:creationId xmlns:a16="http://schemas.microsoft.com/office/drawing/2014/main" id="{7AEB8F6C-9053-459B-9B0E-74BA44B697A0}"/>
              </a:ext>
            </a:extLst>
          </p:cNvPr>
          <p:cNvSpPr txBox="1"/>
          <p:nvPr/>
        </p:nvSpPr>
        <p:spPr>
          <a:xfrm>
            <a:off x="3292284" y="2314683"/>
            <a:ext cx="570990" cy="769441"/>
          </a:xfrm>
          <a:prstGeom prst="rect">
            <a:avLst/>
          </a:prstGeom>
          <a:noFill/>
        </p:spPr>
        <p:txBody>
          <a:bodyPr wrap="none" rtlCol="0">
            <a:spAutoFit/>
          </a:bodyPr>
          <a:lstStyle/>
          <a:p>
            <a:r>
              <a:rPr lang="en-US" sz="4400" dirty="0"/>
              <a:t>A</a:t>
            </a:r>
          </a:p>
        </p:txBody>
      </p:sp>
      <p:sp>
        <p:nvSpPr>
          <p:cNvPr id="8" name="TextBox 7">
            <a:extLst>
              <a:ext uri="{FF2B5EF4-FFF2-40B4-BE49-F238E27FC236}">
                <a16:creationId xmlns:a16="http://schemas.microsoft.com/office/drawing/2014/main" id="{20E7961D-6F75-4FFB-8F6E-820AF27604B1}"/>
              </a:ext>
            </a:extLst>
          </p:cNvPr>
          <p:cNvSpPr txBox="1"/>
          <p:nvPr/>
        </p:nvSpPr>
        <p:spPr>
          <a:xfrm>
            <a:off x="5480956" y="2314683"/>
            <a:ext cx="570990" cy="769441"/>
          </a:xfrm>
          <a:prstGeom prst="rect">
            <a:avLst/>
          </a:prstGeom>
          <a:noFill/>
        </p:spPr>
        <p:txBody>
          <a:bodyPr wrap="none" rtlCol="0">
            <a:spAutoFit/>
          </a:bodyPr>
          <a:lstStyle/>
          <a:p>
            <a:r>
              <a:rPr lang="en-US" sz="4400" dirty="0"/>
              <a:t>B</a:t>
            </a:r>
          </a:p>
        </p:txBody>
      </p:sp>
    </p:spTree>
    <p:extLst>
      <p:ext uri="{BB962C8B-B14F-4D97-AF65-F5344CB8AC3E}">
        <p14:creationId xmlns:p14="http://schemas.microsoft.com/office/powerpoint/2010/main" val="37651727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9D0E-3E94-4AE6-85CF-DC1779827482}"/>
              </a:ext>
            </a:extLst>
          </p:cNvPr>
          <p:cNvSpPr>
            <a:spLocks noGrp="1"/>
          </p:cNvSpPr>
          <p:nvPr>
            <p:ph type="ctrTitle"/>
          </p:nvPr>
        </p:nvSpPr>
        <p:spPr>
          <a:xfrm>
            <a:off x="685800" y="152401"/>
            <a:ext cx="7772400" cy="762000"/>
          </a:xfrm>
        </p:spPr>
        <p:txBody>
          <a:bodyPr/>
          <a:lstStyle/>
          <a:p>
            <a:r>
              <a:rPr lang="en-US" dirty="0"/>
              <a:t>Symmetric Difference</a:t>
            </a:r>
          </a:p>
        </p:txBody>
      </p:sp>
      <p:pic>
        <p:nvPicPr>
          <p:cNvPr id="4" name="Picture 3" descr="Diagram, venn diagram&#10;&#10;Description automatically generated">
            <a:extLst>
              <a:ext uri="{FF2B5EF4-FFF2-40B4-BE49-F238E27FC236}">
                <a16:creationId xmlns:a16="http://schemas.microsoft.com/office/drawing/2014/main" id="{473279B9-87B1-482A-A220-67BF8AE2B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205" y="1371600"/>
            <a:ext cx="5052188" cy="3690976"/>
          </a:xfrm>
          <a:prstGeom prst="rect">
            <a:avLst/>
          </a:prstGeom>
        </p:spPr>
      </p:pic>
      <p:sp>
        <p:nvSpPr>
          <p:cNvPr id="6" name="TextBox 5">
            <a:extLst>
              <a:ext uri="{FF2B5EF4-FFF2-40B4-BE49-F238E27FC236}">
                <a16:creationId xmlns:a16="http://schemas.microsoft.com/office/drawing/2014/main" id="{CFBEFCAA-F242-4EC0-9D4D-A87317D5061F}"/>
              </a:ext>
            </a:extLst>
          </p:cNvPr>
          <p:cNvSpPr txBox="1"/>
          <p:nvPr/>
        </p:nvSpPr>
        <p:spPr>
          <a:xfrm>
            <a:off x="2591413" y="5334000"/>
            <a:ext cx="4251485" cy="1200329"/>
          </a:xfrm>
          <a:prstGeom prst="rect">
            <a:avLst/>
          </a:prstGeom>
          <a:noFill/>
        </p:spPr>
        <p:txBody>
          <a:bodyPr wrap="none" rtlCol="0">
            <a:spAutoFit/>
          </a:bodyPr>
          <a:lstStyle/>
          <a:p>
            <a:pPr algn="ctr"/>
            <a:r>
              <a:rPr lang="en-US" dirty="0"/>
              <a:t>diff = new set</a:t>
            </a:r>
          </a:p>
          <a:p>
            <a:pPr algn="ctr"/>
            <a:r>
              <a:rPr lang="en-US" dirty="0" err="1"/>
              <a:t>diff.addAll</a:t>
            </a:r>
            <a:r>
              <a:rPr lang="en-US" dirty="0"/>
              <a:t>(</a:t>
            </a:r>
            <a:r>
              <a:rPr lang="en-US" dirty="0" err="1">
                <a:solidFill>
                  <a:srgbClr val="0000CC"/>
                </a:solidFill>
              </a:rPr>
              <a:t>aMinusB</a:t>
            </a:r>
            <a:r>
              <a:rPr lang="en-US" dirty="0">
                <a:solidFill>
                  <a:srgbClr val="0000CC"/>
                </a:solidFill>
              </a:rPr>
              <a:t>(A, B)</a:t>
            </a:r>
            <a:r>
              <a:rPr lang="en-US" dirty="0"/>
              <a:t>)</a:t>
            </a:r>
          </a:p>
          <a:p>
            <a:pPr algn="ctr"/>
            <a:r>
              <a:rPr lang="en-US" dirty="0" err="1"/>
              <a:t>diff.addAll</a:t>
            </a:r>
            <a:r>
              <a:rPr lang="en-US" dirty="0"/>
              <a:t>(</a:t>
            </a:r>
            <a:r>
              <a:rPr lang="en-US" dirty="0" err="1">
                <a:solidFill>
                  <a:srgbClr val="006600"/>
                </a:solidFill>
              </a:rPr>
              <a:t>bMinusA</a:t>
            </a:r>
            <a:r>
              <a:rPr lang="en-US" dirty="0">
                <a:solidFill>
                  <a:srgbClr val="006600"/>
                </a:solidFill>
              </a:rPr>
              <a:t>(A, B))</a:t>
            </a:r>
            <a:endParaRPr lang="en-US" sz="2800" dirty="0">
              <a:solidFill>
                <a:srgbClr val="006600"/>
              </a:solidFill>
            </a:endParaRPr>
          </a:p>
        </p:txBody>
      </p:sp>
      <p:sp>
        <p:nvSpPr>
          <p:cNvPr id="7" name="TextBox 6">
            <a:extLst>
              <a:ext uri="{FF2B5EF4-FFF2-40B4-BE49-F238E27FC236}">
                <a16:creationId xmlns:a16="http://schemas.microsoft.com/office/drawing/2014/main" id="{7AEB8F6C-9053-459B-9B0E-74BA44B697A0}"/>
              </a:ext>
            </a:extLst>
          </p:cNvPr>
          <p:cNvSpPr txBox="1"/>
          <p:nvPr/>
        </p:nvSpPr>
        <p:spPr>
          <a:xfrm>
            <a:off x="3292284" y="2314683"/>
            <a:ext cx="570990" cy="769441"/>
          </a:xfrm>
          <a:prstGeom prst="rect">
            <a:avLst/>
          </a:prstGeom>
          <a:noFill/>
        </p:spPr>
        <p:txBody>
          <a:bodyPr wrap="none" rtlCol="0">
            <a:spAutoFit/>
          </a:bodyPr>
          <a:lstStyle/>
          <a:p>
            <a:r>
              <a:rPr lang="en-US" sz="4400" dirty="0"/>
              <a:t>A</a:t>
            </a:r>
          </a:p>
        </p:txBody>
      </p:sp>
      <p:sp>
        <p:nvSpPr>
          <p:cNvPr id="8" name="TextBox 7">
            <a:extLst>
              <a:ext uri="{FF2B5EF4-FFF2-40B4-BE49-F238E27FC236}">
                <a16:creationId xmlns:a16="http://schemas.microsoft.com/office/drawing/2014/main" id="{20E7961D-6F75-4FFB-8F6E-820AF27604B1}"/>
              </a:ext>
            </a:extLst>
          </p:cNvPr>
          <p:cNvSpPr txBox="1"/>
          <p:nvPr/>
        </p:nvSpPr>
        <p:spPr>
          <a:xfrm>
            <a:off x="5480956" y="2314683"/>
            <a:ext cx="570990" cy="769441"/>
          </a:xfrm>
          <a:prstGeom prst="rect">
            <a:avLst/>
          </a:prstGeom>
          <a:noFill/>
        </p:spPr>
        <p:txBody>
          <a:bodyPr wrap="none" rtlCol="0">
            <a:spAutoFit/>
          </a:bodyPr>
          <a:lstStyle/>
          <a:p>
            <a:r>
              <a:rPr lang="en-US" sz="4400" dirty="0"/>
              <a:t>B</a:t>
            </a:r>
          </a:p>
        </p:txBody>
      </p:sp>
    </p:spTree>
    <p:extLst>
      <p:ext uri="{BB962C8B-B14F-4D97-AF65-F5344CB8AC3E}">
        <p14:creationId xmlns:p14="http://schemas.microsoft.com/office/powerpoint/2010/main" val="290224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C78BC4AB-5549-4ADA-B399-630226952B1F}"/>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0243" name="Text Box 2">
            <a:extLst>
              <a:ext uri="{FF2B5EF4-FFF2-40B4-BE49-F238E27FC236}">
                <a16:creationId xmlns:a16="http://schemas.microsoft.com/office/drawing/2014/main" id="{61C2E6BA-F57B-4A50-9B40-3BF5703C55AF}"/>
              </a:ext>
            </a:extLst>
          </p:cNvPr>
          <p:cNvSpPr txBox="1">
            <a:spLocks noChangeArrowheads="1"/>
          </p:cNvSpPr>
          <p:nvPr/>
        </p:nvSpPr>
        <p:spPr bwMode="auto">
          <a:xfrm>
            <a:off x="1066800" y="1752600"/>
            <a:ext cx="687546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latin typeface="Tahoma" panose="020B0604030504040204" pitchFamily="34" charset="0"/>
              </a:rPr>
              <a:t>The Collection interface is the parent of List</a:t>
            </a:r>
          </a:p>
          <a:p>
            <a:pPr eaLnBrk="1" hangingPunct="1">
              <a:spcBef>
                <a:spcPct val="0"/>
              </a:spcBef>
              <a:buFontTx/>
              <a:buNone/>
            </a:pPr>
            <a:r>
              <a:rPr lang="en-US" altLang="en-US" sz="2400">
                <a:latin typeface="Tahoma" panose="020B0604030504040204" pitchFamily="34" charset="0"/>
              </a:rPr>
              <a:t>and Set.  The Collection interface has many</a:t>
            </a:r>
          </a:p>
          <a:p>
            <a:pPr eaLnBrk="1" hangingPunct="1">
              <a:spcBef>
                <a:spcPct val="0"/>
              </a:spcBef>
              <a:buFontTx/>
              <a:buNone/>
            </a:pPr>
            <a:r>
              <a:rPr lang="en-US" altLang="en-US" sz="2400">
                <a:latin typeface="Tahoma" panose="020B0604030504040204" pitchFamily="34" charset="0"/>
              </a:rPr>
              <a:t>methods listed including add(), clear(), </a:t>
            </a:r>
          </a:p>
          <a:p>
            <a:pPr eaLnBrk="1" hangingPunct="1">
              <a:spcBef>
                <a:spcPct val="0"/>
              </a:spcBef>
              <a:buFontTx/>
              <a:buNone/>
            </a:pPr>
            <a:r>
              <a:rPr lang="en-US" altLang="en-US" sz="2400">
                <a:latin typeface="Tahoma" panose="020B0604030504040204" pitchFamily="34" charset="0"/>
              </a:rPr>
              <a:t>remove(), and size().</a:t>
            </a:r>
            <a:endParaRPr lang="en-US" altLang="en-US" sz="2400">
              <a:latin typeface="Courier New" panose="02070309020205020404" pitchFamily="49" charset="0"/>
            </a:endParaRPr>
          </a:p>
        </p:txBody>
      </p:sp>
      <p:sp>
        <p:nvSpPr>
          <p:cNvPr id="10244" name="WordArt 3">
            <a:extLst>
              <a:ext uri="{FF2B5EF4-FFF2-40B4-BE49-F238E27FC236}">
                <a16:creationId xmlns:a16="http://schemas.microsoft.com/office/drawing/2014/main" id="{32ACEED4-FB07-452F-B201-BE5C90DF1825}"/>
              </a:ext>
            </a:extLst>
          </p:cNvPr>
          <p:cNvSpPr>
            <a:spLocks noChangeArrowheads="1" noChangeShapeType="1" noTextEdit="1"/>
          </p:cNvSpPr>
          <p:nvPr/>
        </p:nvSpPr>
        <p:spPr bwMode="auto">
          <a:xfrm>
            <a:off x="685800" y="304800"/>
            <a:ext cx="7772400" cy="609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The Collection Interface</a:t>
            </a:r>
          </a:p>
        </p:txBody>
      </p:sp>
      <p:sp>
        <p:nvSpPr>
          <p:cNvPr id="10245" name="Rectangle 4">
            <a:extLst>
              <a:ext uri="{FF2B5EF4-FFF2-40B4-BE49-F238E27FC236}">
                <a16:creationId xmlns:a16="http://schemas.microsoft.com/office/drawing/2014/main" id="{14FA860C-8EE4-4A5B-B944-2029EFCBEDBD}"/>
              </a:ext>
            </a:extLst>
          </p:cNvPr>
          <p:cNvSpPr>
            <a:spLocks noChangeArrowheads="1"/>
          </p:cNvSpPr>
          <p:nvPr/>
        </p:nvSpPr>
        <p:spPr bwMode="auto">
          <a:xfrm>
            <a:off x="3200400" y="3962400"/>
            <a:ext cx="2133600" cy="533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b="0">
                <a:latin typeface="Tahoma" panose="020B0604030504040204" pitchFamily="34" charset="0"/>
              </a:rPr>
              <a:t>Collection</a:t>
            </a:r>
          </a:p>
        </p:txBody>
      </p:sp>
      <p:sp>
        <p:nvSpPr>
          <p:cNvPr id="10246" name="Line 5">
            <a:extLst>
              <a:ext uri="{FF2B5EF4-FFF2-40B4-BE49-F238E27FC236}">
                <a16:creationId xmlns:a16="http://schemas.microsoft.com/office/drawing/2014/main" id="{EF6EFC2A-ADC2-44C5-B2F2-7EDBCC4C9134}"/>
              </a:ext>
            </a:extLst>
          </p:cNvPr>
          <p:cNvSpPr>
            <a:spLocks noChangeShapeType="1"/>
          </p:cNvSpPr>
          <p:nvPr/>
        </p:nvSpPr>
        <p:spPr bwMode="auto">
          <a:xfrm flipH="1">
            <a:off x="3048000" y="4419600"/>
            <a:ext cx="533400" cy="457200"/>
          </a:xfrm>
          <a:prstGeom prst="line">
            <a:avLst/>
          </a:prstGeom>
          <a:noFill/>
          <a:ln w="635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7" name="Line 6">
            <a:extLst>
              <a:ext uri="{FF2B5EF4-FFF2-40B4-BE49-F238E27FC236}">
                <a16:creationId xmlns:a16="http://schemas.microsoft.com/office/drawing/2014/main" id="{5FFEFEA9-C676-426D-A3F0-E3F90554AE03}"/>
              </a:ext>
            </a:extLst>
          </p:cNvPr>
          <p:cNvSpPr>
            <a:spLocks noChangeShapeType="1"/>
          </p:cNvSpPr>
          <p:nvPr/>
        </p:nvSpPr>
        <p:spPr bwMode="auto">
          <a:xfrm>
            <a:off x="4876800" y="4419600"/>
            <a:ext cx="381000" cy="457200"/>
          </a:xfrm>
          <a:prstGeom prst="line">
            <a:avLst/>
          </a:prstGeom>
          <a:noFill/>
          <a:ln w="635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Rectangle 7">
            <a:extLst>
              <a:ext uri="{FF2B5EF4-FFF2-40B4-BE49-F238E27FC236}">
                <a16:creationId xmlns:a16="http://schemas.microsoft.com/office/drawing/2014/main" id="{BF5170B6-24B7-4668-B18A-89554A5F205F}"/>
              </a:ext>
            </a:extLst>
          </p:cNvPr>
          <p:cNvSpPr>
            <a:spLocks noChangeArrowheads="1"/>
          </p:cNvSpPr>
          <p:nvPr/>
        </p:nvSpPr>
        <p:spPr bwMode="auto">
          <a:xfrm>
            <a:off x="1828800" y="4953000"/>
            <a:ext cx="1828800" cy="609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b="0">
                <a:latin typeface="Tahoma" panose="020B0604030504040204" pitchFamily="34" charset="0"/>
              </a:rPr>
              <a:t>List</a:t>
            </a:r>
          </a:p>
        </p:txBody>
      </p:sp>
      <p:sp>
        <p:nvSpPr>
          <p:cNvPr id="10249" name="Rectangle 8">
            <a:extLst>
              <a:ext uri="{FF2B5EF4-FFF2-40B4-BE49-F238E27FC236}">
                <a16:creationId xmlns:a16="http://schemas.microsoft.com/office/drawing/2014/main" id="{95FEBBBF-F68B-4B0E-B575-9A0CC6FBF9F4}"/>
              </a:ext>
            </a:extLst>
          </p:cNvPr>
          <p:cNvSpPr>
            <a:spLocks noChangeArrowheads="1"/>
          </p:cNvSpPr>
          <p:nvPr/>
        </p:nvSpPr>
        <p:spPr bwMode="auto">
          <a:xfrm>
            <a:off x="4800600" y="4953000"/>
            <a:ext cx="2362200" cy="609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b="0">
                <a:latin typeface="Tahoma" panose="020B0604030504040204" pitchFamily="34" charset="0"/>
              </a:rPr>
              <a:t>Set</a:t>
            </a:r>
          </a:p>
        </p:txBody>
      </p:sp>
      <p:sp>
        <p:nvSpPr>
          <p:cNvPr id="10250" name="Text Box 9">
            <a:extLst>
              <a:ext uri="{FF2B5EF4-FFF2-40B4-BE49-F238E27FC236}">
                <a16:creationId xmlns:a16="http://schemas.microsoft.com/office/drawing/2014/main" id="{FB264332-D466-40AB-B989-CD4744E6116F}"/>
              </a:ext>
            </a:extLst>
          </p:cNvPr>
          <p:cNvSpPr txBox="1">
            <a:spLocks noChangeArrowheads="1"/>
          </p:cNvSpPr>
          <p:nvPr/>
        </p:nvSpPr>
        <p:spPr bwMode="auto">
          <a:xfrm>
            <a:off x="3200400" y="5791200"/>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0">
                <a:latin typeface="Tahoma" panose="020B0604030504040204" pitchFamily="34" charset="0"/>
              </a:rPr>
              <a:t>others not shown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9D0E-3E94-4AE6-85CF-DC1779827482}"/>
              </a:ext>
            </a:extLst>
          </p:cNvPr>
          <p:cNvSpPr>
            <a:spLocks noGrp="1"/>
          </p:cNvSpPr>
          <p:nvPr>
            <p:ph type="ctrTitle"/>
          </p:nvPr>
        </p:nvSpPr>
        <p:spPr>
          <a:xfrm>
            <a:off x="685800" y="152401"/>
            <a:ext cx="7772400" cy="762000"/>
          </a:xfrm>
        </p:spPr>
        <p:txBody>
          <a:bodyPr/>
          <a:lstStyle/>
          <a:p>
            <a:r>
              <a:rPr lang="en-US" dirty="0"/>
              <a:t>Symmetric Difference</a:t>
            </a:r>
          </a:p>
        </p:txBody>
      </p:sp>
      <p:pic>
        <p:nvPicPr>
          <p:cNvPr id="4" name="Picture 3" descr="Diagram, venn diagram&#10;&#10;Description automatically generated">
            <a:extLst>
              <a:ext uri="{FF2B5EF4-FFF2-40B4-BE49-F238E27FC236}">
                <a16:creationId xmlns:a16="http://schemas.microsoft.com/office/drawing/2014/main" id="{473279B9-87B1-482A-A220-67BF8AE2B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205" y="1371600"/>
            <a:ext cx="5052188" cy="3690976"/>
          </a:xfrm>
          <a:prstGeom prst="rect">
            <a:avLst/>
          </a:prstGeom>
        </p:spPr>
      </p:pic>
      <p:sp>
        <p:nvSpPr>
          <p:cNvPr id="6" name="TextBox 5">
            <a:extLst>
              <a:ext uri="{FF2B5EF4-FFF2-40B4-BE49-F238E27FC236}">
                <a16:creationId xmlns:a16="http://schemas.microsoft.com/office/drawing/2014/main" id="{CFBEFCAA-F242-4EC0-9D4D-A87317D5061F}"/>
              </a:ext>
            </a:extLst>
          </p:cNvPr>
          <p:cNvSpPr txBox="1"/>
          <p:nvPr/>
        </p:nvSpPr>
        <p:spPr>
          <a:xfrm>
            <a:off x="1828384" y="5334000"/>
            <a:ext cx="5777544" cy="954107"/>
          </a:xfrm>
          <a:prstGeom prst="rect">
            <a:avLst/>
          </a:prstGeom>
          <a:noFill/>
        </p:spPr>
        <p:txBody>
          <a:bodyPr wrap="none" rtlCol="0">
            <a:spAutoFit/>
          </a:bodyPr>
          <a:lstStyle/>
          <a:p>
            <a:pPr algn="ctr"/>
            <a:r>
              <a:rPr lang="en-US" sz="2800" dirty="0"/>
              <a:t>diff = union(A, B)</a:t>
            </a:r>
          </a:p>
          <a:p>
            <a:pPr algn="ctr"/>
            <a:r>
              <a:rPr lang="en-US" sz="2800" dirty="0" err="1"/>
              <a:t>diff.remove</a:t>
            </a:r>
            <a:r>
              <a:rPr lang="en-US" sz="2800" dirty="0"/>
              <a:t>(intersection(A, B))</a:t>
            </a:r>
          </a:p>
        </p:txBody>
      </p:sp>
      <p:sp>
        <p:nvSpPr>
          <p:cNvPr id="7" name="TextBox 6">
            <a:extLst>
              <a:ext uri="{FF2B5EF4-FFF2-40B4-BE49-F238E27FC236}">
                <a16:creationId xmlns:a16="http://schemas.microsoft.com/office/drawing/2014/main" id="{7AEB8F6C-9053-459B-9B0E-74BA44B697A0}"/>
              </a:ext>
            </a:extLst>
          </p:cNvPr>
          <p:cNvSpPr txBox="1"/>
          <p:nvPr/>
        </p:nvSpPr>
        <p:spPr>
          <a:xfrm>
            <a:off x="3292284" y="2314683"/>
            <a:ext cx="570990" cy="769441"/>
          </a:xfrm>
          <a:prstGeom prst="rect">
            <a:avLst/>
          </a:prstGeom>
          <a:noFill/>
        </p:spPr>
        <p:txBody>
          <a:bodyPr wrap="none" rtlCol="0">
            <a:spAutoFit/>
          </a:bodyPr>
          <a:lstStyle/>
          <a:p>
            <a:r>
              <a:rPr lang="en-US" sz="4400" dirty="0"/>
              <a:t>A</a:t>
            </a:r>
          </a:p>
        </p:txBody>
      </p:sp>
      <p:sp>
        <p:nvSpPr>
          <p:cNvPr id="8" name="TextBox 7">
            <a:extLst>
              <a:ext uri="{FF2B5EF4-FFF2-40B4-BE49-F238E27FC236}">
                <a16:creationId xmlns:a16="http://schemas.microsoft.com/office/drawing/2014/main" id="{20E7961D-6F75-4FFB-8F6E-820AF27604B1}"/>
              </a:ext>
            </a:extLst>
          </p:cNvPr>
          <p:cNvSpPr txBox="1"/>
          <p:nvPr/>
        </p:nvSpPr>
        <p:spPr>
          <a:xfrm>
            <a:off x="5480956" y="2314683"/>
            <a:ext cx="570990" cy="769441"/>
          </a:xfrm>
          <a:prstGeom prst="rect">
            <a:avLst/>
          </a:prstGeom>
          <a:noFill/>
        </p:spPr>
        <p:txBody>
          <a:bodyPr wrap="none" rtlCol="0">
            <a:spAutoFit/>
          </a:bodyPr>
          <a:lstStyle/>
          <a:p>
            <a:r>
              <a:rPr lang="en-US" sz="4400" dirty="0"/>
              <a:t>B</a:t>
            </a:r>
          </a:p>
        </p:txBody>
      </p:sp>
    </p:spTree>
    <p:extLst>
      <p:ext uri="{BB962C8B-B14F-4D97-AF65-F5344CB8AC3E}">
        <p14:creationId xmlns:p14="http://schemas.microsoft.com/office/powerpoint/2010/main" val="245402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9D0E-3E94-4AE6-85CF-DC1779827482}"/>
              </a:ext>
            </a:extLst>
          </p:cNvPr>
          <p:cNvSpPr>
            <a:spLocks noGrp="1"/>
          </p:cNvSpPr>
          <p:nvPr>
            <p:ph type="ctrTitle"/>
          </p:nvPr>
        </p:nvSpPr>
        <p:spPr>
          <a:xfrm>
            <a:off x="685800" y="152401"/>
            <a:ext cx="7772400" cy="762000"/>
          </a:xfrm>
        </p:spPr>
        <p:txBody>
          <a:bodyPr/>
          <a:lstStyle/>
          <a:p>
            <a:r>
              <a:rPr lang="en-US" dirty="0"/>
              <a:t>Symmetric Difference</a:t>
            </a:r>
          </a:p>
        </p:txBody>
      </p:sp>
      <p:pic>
        <p:nvPicPr>
          <p:cNvPr id="4" name="Picture 3" descr="Diagram, venn diagram&#10;&#10;Description automatically generated">
            <a:extLst>
              <a:ext uri="{FF2B5EF4-FFF2-40B4-BE49-F238E27FC236}">
                <a16:creationId xmlns:a16="http://schemas.microsoft.com/office/drawing/2014/main" id="{473279B9-87B1-482A-A220-67BF8AE2B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205" y="1371600"/>
            <a:ext cx="5052188" cy="3690976"/>
          </a:xfrm>
          <a:prstGeom prst="rect">
            <a:avLst/>
          </a:prstGeom>
        </p:spPr>
      </p:pic>
      <p:sp>
        <p:nvSpPr>
          <p:cNvPr id="6" name="TextBox 5">
            <a:extLst>
              <a:ext uri="{FF2B5EF4-FFF2-40B4-BE49-F238E27FC236}">
                <a16:creationId xmlns:a16="http://schemas.microsoft.com/office/drawing/2014/main" id="{CFBEFCAA-F242-4EC0-9D4D-A87317D5061F}"/>
              </a:ext>
            </a:extLst>
          </p:cNvPr>
          <p:cNvSpPr txBox="1"/>
          <p:nvPr/>
        </p:nvSpPr>
        <p:spPr>
          <a:xfrm>
            <a:off x="626933" y="5334000"/>
            <a:ext cx="8180445" cy="523220"/>
          </a:xfrm>
          <a:prstGeom prst="rect">
            <a:avLst/>
          </a:prstGeom>
          <a:noFill/>
        </p:spPr>
        <p:txBody>
          <a:bodyPr wrap="none" rtlCol="0">
            <a:spAutoFit/>
          </a:bodyPr>
          <a:lstStyle/>
          <a:p>
            <a:pPr algn="ctr"/>
            <a:r>
              <a:rPr lang="en-US" sz="2800" dirty="0"/>
              <a:t>diff = union(</a:t>
            </a:r>
            <a:r>
              <a:rPr lang="en-US" sz="2800" dirty="0" err="1">
                <a:solidFill>
                  <a:srgbClr val="0000CC"/>
                </a:solidFill>
              </a:rPr>
              <a:t>aMinusB</a:t>
            </a:r>
            <a:r>
              <a:rPr lang="en-US" sz="2800" dirty="0">
                <a:solidFill>
                  <a:srgbClr val="0000CC"/>
                </a:solidFill>
              </a:rPr>
              <a:t>(A, B), </a:t>
            </a:r>
            <a:r>
              <a:rPr lang="en-US" sz="2800" dirty="0" err="1">
                <a:solidFill>
                  <a:srgbClr val="006600"/>
                </a:solidFill>
              </a:rPr>
              <a:t>bMinusA</a:t>
            </a:r>
            <a:r>
              <a:rPr lang="en-US" sz="2800" dirty="0">
                <a:solidFill>
                  <a:srgbClr val="006600"/>
                </a:solidFill>
              </a:rPr>
              <a:t>(A, B)</a:t>
            </a:r>
            <a:r>
              <a:rPr lang="en-US" sz="2800" dirty="0"/>
              <a:t>)</a:t>
            </a:r>
          </a:p>
        </p:txBody>
      </p:sp>
      <p:sp>
        <p:nvSpPr>
          <p:cNvPr id="7" name="TextBox 6">
            <a:extLst>
              <a:ext uri="{FF2B5EF4-FFF2-40B4-BE49-F238E27FC236}">
                <a16:creationId xmlns:a16="http://schemas.microsoft.com/office/drawing/2014/main" id="{7AEB8F6C-9053-459B-9B0E-74BA44B697A0}"/>
              </a:ext>
            </a:extLst>
          </p:cNvPr>
          <p:cNvSpPr txBox="1"/>
          <p:nvPr/>
        </p:nvSpPr>
        <p:spPr>
          <a:xfrm>
            <a:off x="3292284" y="2314683"/>
            <a:ext cx="570990" cy="769441"/>
          </a:xfrm>
          <a:prstGeom prst="rect">
            <a:avLst/>
          </a:prstGeom>
          <a:noFill/>
        </p:spPr>
        <p:txBody>
          <a:bodyPr wrap="none" rtlCol="0">
            <a:spAutoFit/>
          </a:bodyPr>
          <a:lstStyle/>
          <a:p>
            <a:r>
              <a:rPr lang="en-US" sz="4400" dirty="0"/>
              <a:t>A</a:t>
            </a:r>
          </a:p>
        </p:txBody>
      </p:sp>
      <p:sp>
        <p:nvSpPr>
          <p:cNvPr id="8" name="TextBox 7">
            <a:extLst>
              <a:ext uri="{FF2B5EF4-FFF2-40B4-BE49-F238E27FC236}">
                <a16:creationId xmlns:a16="http://schemas.microsoft.com/office/drawing/2014/main" id="{20E7961D-6F75-4FFB-8F6E-820AF27604B1}"/>
              </a:ext>
            </a:extLst>
          </p:cNvPr>
          <p:cNvSpPr txBox="1"/>
          <p:nvPr/>
        </p:nvSpPr>
        <p:spPr>
          <a:xfrm>
            <a:off x="5480956" y="2314683"/>
            <a:ext cx="570990" cy="769441"/>
          </a:xfrm>
          <a:prstGeom prst="rect">
            <a:avLst/>
          </a:prstGeom>
          <a:noFill/>
        </p:spPr>
        <p:txBody>
          <a:bodyPr wrap="none" rtlCol="0">
            <a:spAutoFit/>
          </a:bodyPr>
          <a:lstStyle/>
          <a:p>
            <a:r>
              <a:rPr lang="en-US" sz="4400" dirty="0"/>
              <a:t>B</a:t>
            </a:r>
          </a:p>
        </p:txBody>
      </p:sp>
    </p:spTree>
    <p:extLst>
      <p:ext uri="{BB962C8B-B14F-4D97-AF65-F5344CB8AC3E}">
        <p14:creationId xmlns:p14="http://schemas.microsoft.com/office/powerpoint/2010/main" val="383076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a:extLst>
              <a:ext uri="{FF2B5EF4-FFF2-40B4-BE49-F238E27FC236}">
                <a16:creationId xmlns:a16="http://schemas.microsoft.com/office/drawing/2014/main" id="{2F601B00-0555-4E86-BD4A-10293E7307E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1923" name="WordArt 2">
            <a:extLst>
              <a:ext uri="{FF2B5EF4-FFF2-40B4-BE49-F238E27FC236}">
                <a16:creationId xmlns:a16="http://schemas.microsoft.com/office/drawing/2014/main" id="{AB49A102-2EF9-4E7B-A61D-8D206017CFCC}"/>
              </a:ext>
            </a:extLst>
          </p:cNvPr>
          <p:cNvSpPr>
            <a:spLocks noChangeArrowheads="1" noChangeShapeType="1" noTextEdit="1"/>
          </p:cNvSpPr>
          <p:nvPr/>
        </p:nvSpPr>
        <p:spPr bwMode="auto">
          <a:xfrm>
            <a:off x="1143000" y="1295400"/>
            <a:ext cx="6934200" cy="3657600"/>
          </a:xfrm>
          <a:prstGeom prst="rect">
            <a:avLst/>
          </a:prstGeom>
        </p:spPr>
        <p:txBody>
          <a:bodyPr wrap="none" fromWordArt="1">
            <a:prstTxWarp prst="textPlain">
              <a:avLst>
                <a:gd name="adj" fmla="val 50000"/>
              </a:avLst>
            </a:prstTxWarp>
          </a:bodyPr>
          <a:lstStyle/>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Start work</a:t>
            </a:r>
          </a:p>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on Lab 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a:extLst>
              <a:ext uri="{FF2B5EF4-FFF2-40B4-BE49-F238E27FC236}">
                <a16:creationId xmlns:a16="http://schemas.microsoft.com/office/drawing/2014/main" id="{B6CFAE39-2E0D-4BE9-9358-94C542ADABA8}"/>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2291" name="Text Box 2">
            <a:extLst>
              <a:ext uri="{FF2B5EF4-FFF2-40B4-BE49-F238E27FC236}">
                <a16:creationId xmlns:a16="http://schemas.microsoft.com/office/drawing/2014/main" id="{8F3BE02D-4EB7-4BAA-92DC-57CBD244302E}"/>
              </a:ext>
            </a:extLst>
          </p:cNvPr>
          <p:cNvSpPr txBox="1">
            <a:spLocks noChangeArrowheads="1"/>
          </p:cNvSpPr>
          <p:nvPr/>
        </p:nvSpPr>
        <p:spPr bwMode="auto">
          <a:xfrm>
            <a:off x="1295400" y="1447800"/>
            <a:ext cx="6324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latin typeface="Tahoma" panose="020B0604030504040204" pitchFamily="34" charset="0"/>
              </a:rPr>
              <a:t>The Set interface extends the Collection</a:t>
            </a:r>
          </a:p>
          <a:p>
            <a:pPr eaLnBrk="1" hangingPunct="1">
              <a:spcBef>
                <a:spcPct val="0"/>
              </a:spcBef>
              <a:buFontTx/>
              <a:buNone/>
            </a:pPr>
            <a:r>
              <a:rPr lang="en-US" altLang="en-US" sz="2400">
                <a:latin typeface="Tahoma" panose="020B0604030504040204" pitchFamily="34" charset="0"/>
              </a:rPr>
              <a:t>interface.</a:t>
            </a:r>
          </a:p>
        </p:txBody>
      </p:sp>
      <p:sp>
        <p:nvSpPr>
          <p:cNvPr id="12292" name="WordArt 3">
            <a:extLst>
              <a:ext uri="{FF2B5EF4-FFF2-40B4-BE49-F238E27FC236}">
                <a16:creationId xmlns:a16="http://schemas.microsoft.com/office/drawing/2014/main" id="{CAC941BC-C8C7-44C2-93B3-F7378EEB4BDE}"/>
              </a:ext>
            </a:extLst>
          </p:cNvPr>
          <p:cNvSpPr>
            <a:spLocks noChangeArrowheads="1" noChangeShapeType="1" noTextEdit="1"/>
          </p:cNvSpPr>
          <p:nvPr/>
        </p:nvSpPr>
        <p:spPr bwMode="auto">
          <a:xfrm>
            <a:off x="1371600" y="228600"/>
            <a:ext cx="6019800" cy="533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The Set Interface</a:t>
            </a:r>
          </a:p>
        </p:txBody>
      </p:sp>
      <p:sp>
        <p:nvSpPr>
          <p:cNvPr id="12293" name="Rectangle 4">
            <a:extLst>
              <a:ext uri="{FF2B5EF4-FFF2-40B4-BE49-F238E27FC236}">
                <a16:creationId xmlns:a16="http://schemas.microsoft.com/office/drawing/2014/main" id="{C5F0FFBF-81EB-4AE7-8390-B8E481CFCAF2}"/>
              </a:ext>
            </a:extLst>
          </p:cNvPr>
          <p:cNvSpPr>
            <a:spLocks noChangeArrowheads="1"/>
          </p:cNvSpPr>
          <p:nvPr/>
        </p:nvSpPr>
        <p:spPr bwMode="auto">
          <a:xfrm>
            <a:off x="2971800" y="2819400"/>
            <a:ext cx="1447800" cy="609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b="0">
                <a:latin typeface="Tahoma" panose="020B0604030504040204" pitchFamily="34" charset="0"/>
              </a:rPr>
              <a:t>Set</a:t>
            </a:r>
          </a:p>
        </p:txBody>
      </p:sp>
      <p:sp>
        <p:nvSpPr>
          <p:cNvPr id="12294" name="Line 5">
            <a:extLst>
              <a:ext uri="{FF2B5EF4-FFF2-40B4-BE49-F238E27FC236}">
                <a16:creationId xmlns:a16="http://schemas.microsoft.com/office/drawing/2014/main" id="{2976367E-1B7B-4130-9326-0C9B0A74D1BA}"/>
              </a:ext>
            </a:extLst>
          </p:cNvPr>
          <p:cNvSpPr>
            <a:spLocks noChangeShapeType="1"/>
          </p:cNvSpPr>
          <p:nvPr/>
        </p:nvSpPr>
        <p:spPr bwMode="auto">
          <a:xfrm flipH="1">
            <a:off x="2514600" y="3352800"/>
            <a:ext cx="533400" cy="457200"/>
          </a:xfrm>
          <a:prstGeom prst="line">
            <a:avLst/>
          </a:prstGeom>
          <a:noFill/>
          <a:ln w="635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 name="Line 6">
            <a:extLst>
              <a:ext uri="{FF2B5EF4-FFF2-40B4-BE49-F238E27FC236}">
                <a16:creationId xmlns:a16="http://schemas.microsoft.com/office/drawing/2014/main" id="{28C419C4-45C0-42BD-A3DB-6297781CF51F}"/>
              </a:ext>
            </a:extLst>
          </p:cNvPr>
          <p:cNvSpPr>
            <a:spLocks noChangeShapeType="1"/>
          </p:cNvSpPr>
          <p:nvPr/>
        </p:nvSpPr>
        <p:spPr bwMode="auto">
          <a:xfrm>
            <a:off x="4343400" y="3352800"/>
            <a:ext cx="381000" cy="457200"/>
          </a:xfrm>
          <a:prstGeom prst="line">
            <a:avLst/>
          </a:prstGeom>
          <a:noFill/>
          <a:ln w="635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Rectangle 7">
            <a:extLst>
              <a:ext uri="{FF2B5EF4-FFF2-40B4-BE49-F238E27FC236}">
                <a16:creationId xmlns:a16="http://schemas.microsoft.com/office/drawing/2014/main" id="{C463120F-F8AF-4499-9065-7BD13CD05B29}"/>
              </a:ext>
            </a:extLst>
          </p:cNvPr>
          <p:cNvSpPr>
            <a:spLocks noChangeArrowheads="1"/>
          </p:cNvSpPr>
          <p:nvPr/>
        </p:nvSpPr>
        <p:spPr bwMode="auto">
          <a:xfrm>
            <a:off x="1295400" y="3886200"/>
            <a:ext cx="1828800" cy="609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b="0">
                <a:latin typeface="Tahoma" panose="020B0604030504040204" pitchFamily="34" charset="0"/>
              </a:rPr>
              <a:t>HashSet</a:t>
            </a:r>
          </a:p>
        </p:txBody>
      </p:sp>
      <p:sp>
        <p:nvSpPr>
          <p:cNvPr id="12297" name="Rectangle 8">
            <a:extLst>
              <a:ext uri="{FF2B5EF4-FFF2-40B4-BE49-F238E27FC236}">
                <a16:creationId xmlns:a16="http://schemas.microsoft.com/office/drawing/2014/main" id="{5FA345AA-BF35-4813-BB3A-0FADA80B82F6}"/>
              </a:ext>
            </a:extLst>
          </p:cNvPr>
          <p:cNvSpPr>
            <a:spLocks noChangeArrowheads="1"/>
          </p:cNvSpPr>
          <p:nvPr/>
        </p:nvSpPr>
        <p:spPr bwMode="auto">
          <a:xfrm>
            <a:off x="4267200" y="3886200"/>
            <a:ext cx="2362200" cy="609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b="0">
                <a:latin typeface="Tahoma" panose="020B0604030504040204" pitchFamily="34" charset="0"/>
              </a:rPr>
              <a:t>SortedSet</a:t>
            </a:r>
          </a:p>
        </p:txBody>
      </p:sp>
      <p:sp>
        <p:nvSpPr>
          <p:cNvPr id="12298" name="Line 9">
            <a:extLst>
              <a:ext uri="{FF2B5EF4-FFF2-40B4-BE49-F238E27FC236}">
                <a16:creationId xmlns:a16="http://schemas.microsoft.com/office/drawing/2014/main" id="{6E2CE6C3-8D5F-4D61-91B0-AD0E89A5ADAB}"/>
              </a:ext>
            </a:extLst>
          </p:cNvPr>
          <p:cNvSpPr>
            <a:spLocks noChangeShapeType="1"/>
          </p:cNvSpPr>
          <p:nvPr/>
        </p:nvSpPr>
        <p:spPr bwMode="auto">
          <a:xfrm>
            <a:off x="5562600" y="4419600"/>
            <a:ext cx="381000" cy="457200"/>
          </a:xfrm>
          <a:prstGeom prst="line">
            <a:avLst/>
          </a:prstGeom>
          <a:noFill/>
          <a:ln w="635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Rectangle 10">
            <a:extLst>
              <a:ext uri="{FF2B5EF4-FFF2-40B4-BE49-F238E27FC236}">
                <a16:creationId xmlns:a16="http://schemas.microsoft.com/office/drawing/2014/main" id="{FF43D782-AECC-4C8D-AEF9-BCF23950D59C}"/>
              </a:ext>
            </a:extLst>
          </p:cNvPr>
          <p:cNvSpPr>
            <a:spLocks noChangeArrowheads="1"/>
          </p:cNvSpPr>
          <p:nvPr/>
        </p:nvSpPr>
        <p:spPr bwMode="auto">
          <a:xfrm>
            <a:off x="5486400" y="4953000"/>
            <a:ext cx="2362200" cy="609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b="0">
                <a:latin typeface="Tahoma" panose="020B0604030504040204" pitchFamily="34" charset="0"/>
              </a:rPr>
              <a:t>TreeSet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BC1B88EC-49E6-4092-8938-6D29DD8FEB1D}"/>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4339" name="WordArt 2050">
            <a:extLst>
              <a:ext uri="{FF2B5EF4-FFF2-40B4-BE49-F238E27FC236}">
                <a16:creationId xmlns:a16="http://schemas.microsoft.com/office/drawing/2014/main" id="{3E8DB039-486E-4DE5-A87A-27D33A6D65AE}"/>
              </a:ext>
            </a:extLst>
          </p:cNvPr>
          <p:cNvSpPr>
            <a:spLocks noChangeArrowheads="1" noChangeShapeType="1" noTextEdit="1"/>
          </p:cNvSpPr>
          <p:nvPr/>
        </p:nvSpPr>
        <p:spPr bwMode="auto">
          <a:xfrm>
            <a:off x="1371600" y="381000"/>
            <a:ext cx="57150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Set</a:t>
            </a:r>
          </a:p>
        </p:txBody>
      </p:sp>
      <p:sp>
        <p:nvSpPr>
          <p:cNvPr id="14340" name="Text Box 2051">
            <a:extLst>
              <a:ext uri="{FF2B5EF4-FFF2-40B4-BE49-F238E27FC236}">
                <a16:creationId xmlns:a16="http://schemas.microsoft.com/office/drawing/2014/main" id="{13084CE6-491A-49F0-A981-9E97957801CD}"/>
              </a:ext>
            </a:extLst>
          </p:cNvPr>
          <p:cNvSpPr txBox="1">
            <a:spLocks noChangeArrowheads="1"/>
          </p:cNvSpPr>
          <p:nvPr/>
        </p:nvSpPr>
        <p:spPr bwMode="auto">
          <a:xfrm>
            <a:off x="609600" y="2286000"/>
            <a:ext cx="78486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solidFill>
                  <a:schemeClr val="tx2"/>
                </a:solidFill>
                <a:latin typeface="Tahoma" panose="020B0604030504040204" pitchFamily="34" charset="0"/>
              </a:rPr>
              <a:t>A set is a group of items all of the same type of which none are duplicates.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48D6CBF6-FE3E-4050-9B0D-7BCA6656492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6387" name="WordArt 2">
            <a:extLst>
              <a:ext uri="{FF2B5EF4-FFF2-40B4-BE49-F238E27FC236}">
                <a16:creationId xmlns:a16="http://schemas.microsoft.com/office/drawing/2014/main" id="{723E4013-9ABA-418F-9186-D9DBD67FC76E}"/>
              </a:ext>
            </a:extLst>
          </p:cNvPr>
          <p:cNvSpPr>
            <a:spLocks noChangeArrowheads="1" noChangeShapeType="1" noTextEdit="1"/>
          </p:cNvSpPr>
          <p:nvPr/>
        </p:nvSpPr>
        <p:spPr bwMode="auto">
          <a:xfrm>
            <a:off x="1371600" y="381000"/>
            <a:ext cx="57150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Set</a:t>
            </a:r>
          </a:p>
        </p:txBody>
      </p:sp>
      <p:sp>
        <p:nvSpPr>
          <p:cNvPr id="16388" name="Text Box 3">
            <a:extLst>
              <a:ext uri="{FF2B5EF4-FFF2-40B4-BE49-F238E27FC236}">
                <a16:creationId xmlns:a16="http://schemas.microsoft.com/office/drawing/2014/main" id="{AAD5F1C6-15D2-46CC-8FE1-DE3C1F027A61}"/>
              </a:ext>
            </a:extLst>
          </p:cNvPr>
          <p:cNvSpPr txBox="1">
            <a:spLocks noChangeArrowheads="1"/>
          </p:cNvSpPr>
          <p:nvPr/>
        </p:nvSpPr>
        <p:spPr bwMode="auto">
          <a:xfrm>
            <a:off x="533400" y="1905000"/>
            <a:ext cx="8382000"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solidFill>
                  <a:schemeClr val="tx2"/>
                </a:solidFill>
                <a:latin typeface="Tahoma" panose="020B0604030504040204" pitchFamily="34" charset="0"/>
              </a:rPr>
              <a:t>Because Set is an interface, you cannot instantiate it.</a:t>
            </a:r>
          </a:p>
          <a:p>
            <a:pPr eaLnBrk="1" hangingPunct="1">
              <a:spcBef>
                <a:spcPct val="0"/>
              </a:spcBef>
              <a:buFontTx/>
              <a:buNone/>
            </a:pPr>
            <a:endParaRPr lang="en-US" altLang="en-US">
              <a:solidFill>
                <a:schemeClr val="tx2"/>
              </a:solidFill>
              <a:latin typeface="Tahoma" panose="020B0604030504040204" pitchFamily="34" charset="0"/>
            </a:endParaRPr>
          </a:p>
          <a:p>
            <a:pPr eaLnBrk="1" hangingPunct="1">
              <a:spcBef>
                <a:spcPct val="0"/>
              </a:spcBef>
              <a:buFontTx/>
              <a:buNone/>
            </a:pPr>
            <a:r>
              <a:rPr lang="en-US" altLang="en-US">
                <a:solidFill>
                  <a:schemeClr val="tx2"/>
                </a:solidFill>
                <a:latin typeface="Tahoma" panose="020B0604030504040204" pitchFamily="34" charset="0"/>
              </a:rPr>
              <a:t>Set bad = new Set();			</a:t>
            </a:r>
            <a:r>
              <a:rPr lang="en-US" altLang="en-US">
                <a:solidFill>
                  <a:srgbClr val="FF0000"/>
                </a:solidFill>
                <a:latin typeface="Tahoma" panose="020B0604030504040204" pitchFamily="34" charset="0"/>
              </a:rPr>
              <a:t>//illegal</a:t>
            </a:r>
          </a:p>
          <a:p>
            <a:pPr eaLnBrk="1" hangingPunct="1">
              <a:spcBef>
                <a:spcPct val="0"/>
              </a:spcBef>
              <a:buFontTx/>
              <a:buNone/>
            </a:pPr>
            <a:endParaRPr lang="en-US" altLang="en-US">
              <a:solidFill>
                <a:srgbClr val="FF0000"/>
              </a:solidFill>
              <a:latin typeface="Tahoma" panose="020B0604030504040204" pitchFamily="34" charset="0"/>
            </a:endParaRPr>
          </a:p>
          <a:p>
            <a:pPr eaLnBrk="1" hangingPunct="1">
              <a:spcBef>
                <a:spcPct val="0"/>
              </a:spcBef>
              <a:buFontTx/>
              <a:buNone/>
            </a:pPr>
            <a:r>
              <a:rPr lang="en-US" altLang="en-US">
                <a:solidFill>
                  <a:schemeClr val="tx2"/>
                </a:solidFill>
                <a:latin typeface="Tahoma" panose="020B0604030504040204" pitchFamily="34" charset="0"/>
              </a:rPr>
              <a:t>Set hash = new HashSet();   	</a:t>
            </a:r>
            <a:r>
              <a:rPr lang="en-US" altLang="en-US">
                <a:solidFill>
                  <a:srgbClr val="008000"/>
                </a:solidFill>
                <a:latin typeface="Tahoma" panose="020B0604030504040204" pitchFamily="34" charset="0"/>
              </a:rPr>
              <a:t>//legal</a:t>
            </a:r>
          </a:p>
          <a:p>
            <a:pPr eaLnBrk="1" hangingPunct="1">
              <a:spcBef>
                <a:spcPct val="0"/>
              </a:spcBef>
              <a:buFontTx/>
              <a:buNone/>
            </a:pPr>
            <a:r>
              <a:rPr lang="en-US" altLang="en-US">
                <a:solidFill>
                  <a:schemeClr val="tx2"/>
                </a:solidFill>
                <a:latin typeface="Tahoma" panose="020B0604030504040204" pitchFamily="34" charset="0"/>
              </a:rPr>
              <a:t>Set tree = new TreeSet();   	</a:t>
            </a:r>
            <a:r>
              <a:rPr lang="en-US" altLang="en-US">
                <a:solidFill>
                  <a:srgbClr val="008000"/>
                </a:solidFill>
                <a:latin typeface="Tahoma" panose="020B0604030504040204" pitchFamily="34" charset="0"/>
              </a:rPr>
              <a:t>//legal</a:t>
            </a:r>
            <a:endParaRPr lang="en-US" altLang="en-US">
              <a:solidFill>
                <a:srgbClr val="3333CC"/>
              </a:solidFill>
              <a:latin typeface="Tahoma" panose="020B0604030504040204" pitchFamily="34" charset="0"/>
            </a:endParaRPr>
          </a:p>
        </p:txBody>
      </p:sp>
      <p:sp>
        <p:nvSpPr>
          <p:cNvPr id="16389" name="Text Box 4">
            <a:extLst>
              <a:ext uri="{FF2B5EF4-FFF2-40B4-BE49-F238E27FC236}">
                <a16:creationId xmlns:a16="http://schemas.microsoft.com/office/drawing/2014/main" id="{58C4EA99-3249-423A-9ABD-16997406B5F8}"/>
              </a:ext>
            </a:extLst>
          </p:cNvPr>
          <p:cNvSpPr txBox="1">
            <a:spLocks noChangeArrowheads="1"/>
          </p:cNvSpPr>
          <p:nvPr/>
        </p:nvSpPr>
        <p:spPr bwMode="auto">
          <a:xfrm>
            <a:off x="609600" y="5791200"/>
            <a:ext cx="7086600" cy="531813"/>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800">
                <a:solidFill>
                  <a:srgbClr val="3333CC"/>
                </a:solidFill>
                <a:latin typeface="Tahoma" panose="020B0604030504040204" pitchFamily="34" charset="0"/>
              </a:rPr>
              <a:t>hash and tree store Object references.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3093F180-4130-4C47-980E-F8EC502EB24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8435" name="WordArt 2">
            <a:extLst>
              <a:ext uri="{FF2B5EF4-FFF2-40B4-BE49-F238E27FC236}">
                <a16:creationId xmlns:a16="http://schemas.microsoft.com/office/drawing/2014/main" id="{72C08A73-CF2D-41DA-982D-947067CA6DB2}"/>
              </a:ext>
            </a:extLst>
          </p:cNvPr>
          <p:cNvSpPr>
            <a:spLocks noChangeArrowheads="1" noChangeShapeType="1" noTextEdit="1"/>
          </p:cNvSpPr>
          <p:nvPr/>
        </p:nvSpPr>
        <p:spPr bwMode="auto">
          <a:xfrm>
            <a:off x="1371600" y="381000"/>
            <a:ext cx="57150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Set</a:t>
            </a:r>
          </a:p>
        </p:txBody>
      </p:sp>
      <p:sp>
        <p:nvSpPr>
          <p:cNvPr id="18436" name="Text Box 3">
            <a:extLst>
              <a:ext uri="{FF2B5EF4-FFF2-40B4-BE49-F238E27FC236}">
                <a16:creationId xmlns:a16="http://schemas.microsoft.com/office/drawing/2014/main" id="{55B7E057-E890-4F82-A41C-985B9B3CD35C}"/>
              </a:ext>
            </a:extLst>
          </p:cNvPr>
          <p:cNvSpPr txBox="1">
            <a:spLocks noChangeArrowheads="1"/>
          </p:cNvSpPr>
          <p:nvPr/>
        </p:nvSpPr>
        <p:spPr bwMode="auto">
          <a:xfrm>
            <a:off x="228600" y="1981200"/>
            <a:ext cx="87630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dirty="0">
                <a:solidFill>
                  <a:schemeClr val="tx2"/>
                </a:solidFill>
                <a:latin typeface="Tahoma" panose="020B0604030504040204" pitchFamily="34" charset="0"/>
              </a:rPr>
              <a:t>You should always specify which</a:t>
            </a:r>
          </a:p>
          <a:p>
            <a:pPr eaLnBrk="1" hangingPunct="1">
              <a:spcBef>
                <a:spcPct val="0"/>
              </a:spcBef>
              <a:buFontTx/>
              <a:buNone/>
            </a:pPr>
            <a:r>
              <a:rPr lang="en-US" altLang="en-US" dirty="0">
                <a:solidFill>
                  <a:schemeClr val="tx2"/>
                </a:solidFill>
                <a:latin typeface="Tahoma" panose="020B0604030504040204" pitchFamily="34" charset="0"/>
              </a:rPr>
              <a:t>type of reference you want to store in the </a:t>
            </a:r>
            <a:r>
              <a:rPr lang="en-US" altLang="en-US" dirty="0" err="1">
                <a:solidFill>
                  <a:schemeClr val="tx2"/>
                </a:solidFill>
                <a:latin typeface="Tahoma" panose="020B0604030504040204" pitchFamily="34" charset="0"/>
              </a:rPr>
              <a:t>TreeSet</a:t>
            </a:r>
            <a:r>
              <a:rPr lang="en-US" altLang="en-US" dirty="0">
                <a:solidFill>
                  <a:schemeClr val="tx2"/>
                </a:solidFill>
                <a:latin typeface="Tahoma" panose="020B0604030504040204" pitchFamily="34" charset="0"/>
              </a:rPr>
              <a:t> or HashSet.</a:t>
            </a:r>
          </a:p>
          <a:p>
            <a:pPr eaLnBrk="1" hangingPunct="1">
              <a:spcBef>
                <a:spcPct val="0"/>
              </a:spcBef>
              <a:buFontTx/>
              <a:buNone/>
            </a:pPr>
            <a:endParaRPr lang="en-US" altLang="en-US" dirty="0">
              <a:solidFill>
                <a:schemeClr val="tx2"/>
              </a:solidFill>
              <a:latin typeface="Tahoma" panose="020B0604030504040204" pitchFamily="34" charset="0"/>
            </a:endParaRPr>
          </a:p>
          <a:p>
            <a:pPr eaLnBrk="1" hangingPunct="1">
              <a:spcBef>
                <a:spcPct val="0"/>
              </a:spcBef>
              <a:buFontTx/>
              <a:buNone/>
            </a:pPr>
            <a:r>
              <a:rPr lang="en-US" altLang="en-US" sz="2800" dirty="0">
                <a:solidFill>
                  <a:schemeClr val="tx2"/>
                </a:solidFill>
                <a:latin typeface="Tahoma" panose="020B0604030504040204" pitchFamily="34" charset="0"/>
              </a:rPr>
              <a:t>Set&lt;</a:t>
            </a:r>
            <a:r>
              <a:rPr lang="en-US" altLang="en-US" sz="2800" dirty="0">
                <a:solidFill>
                  <a:srgbClr val="009900"/>
                </a:solidFill>
                <a:latin typeface="Tahoma" panose="020B0604030504040204" pitchFamily="34" charset="0"/>
              </a:rPr>
              <a:t>Double</a:t>
            </a:r>
            <a:r>
              <a:rPr lang="en-US" altLang="en-US" sz="2800" dirty="0">
                <a:solidFill>
                  <a:schemeClr val="tx2"/>
                </a:solidFill>
                <a:latin typeface="Tahoma" panose="020B0604030504040204" pitchFamily="34" charset="0"/>
              </a:rPr>
              <a:t>&gt; bytes = new </a:t>
            </a:r>
            <a:r>
              <a:rPr lang="en-US" altLang="en-US" sz="2800" dirty="0" err="1">
                <a:solidFill>
                  <a:schemeClr val="tx2"/>
                </a:solidFill>
                <a:latin typeface="Tahoma" panose="020B0604030504040204" pitchFamily="34" charset="0"/>
              </a:rPr>
              <a:t>TreeSet</a:t>
            </a:r>
            <a:r>
              <a:rPr lang="en-US" altLang="en-US" sz="2800" dirty="0">
                <a:solidFill>
                  <a:schemeClr val="tx2"/>
                </a:solidFill>
                <a:latin typeface="Tahoma" panose="020B0604030504040204" pitchFamily="34" charset="0"/>
              </a:rPr>
              <a:t>&lt;</a:t>
            </a:r>
            <a:r>
              <a:rPr lang="en-US" altLang="en-US" sz="2800" dirty="0">
                <a:solidFill>
                  <a:srgbClr val="009900"/>
                </a:solidFill>
                <a:latin typeface="Tahoma" panose="020B0604030504040204" pitchFamily="34" charset="0"/>
              </a:rPr>
              <a:t>Double</a:t>
            </a:r>
            <a:r>
              <a:rPr lang="en-US" altLang="en-US" sz="2800" dirty="0">
                <a:solidFill>
                  <a:schemeClr val="tx2"/>
                </a:solidFill>
                <a:latin typeface="Tahoma" panose="020B0604030504040204" pitchFamily="34" charset="0"/>
              </a:rPr>
              <a:t>&gt;();</a:t>
            </a:r>
          </a:p>
          <a:p>
            <a:pPr eaLnBrk="1" hangingPunct="1">
              <a:spcBef>
                <a:spcPct val="0"/>
              </a:spcBef>
              <a:buFontTx/>
              <a:buNone/>
            </a:pPr>
            <a:endParaRPr lang="en-US" altLang="en-US" sz="3000" dirty="0">
              <a:solidFill>
                <a:schemeClr val="tx2"/>
              </a:solidFill>
              <a:latin typeface="Tahoma" panose="020B0604030504040204" pitchFamily="34" charset="0"/>
            </a:endParaRPr>
          </a:p>
          <a:p>
            <a:pPr eaLnBrk="1" hangingPunct="1">
              <a:spcBef>
                <a:spcPct val="0"/>
              </a:spcBef>
              <a:buFontTx/>
              <a:buNone/>
            </a:pPr>
            <a:r>
              <a:rPr lang="en-US" altLang="en-US" sz="3000" dirty="0">
                <a:solidFill>
                  <a:schemeClr val="tx2"/>
                </a:solidFill>
                <a:latin typeface="Tahoma" panose="020B0604030504040204" pitchFamily="34" charset="0"/>
              </a:rPr>
              <a:t>Set&lt;</a:t>
            </a:r>
            <a:r>
              <a:rPr lang="en-US" altLang="en-US" sz="3000" dirty="0">
                <a:solidFill>
                  <a:srgbClr val="009900"/>
                </a:solidFill>
                <a:latin typeface="Tahoma" panose="020B0604030504040204" pitchFamily="34" charset="0"/>
              </a:rPr>
              <a:t>String</a:t>
            </a:r>
            <a:r>
              <a:rPr lang="en-US" altLang="en-US" sz="3000" dirty="0">
                <a:solidFill>
                  <a:schemeClr val="tx2"/>
                </a:solidFill>
                <a:latin typeface="Tahoma" panose="020B0604030504040204" pitchFamily="34" charset="0"/>
              </a:rPr>
              <a:t>&gt; its = new HashSet&lt;</a:t>
            </a:r>
            <a:r>
              <a:rPr lang="en-US" altLang="en-US" sz="3000" dirty="0">
                <a:solidFill>
                  <a:srgbClr val="009900"/>
                </a:solidFill>
                <a:latin typeface="Tahoma" panose="020B0604030504040204" pitchFamily="34" charset="0"/>
              </a:rPr>
              <a:t>String</a:t>
            </a:r>
            <a:r>
              <a:rPr lang="en-US" altLang="en-US" sz="3000" dirty="0">
                <a:solidFill>
                  <a:schemeClr val="tx2"/>
                </a:solidFill>
                <a:latin typeface="Tahoma" panose="020B0604030504040204" pitchFamily="34" charset="0"/>
              </a:rPr>
              <a:t>&gt;();</a:t>
            </a:r>
            <a:endParaRPr lang="en-US" altLang="en-US" sz="3000" dirty="0">
              <a:solidFill>
                <a:srgbClr val="008000"/>
              </a:solidFill>
              <a:latin typeface="Tahoma" panose="020B0604030504040204" pitchFamily="34" charset="0"/>
            </a:endParaRPr>
          </a:p>
          <a:p>
            <a:pPr eaLnBrk="1" hangingPunct="1">
              <a:spcBef>
                <a:spcPct val="0"/>
              </a:spcBef>
              <a:buFontTx/>
              <a:buNone/>
            </a:pPr>
            <a:endParaRPr lang="en-US" altLang="en-US" sz="3000" dirty="0">
              <a:solidFill>
                <a:srgbClr val="3333CC"/>
              </a:solidFill>
              <a:latin typeface="Tahoma" panose="020B0604030504040204" pitchFamily="34" charset="0"/>
            </a:endParaRPr>
          </a:p>
          <a:p>
            <a:pPr eaLnBrk="1" hangingPunct="1">
              <a:spcBef>
                <a:spcPct val="0"/>
              </a:spcBef>
              <a:buFontTx/>
              <a:buNone/>
            </a:pPr>
            <a:endParaRPr lang="en-US" altLang="en-US" dirty="0">
              <a:solidFill>
                <a:srgbClr val="3333CC"/>
              </a:solidFill>
              <a:latin typeface="Tahoma" panose="020B0604030504040204" pitchFamily="34"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2766</TotalTime>
  <Words>3146</Words>
  <Application>Microsoft Office PowerPoint</Application>
  <PresentationFormat>On-screen Show (4:3)</PresentationFormat>
  <Paragraphs>598</Paragraphs>
  <Slides>52</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Arial Black</vt:lpstr>
      <vt:lpstr>Courier New</vt:lpstr>
      <vt:lpstr>Impact</vt:lpstr>
      <vt:lpstr>Tahoma</vt:lpstr>
      <vt:lpstr>Times New Roman</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 Theory</vt:lpstr>
      <vt:lpstr>Union</vt:lpstr>
      <vt:lpstr>Intersection</vt:lpstr>
      <vt:lpstr>A minus B</vt:lpstr>
      <vt:lpstr>Symmetric Difference</vt:lpstr>
      <vt:lpstr>Symmetric Difference</vt:lpstr>
      <vt:lpstr>Symmetric Difference</vt:lpstr>
      <vt:lpstr>Symmetric Difference</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sets</dc:title>
  <dc:subject>Sets</dc:subject>
  <dc:creator>A+ Computer Science</dc:creator>
  <cp:keywords>www.apluscompsci.com</cp:keywords>
  <dc:description>Sets_x000d_
©A+ Computer Science_x000d_
www.apluscompsci.com</dc:description>
  <cp:lastModifiedBy>WELDON JASIK</cp:lastModifiedBy>
  <cp:revision>406</cp:revision>
  <cp:lastPrinted>2000-05-16T18:55:37Z</cp:lastPrinted>
  <dcterms:created xsi:type="dcterms:W3CDTF">1997-11-19T18:53:48Z</dcterms:created>
  <dcterms:modified xsi:type="dcterms:W3CDTF">2020-10-26T14:35:19Z</dcterms:modified>
  <cp:category>www.apluscompsci.com</cp:category>
</cp:coreProperties>
</file>