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95" r:id="rId2"/>
    <p:sldId id="395" r:id="rId3"/>
    <p:sldId id="374" r:id="rId4"/>
    <p:sldId id="340" r:id="rId5"/>
    <p:sldId id="342" r:id="rId6"/>
    <p:sldId id="341" r:id="rId7"/>
    <p:sldId id="438" r:id="rId8"/>
    <p:sldId id="399" r:id="rId9"/>
    <p:sldId id="400" r:id="rId10"/>
    <p:sldId id="394" r:id="rId11"/>
    <p:sldId id="396" r:id="rId12"/>
    <p:sldId id="397" r:id="rId13"/>
    <p:sldId id="375" r:id="rId14"/>
    <p:sldId id="398" r:id="rId15"/>
    <p:sldId id="293" r:id="rId16"/>
    <p:sldId id="417" r:id="rId17"/>
    <p:sldId id="418" r:id="rId18"/>
    <p:sldId id="388" r:id="rId19"/>
    <p:sldId id="311" r:id="rId20"/>
    <p:sldId id="312" r:id="rId21"/>
    <p:sldId id="410" r:id="rId22"/>
    <p:sldId id="383" r:id="rId23"/>
    <p:sldId id="389" r:id="rId24"/>
    <p:sldId id="405" r:id="rId25"/>
    <p:sldId id="317" r:id="rId26"/>
    <p:sldId id="365" r:id="rId27"/>
    <p:sldId id="409" r:id="rId28"/>
    <p:sldId id="406" r:id="rId29"/>
    <p:sldId id="419" r:id="rId30"/>
    <p:sldId id="422" r:id="rId31"/>
    <p:sldId id="425" r:id="rId32"/>
    <p:sldId id="424" r:id="rId33"/>
    <p:sldId id="426" r:id="rId34"/>
    <p:sldId id="427" r:id="rId35"/>
    <p:sldId id="421" r:id="rId36"/>
    <p:sldId id="428" r:id="rId37"/>
    <p:sldId id="385" r:id="rId38"/>
    <p:sldId id="384" r:id="rId39"/>
    <p:sldId id="386" r:id="rId40"/>
    <p:sldId id="391" r:id="rId41"/>
    <p:sldId id="313" r:id="rId42"/>
    <p:sldId id="437" r:id="rId43"/>
    <p:sldId id="435" r:id="rId44"/>
    <p:sldId id="436" r:id="rId45"/>
    <p:sldId id="415" r:id="rId46"/>
    <p:sldId id="411" r:id="rId47"/>
    <p:sldId id="412" r:id="rId48"/>
    <p:sldId id="413" r:id="rId49"/>
    <p:sldId id="302" r:id="rId50"/>
    <p:sldId id="287" r:id="rId51"/>
    <p:sldId id="361" r:id="rId52"/>
    <p:sldId id="407" r:id="rId53"/>
    <p:sldId id="408" r:id="rId54"/>
    <p:sldId id="380" r:id="rId55"/>
    <p:sldId id="343" r:id="rId56"/>
    <p:sldId id="432" r:id="rId57"/>
    <p:sldId id="430" r:id="rId58"/>
    <p:sldId id="433" r:id="rId59"/>
    <p:sldId id="434" r:id="rId60"/>
    <p:sldId id="403" r:id="rId61"/>
    <p:sldId id="416" r:id="rId62"/>
    <p:sldId id="401" r:id="rId63"/>
    <p:sldId id="402" r:id="rId64"/>
    <p:sldId id="392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33"/>
    <a:srgbClr val="E7F6EF"/>
    <a:srgbClr val="CBECDE"/>
    <a:srgbClr val="330099"/>
    <a:srgbClr val="A50021"/>
    <a:srgbClr val="CC3300"/>
    <a:srgbClr val="3366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 snapToGrid="0">
      <p:cViewPr varScale="1">
        <p:scale>
          <a:sx n="152" d="100"/>
          <a:sy n="152" d="100"/>
        </p:scale>
        <p:origin x="1264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 snapToGrid="0"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81C265-B1C2-471B-B18F-DD82EF45B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079320B-1D61-4E30-ADCA-0084737343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5ECF5B-F8C0-4CF7-8C65-84BA085BDC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3A3E004-1F63-40F0-9663-8858D99724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32E2B96-9C06-4A8B-9DEE-BF176AD5E0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E1C7FE-6D5D-4926-B791-A5A073EB6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57C2E5F-0F77-45B3-BFAD-730BE9C67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440B388-2D86-48A5-B932-C7EE93328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A7AF4EC-2DD2-4661-866C-889505A32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890F94B-1B2C-42CB-859C-37C549F8A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321AE4-11DF-4C61-92BA-4341B993C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9E576DC-6DB4-4542-9148-85BEECA10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4833FEA-F53C-4FE8-A51A-3ECBE46CF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036EBB4-7F48-4E22-98D8-07B6AE5A5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DB2B02-83C6-4523-BE7F-85F7AE501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805699-0433-4C85-97D3-24686370B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87FF283-508F-4D33-B08D-8538F48AD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02D8EB7-D755-4600-B528-6FFB7C9EC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84C0684-5E9A-4DE3-AA93-16FB5ADC5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FC505B1-EF2F-4A46-8FA9-AC13D76D3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829EDC9-D5B1-4579-9744-6F7A44138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BF7306C-0BAD-49CA-97B5-EB426F7EB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F377936-0AC3-4A33-B9FA-B575A007D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42EEF9-1313-42D5-8663-622E6C866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828701-31BC-4033-A596-82FDAF7FC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6CF32E0-6CB3-444C-9653-D2749797D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6CD9A4-6460-42CA-9BB1-59D60E07F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339F086-A443-49B0-833A-45202E3A9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E219260-F2BF-4AE8-8775-299BC8A0A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86F1AD-5519-42AB-9116-0BEA9523B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EEBCFA-4105-4E1A-9BFF-6F1DEA8C3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ED70CFA-564B-47C5-8ED2-CA12A72DB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45AC833-E1B5-453D-A4F6-846848B5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AD3AB9-CB8A-451F-9505-0EDC74EF4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0C20E36-57B2-43F3-A731-FF01AED6F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75E26B8-6D24-43AA-8A04-CCACE779D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CAC2BC8-C57B-4833-BDB5-84A1A6A51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547579A-EDF0-44CB-8187-C596E907D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3BA74A2-D5EF-41E7-817E-F0A7DB09A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0B5B3C1-F92C-480D-8E1A-00FEF9E74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E02D49B-DD9A-473B-8733-8D01B65F0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E06D021-24B6-4F47-A1D7-96132A88A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D6D36A0-427A-4B38-8A9D-ADE438758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1B2C66C-8921-4C21-B3D8-11FA0D05A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B7F3D1D-1FD0-4E86-A3E5-D5987C14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622B210-A6E9-475A-9AA1-5C955837A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8E1358A-7C5B-4401-8557-6B8C947F7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D96D12-DEF8-44BD-8BED-7A86F9273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C02A26C-C626-4B63-A790-FE6A9343F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3DE2B50-D1E3-4345-8599-91A8AAE28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E5940E-3371-4462-BC72-A4509F009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6E65109-4867-4C1C-8CF7-08B60A83B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AF7D243-715B-4F76-8622-1BF7348C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7BDF265-0DEB-42E4-B899-9D28C7411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EACA4D-ADEE-48A8-9D64-6F5C1179A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F478585-2B42-45C6-A20A-FD2D0AAEE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87C7408-CB10-49F4-A2C4-6F1326FB8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F280ABB-2FAB-4B03-B32D-F23A46D54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D4A7B84-F0F5-4398-80D0-ACD132C3C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3CDC9E2-9BC8-4964-9978-796A6FDFB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07AB225-00CD-4A30-8777-8E0B89E95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AE3A6ED-1353-47D9-8A31-B7C2B66C3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98FB0CC-135C-4CC1-BB4C-9EDE44578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7FE691D-D430-4B9C-92DF-F06CA6EF0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9A17BA6-F522-4117-81CB-59F40BC45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9417E8C-C55D-40A3-AC02-BE7769F3E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1713B39-E74A-43DA-85B1-6D8409C75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BDB5EB2-7100-4F4A-978F-6E6A976D9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166D202-9C89-414E-A89F-5EAE70A78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C42A7DA-1C85-4836-B8CD-0AA5CE6EA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D11B2A9-B9A1-4AB0-B379-B5E556E4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8BE71-C176-4517-A6ED-1CCE5899B08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191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6EFE5B0-2310-49BA-884C-90AA81EF2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2B08312-5DE5-4023-A5AF-5D95634DD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25D3EB6-6652-4528-8ED6-21ACB8F87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3DAA6AE-7B64-4D98-BA38-00BB99B0E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F363CB8-54D0-4115-84A7-0EADB1A1C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9E6E853-74F7-46A3-8276-C0B3E9EA7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FE93C88-8456-427D-8858-2A7323E49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76605AF-A518-4F14-B7D1-45CA7B615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897559A-88B8-4520-A094-6EB59179F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962C533-9C57-48BE-BBA0-8BEF2968D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048CB39-79E3-4732-90D4-5C4283366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E929AE7-C291-4976-84C4-7A1513A76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E2E3F61-1856-49AB-8EC4-20735987A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A38FB7A-781B-4E71-8EF3-21A340B4A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5F5496A-BAC3-4CA7-B8A2-6BA505B7F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CC72AA4-1A19-41C9-BB35-537C608AE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4B7BB3B-E665-42DA-ACE9-DC707B78F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4FB0FA2-0C59-4F96-A775-5357AA380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AC1389D-1B22-4FC9-BC8B-EFA6A4ED1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BA5850B-2CCF-46CF-9B69-23AB33274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781927-0204-421F-9C4A-74F74D11B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E79801D-234D-4184-9EBD-DE0AADE9C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8E31030-D472-46D3-95F0-ECC052095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6613620-CE0F-4CEC-AA49-6DDD9ECCB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F81AEBB1-11F6-4D41-AB55-3666DB342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2BCDFD0-FF17-4735-BE45-CE6B0C872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F6BC0DC-98F2-48D2-868E-918CF7045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6A1DAC9-3252-426F-B6E7-A99134D74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E70D2F4-8005-4666-BC3D-E5522E922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05F7BEA-553F-44B6-94B8-93DC28CB7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4B1B619-2A55-4AEC-BC24-8FED882FD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D098FA6-B2B3-4B76-AB49-B9AC6F75A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C9E6D4E-2D2F-41AD-8AE5-16078FFE8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0816827-D5EA-42A0-BFC4-780471838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87CD12-5497-4DDF-9C98-98A15949E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11EB7B8-A0FF-4BCC-B2CD-4019EA172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156D9C1-06C2-4363-B92F-EC7B1E2B9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BD132F9-543B-42B9-B6D2-78B7CBFC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FDABFA8-7054-482C-B414-2C98AE53D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4D196A6-787B-487E-8F9B-A62004B9A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CB778E7-D2E5-4002-9580-C21CBD7A9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C03F5AB-8386-42D5-8694-AF3290535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D4CC514-51AA-4CD9-A097-DAE1FEE36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E52E4E-39E9-4C18-843C-450C4F580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0FE0902-78E2-40E9-B890-DAB4C9C5F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BAA58E0-30AE-456C-85D2-1F66FFAC0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7B2BB45-E239-4450-84F2-43398416E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8172713-08E6-41EA-AF8D-B1F2BDE18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994E341-00A5-48BB-9CB8-1F00AF268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55C2CF8-B73A-44F1-93DE-BE0A4E8C1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E064823-4023-4638-9026-0D7DC392D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BC4CE4D-3C45-45B7-8887-CB276A127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A69A250-F1A6-4CE8-80B6-545FF6AF4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DEF4C8-E240-43BE-9778-DC8E7B575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BF3316-E646-42D9-8491-E12A9C404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673751-D0D4-43BF-9E1A-72989C9732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D4E20-2045-446F-8110-A1D77EC4BE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78EFA95-EF3B-4222-A3CA-5E10D92C5BC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5808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B54FB-B5E1-45CF-B97A-22EA9CBC1C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1E3E92-8E25-42AD-8604-44398226F7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2501B-F662-4AD6-943B-F6AA86CA34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2EEEAFE-5003-4CAB-AD93-49454978058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466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8D8E88-BFE0-4946-B9AE-3090869588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FCD7A5-36D9-4313-850C-87B15B5D36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7F7B4-CAB9-4642-B967-205A05C549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25898C-59DC-447A-A842-049798986F5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9370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B63385-1929-4C1F-A072-F78EEB738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D53940-8057-45C2-9093-55DACDCF9F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221E9-ABCE-473C-8C79-A8DF224B52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BE5D1C3-C3DF-45BD-8F37-37681FF5C2A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1451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728C1-44C7-4F0A-89DF-771925D48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D13E40-E81D-4E96-9021-2A0B3C5741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DCF54-775B-4199-891C-34263C8AF2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A82CD45-B035-427B-88B8-394645F8E13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6529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62C17-16AA-4F13-81AB-C05410E03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66B823-CA31-4381-B375-435BACEB3E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4E660-17D2-40E5-B3BD-BC03864065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3458B24-48D2-43F1-BC11-4E230F00F90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1682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4294D4-68DB-4E20-9466-9928CD604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CEEA9B9-4060-44F3-9AD7-4B900F08EF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B224B-3A84-4B86-87F2-077C1E787C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BF0EF-3CEB-41B1-8AD1-F127147BBB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83575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DE7DEE-5D88-4355-BDE6-BBA7ED7B5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287BB4-C04A-47E1-A1F6-23F2C7A4A1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E6CE5-F13E-4D24-BA7C-643E41200E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D73FFD8-3921-48F3-8003-26A59728B2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2505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5B0FDC-0D0A-4406-BEE6-E8698520D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63FDAF6-65D3-4AE7-B413-A26956CCB6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82FFA-A343-41F8-A944-CCDE55561D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1D90BC-2638-46DE-9682-9F668B9CD7A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4097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B4995-4616-4DE8-AD50-3A73A7367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052D76-1CB4-4CD5-9C04-7754CA0B17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D2388-4565-4435-8190-53E6AAE269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46DBB93-3436-4DC8-AEC3-7C8388C08EC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5552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B9C28-A8D0-44D8-B8C9-05BB45744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E2729-0597-4F39-A654-EAFB0AEB31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B5FFE-6466-4B74-B71A-09E45EE170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3E93671-63A0-4C1C-889D-F441D74F363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 b="1">
              <a:latin typeface="+mn-lt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1"/>
          </a:p>
          <a:p>
            <a:pPr>
              <a:defRPr/>
            </a:pPr>
            <a:r>
              <a:rPr lang="en-US" alt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600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D8ECE40-9177-464C-A4A0-7C90B8D9E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5881AF-BAC6-4DB8-A6D2-914CCD113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3B868F-2FA4-4A5C-BDEA-D9F6757CE9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7E766D-CF08-415B-A339-93DF86FAD9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EBA80AB3-A713-496F-8928-FDA1A35C4B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3DCD569-0E93-4D9A-821B-CDE4264A30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 b="0">
              <a:latin typeface="Tahoma" pitchFamily="34" charset="0"/>
            </a:endParaRPr>
          </a:p>
          <a:p>
            <a:pPr>
              <a:defRPr/>
            </a:pPr>
            <a:endParaRPr lang="en-US" altLang="en-US">
              <a:latin typeface="Tahoma" pitchFamily="34" charset="0"/>
            </a:endParaRPr>
          </a:p>
          <a:p>
            <a:pPr>
              <a:defRPr/>
            </a:pPr>
            <a:r>
              <a:rPr lang="en-US" altLang="en-US">
                <a:latin typeface="Tahoma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6D92DB2B-2155-4F5F-99E7-B18BB761AC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075" name="WordArt 2051">
            <a:extLst>
              <a:ext uri="{FF2B5EF4-FFF2-40B4-BE49-F238E27FC236}">
                <a16:creationId xmlns:a16="http://schemas.microsoft.com/office/drawing/2014/main" id="{7DFF32C8-567A-4276-B358-D3FB81A000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1828800"/>
            <a:ext cx="70104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Linked Lists</a:t>
            </a:r>
          </a:p>
        </p:txBody>
      </p:sp>
      <p:sp>
        <p:nvSpPr>
          <p:cNvPr id="3076" name="WordArt 2053">
            <a:extLst>
              <a:ext uri="{FF2B5EF4-FFF2-40B4-BE49-F238E27FC236}">
                <a16:creationId xmlns:a16="http://schemas.microsoft.com/office/drawing/2014/main" id="{A384A393-B403-4610-A35E-DF1576A338F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00800" y="6324600"/>
            <a:ext cx="2438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8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Lab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84777E7-E6FC-446A-97B4-396AE14B74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C09FD88-76F9-4F87-97F6-A38459C9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7620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LinkedList&lt;String&gt; list;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 = new LinkedList&lt;String&gt;();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list.add("c");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list.add("a");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list.add(1, "d");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out.println(list);</a:t>
            </a:r>
            <a:r>
              <a:rPr lang="en-US" altLang="en-US" b="1">
                <a:latin typeface="Tahoma" panose="020B0604030504040204" pitchFamily="34" charset="0"/>
              </a:rPr>
              <a:t>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7AD40D80-1599-423A-9737-05BFE1D3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9718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[c, d, b, a]</a:t>
            </a:r>
          </a:p>
        </p:txBody>
      </p:sp>
      <p:sp>
        <p:nvSpPr>
          <p:cNvPr id="14341" name="WordArt 4">
            <a:extLst>
              <a:ext uri="{FF2B5EF4-FFF2-40B4-BE49-F238E27FC236}">
                <a16:creationId xmlns:a16="http://schemas.microsoft.com/office/drawing/2014/main" id="{F8F81176-FC67-492C-91DC-82B08055556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381000"/>
            <a:ext cx="6400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62844AAD-8948-4E1E-86C7-F3F82BE53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7DA2A9F-9928-48AF-9AD1-8ECB4827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534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LinkedList&lt;String&gt; list;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 = new LinkedList&lt;String&gt;();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list.add("c");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list.add("a");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list.add(1, "d");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out.println(list.get(0) );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out.println(list.get(1) );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out.println("first " + list.getFirst());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out.println("last " + list.getLast());	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AAA72DA6-CF3A-48C5-8AAB-6ED0DDC1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20574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first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last a</a:t>
            </a:r>
          </a:p>
        </p:txBody>
      </p:sp>
      <p:sp>
        <p:nvSpPr>
          <p:cNvPr id="16389" name="WordArt 4">
            <a:extLst>
              <a:ext uri="{FF2B5EF4-FFF2-40B4-BE49-F238E27FC236}">
                <a16:creationId xmlns:a16="http://schemas.microsoft.com/office/drawing/2014/main" id="{90A2166D-3D22-4AB5-9F6B-634B0152B2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381000"/>
            <a:ext cx="6400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get()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D01A15C9-88E1-4CCF-A958-D8155D2486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8435" name="WordArt 2">
            <a:extLst>
              <a:ext uri="{FF2B5EF4-FFF2-40B4-BE49-F238E27FC236}">
                <a16:creationId xmlns:a16="http://schemas.microsoft.com/office/drawing/2014/main" id="{79FBE82B-7DB0-420E-9219-67E312BD54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1676400"/>
            <a:ext cx="76200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linkedlistadd.java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linkedlistget.java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3659B2FC-4472-42C2-AA28-619410EE2B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0483" name="WordArt 2">
            <a:extLst>
              <a:ext uri="{FF2B5EF4-FFF2-40B4-BE49-F238E27FC236}">
                <a16:creationId xmlns:a16="http://schemas.microsoft.com/office/drawing/2014/main" id="{AD4F654C-8047-4C59-A967-7C76527C16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133600"/>
            <a:ext cx="7620000" cy="2438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linkedlistdemo.java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82216651-9956-4FFD-B03C-3747972B1A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2531" name="WordArt 2">
            <a:extLst>
              <a:ext uri="{FF2B5EF4-FFF2-40B4-BE49-F238E27FC236}">
                <a16:creationId xmlns:a16="http://schemas.microsoft.com/office/drawing/2014/main" id="{141FCF9E-A59E-45D8-A172-670B6DBAC5B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1295400"/>
            <a:ext cx="6934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Start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Lab 15a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A328D7BA-8516-4D0A-A215-163672FD06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BE6EDA3-9CD3-4DF5-BB13-321154F00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D2340A22-84E5-4AB9-AA45-8FA85F723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0"/>
            <a:ext cx="70453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linked list is a group of nodes.   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Each node contains a value and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reference to the next node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the list.</a:t>
            </a:r>
          </a:p>
        </p:txBody>
      </p:sp>
      <p:sp>
        <p:nvSpPr>
          <p:cNvPr id="24581" name="WordArt 6">
            <a:extLst>
              <a:ext uri="{FF2B5EF4-FFF2-40B4-BE49-F238E27FC236}">
                <a16:creationId xmlns:a16="http://schemas.microsoft.com/office/drawing/2014/main" id="{77530551-8514-44DA-8A9F-7DE0C4C9A58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D00D5A11-75B4-45BD-A10B-8E5ABDAD15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6A8F1A0-33B4-4A46-AC8C-5F1BD630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81534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public 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private Comparable 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private Node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public Node(Comparable dat, Node nxt)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data=dat;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next=nxt;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6628" name="WordArt 3">
            <a:extLst>
              <a:ext uri="{FF2B5EF4-FFF2-40B4-BE49-F238E27FC236}">
                <a16:creationId xmlns:a16="http://schemas.microsoft.com/office/drawing/2014/main" id="{EB0F3751-D6AF-4015-A3D2-A164F2AD88E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381000"/>
            <a:ext cx="6553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Simple Node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946195DF-7BF0-4671-908A-749789810B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138ADEC-BEC2-459D-AAE9-0C14610F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75493DBE-9CF7-4493-9BEA-C70653FD3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276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E6BB0464-A47E-4CB9-8CDC-0BC34523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1FA7082F-F7C8-4629-A777-FC04FBB2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AE029987-C8EA-4EA9-ABBF-67A972BD8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766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7">
            <a:extLst>
              <a:ext uri="{FF2B5EF4-FFF2-40B4-BE49-F238E27FC236}">
                <a16:creationId xmlns:a16="http://schemas.microsoft.com/office/drawing/2014/main" id="{0014584C-BCA7-4366-AB6E-8E8BCEB6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45F1F17A-9FA6-4024-8733-BD6D37F5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28682" name="Text Box 9">
            <a:extLst>
              <a:ext uri="{FF2B5EF4-FFF2-40B4-BE49-F238E27FC236}">
                <a16:creationId xmlns:a16="http://schemas.microsoft.com/office/drawing/2014/main" id="{7A0523A3-8911-40AA-A84A-A40C1D19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95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CCFEAF47-A311-4F48-9428-44CD3A41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CAB28DCE-156A-47E1-A446-DCC88FA7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28685" name="WordArt 12">
            <a:extLst>
              <a:ext uri="{FF2B5EF4-FFF2-40B4-BE49-F238E27FC236}">
                <a16:creationId xmlns:a16="http://schemas.microsoft.com/office/drawing/2014/main" id="{32E15CAD-8FA8-4095-ABDE-712A9AE1EC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 Single Node</a:t>
            </a:r>
          </a:p>
        </p:txBody>
      </p:sp>
      <p:sp>
        <p:nvSpPr>
          <p:cNvPr id="28686" name="Text Box 13">
            <a:extLst>
              <a:ext uri="{FF2B5EF4-FFF2-40B4-BE49-F238E27FC236}">
                <a16:creationId xmlns:a16="http://schemas.microsoft.com/office/drawing/2014/main" id="{10806F20-EE18-4366-9E85-411E462B9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14800"/>
            <a:ext cx="57800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node typically has a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component and a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to the next node.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88A65B06-EB06-4ACE-B1BA-53CCEAD2BB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452FD68-A092-40F7-A4D5-799F7E01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7467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public interface Linkable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Comparable getValue();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Linkable getNext();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void setNext(Linkable next);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void setValue(Comparable value);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0724" name="WordArt 3">
            <a:extLst>
              <a:ext uri="{FF2B5EF4-FFF2-40B4-BE49-F238E27FC236}">
                <a16:creationId xmlns:a16="http://schemas.microsoft.com/office/drawing/2014/main" id="{F183F238-9A8A-49BA-B18F-704942143A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685800"/>
            <a:ext cx="7239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Linkable Interface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094BE7ED-7E37-4C6C-B2B3-F801E0CE4D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2937205B-9519-4A27-9CE2-E3E041C9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81534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public class ListNode implements Linkable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Comparable listNodeValue;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ListNode nextListNode;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public ListNode(){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listNodeValue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nextListNode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public ListNode(Comparable value, ListNode next)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nextListNode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=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listNodeValue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=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  //other methods not shown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  //refer to the Linkable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2772" name="WordArt 1027">
            <a:extLst>
              <a:ext uri="{FF2B5EF4-FFF2-40B4-BE49-F238E27FC236}">
                <a16:creationId xmlns:a16="http://schemas.microsoft.com/office/drawing/2014/main" id="{3749889A-C3E8-4B4A-A127-090EAF64D22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410200" y="1447800"/>
            <a:ext cx="35052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The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ListNode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Class</a:t>
            </a:r>
          </a:p>
        </p:txBody>
      </p:sp>
      <p:sp>
        <p:nvSpPr>
          <p:cNvPr id="32773" name="Text Box 1030">
            <a:extLst>
              <a:ext uri="{FF2B5EF4-FFF2-40B4-BE49-F238E27FC236}">
                <a16:creationId xmlns:a16="http://schemas.microsoft.com/office/drawing/2014/main" id="{17332A60-48C5-4989-8235-7699B7B5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43400"/>
            <a:ext cx="4038600" cy="1806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CC3300"/>
                </a:solidFill>
                <a:latin typeface="Tahoma" panose="020B0604030504040204" pitchFamily="34" charset="0"/>
              </a:rPr>
              <a:t>This ListNode class is similar to the AP ListNode.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 i="1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CC3300"/>
                </a:solidFill>
                <a:latin typeface="Tahoma" panose="020B0604030504040204" pitchFamily="34" charset="0"/>
              </a:rPr>
              <a:t>You can obtain the official AP ListNode class from the college board website.  You will be provided with a copy of the AP ListNode class when you take the AP Computer Science AB exam.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31F1F338-376B-4554-8E45-7B37034627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123" name="WordArt 2">
            <a:extLst>
              <a:ext uri="{FF2B5EF4-FFF2-40B4-BE49-F238E27FC236}">
                <a16:creationId xmlns:a16="http://schemas.microsoft.com/office/drawing/2014/main" id="{1E5E84A7-8A4F-4BE0-921C-730522B0466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1143000"/>
            <a:ext cx="7086600" cy="403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Java</a:t>
            </a:r>
          </a:p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LinkedList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869AC684-9010-419A-AF70-AF9FC8739D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722A2647-79E2-41C8-A00F-EFE27CA7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89154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Linkable node = new ListNode("10", null);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out.println(node.getValue());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out.println(node.getNext());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4820" name="WordArt 3">
            <a:extLst>
              <a:ext uri="{FF2B5EF4-FFF2-40B4-BE49-F238E27FC236}">
                <a16:creationId xmlns:a16="http://schemas.microsoft.com/office/drawing/2014/main" id="{C830DF50-7B52-4293-87B5-C730BA5AC31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304800"/>
            <a:ext cx="65532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Creating A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Single Node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63B35EE1-968B-4FF0-BE31-73BEAB729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3384A7FC-0D2F-4787-8604-F7625D91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76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8070" name="Line 6">
            <a:extLst>
              <a:ext uri="{FF2B5EF4-FFF2-40B4-BE49-F238E27FC236}">
                <a16:creationId xmlns:a16="http://schemas.microsoft.com/office/drawing/2014/main" id="{8EE7FD57-D58B-4E67-AA25-BBBE01ABE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34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97EB41B5-29CC-4198-9B2D-9AD3EAB8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0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2126790F-140A-4F5A-A7F9-C43373F4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10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B89DADA2-B95E-4774-BC46-5B56EA67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53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E5F90ED7-4532-46A9-80FD-75D2B2C8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0xFA</a:t>
            </a: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5AE0BFE6-352E-4A26-B7E1-30A6CC60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95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0xFA</a:t>
            </a:r>
          </a:p>
        </p:txBody>
      </p:sp>
      <p:sp>
        <p:nvSpPr>
          <p:cNvPr id="88076" name="Line 12">
            <a:extLst>
              <a:ext uri="{FF2B5EF4-FFF2-40B4-BE49-F238E27FC236}">
                <a16:creationId xmlns:a16="http://schemas.microsoft.com/office/drawing/2014/main" id="{25CD0869-AD12-481D-B12C-1E39315A2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3">
            <a:extLst>
              <a:ext uri="{FF2B5EF4-FFF2-40B4-BE49-F238E27FC236}">
                <a16:creationId xmlns:a16="http://schemas.microsoft.com/office/drawing/2014/main" id="{DC4AA381-4CA2-4A46-BBEA-6303CE27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429000"/>
            <a:ext cx="2057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b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1" grpId="0"/>
      <p:bldP spid="88072" grpId="0"/>
      <p:bldP spid="88073" grpId="0"/>
      <p:bldP spid="88074" grpId="0"/>
      <p:bldP spid="880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2853AD48-FC08-4377-810D-59F9A5FC1B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6867" name="WordArt 2">
            <a:extLst>
              <a:ext uri="{FF2B5EF4-FFF2-40B4-BE49-F238E27FC236}">
                <a16:creationId xmlns:a16="http://schemas.microsoft.com/office/drawing/2014/main" id="{62841BC8-5386-48D5-8A4E-B59F2D4200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onenode.java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7DCEA428-94FA-43B0-B4E6-E3C9BF7D76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38915" name="WordArt 2">
            <a:extLst>
              <a:ext uri="{FF2B5EF4-FFF2-40B4-BE49-F238E27FC236}">
                <a16:creationId xmlns:a16="http://schemas.microsoft.com/office/drawing/2014/main" id="{895C2814-1F9A-4F1F-8C38-D5148A7E9E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CFB5C8F0-3640-40A1-84E0-302E0D34D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0963" name="WordArt 3">
            <a:extLst>
              <a:ext uri="{FF2B5EF4-FFF2-40B4-BE49-F238E27FC236}">
                <a16:creationId xmlns:a16="http://schemas.microsoft.com/office/drawing/2014/main" id="{7C222F03-920C-4806-B174-DB380239D6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  <p:sp>
        <p:nvSpPr>
          <p:cNvPr id="40964" name="Rectangle 32">
            <a:extLst>
              <a:ext uri="{FF2B5EF4-FFF2-40B4-BE49-F238E27FC236}">
                <a16:creationId xmlns:a16="http://schemas.microsoft.com/office/drawing/2014/main" id="{E45706D2-616F-4FE1-BFEB-42B5C0E3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49788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ListNode("11",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ListNode("12",null)));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out.println(x.getValue());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out.println(x.getNext().getNext().getValue());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out.println(x.getNext().getValue());</a:t>
            </a:r>
          </a:p>
        </p:txBody>
      </p:sp>
      <p:sp>
        <p:nvSpPr>
          <p:cNvPr id="40965" name="Text Box 34">
            <a:extLst>
              <a:ext uri="{FF2B5EF4-FFF2-40B4-BE49-F238E27FC236}">
                <a16:creationId xmlns:a16="http://schemas.microsoft.com/office/drawing/2014/main" id="{C1B444E0-DA1C-41F5-A7B6-B0442926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002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12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FD56189D-C297-481D-9C9F-4FA69302DB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3011" name="WordArt 2">
            <a:extLst>
              <a:ext uri="{FF2B5EF4-FFF2-40B4-BE49-F238E27FC236}">
                <a16:creationId xmlns:a16="http://schemas.microsoft.com/office/drawing/2014/main" id="{C10D4D16-1769-4547-87AA-4BC0B2AC15D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linkone.java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733B75A4-4886-4EE1-9211-8C2FFE5616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32363B8-6C31-49E1-A5EA-739D92CB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71437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 null);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y = new ListNode("11",x);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z = new ListNode("12",y);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3E0BC32D-3F57-42BB-AA0B-EEDE393F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B56A01B-287C-4F84-8D3A-577F3788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198" name="Line 14">
            <a:extLst>
              <a:ext uri="{FF2B5EF4-FFF2-40B4-BE49-F238E27FC236}">
                <a16:creationId xmlns:a16="http://schemas.microsoft.com/office/drawing/2014/main" id="{59349E75-0AA8-4B6C-8BAC-07F825305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9530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Text Box 16">
            <a:extLst>
              <a:ext uri="{FF2B5EF4-FFF2-40B4-BE49-F238E27FC236}">
                <a16:creationId xmlns:a16="http://schemas.microsoft.com/office/drawing/2014/main" id="{951DF76F-A357-41EE-BBD5-312E9BD2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93206" name="Text Box 22">
            <a:extLst>
              <a:ext uri="{FF2B5EF4-FFF2-40B4-BE49-F238E27FC236}">
                <a16:creationId xmlns:a16="http://schemas.microsoft.com/office/drawing/2014/main" id="{9EA1E112-0E72-4B9D-AA01-2CB497AB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724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3209" name="Text Box 25">
            <a:extLst>
              <a:ext uri="{FF2B5EF4-FFF2-40B4-BE49-F238E27FC236}">
                <a16:creationId xmlns:a16="http://schemas.microsoft.com/office/drawing/2014/main" id="{AC79DB6B-1328-4636-ADA0-732B9D3A8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62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3215" name="Text Box 31">
            <a:extLst>
              <a:ext uri="{FF2B5EF4-FFF2-40B4-BE49-F238E27FC236}">
                <a16:creationId xmlns:a16="http://schemas.microsoft.com/office/drawing/2014/main" id="{69C4D6E4-E8DB-460A-9CCA-CCC59991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91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0x17</a:t>
            </a:r>
          </a:p>
        </p:txBody>
      </p:sp>
      <p:sp>
        <p:nvSpPr>
          <p:cNvPr id="93218" name="Text Box 34">
            <a:extLst>
              <a:ext uri="{FF2B5EF4-FFF2-40B4-BE49-F238E27FC236}">
                <a16:creationId xmlns:a16="http://schemas.microsoft.com/office/drawing/2014/main" id="{C461ADA9-DD17-493A-9113-AE3A9E1A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724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3221" name="Text Box 37">
            <a:extLst>
              <a:ext uri="{FF2B5EF4-FFF2-40B4-BE49-F238E27FC236}">
                <a16:creationId xmlns:a16="http://schemas.microsoft.com/office/drawing/2014/main" id="{A84DFD7D-CDC6-447D-9B3A-C12E3756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943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0x17</a:t>
            </a:r>
          </a:p>
        </p:txBody>
      </p:sp>
      <p:sp>
        <p:nvSpPr>
          <p:cNvPr id="93222" name="Line 38">
            <a:extLst>
              <a:ext uri="{FF2B5EF4-FFF2-40B4-BE49-F238E27FC236}">
                <a16:creationId xmlns:a16="http://schemas.microsoft.com/office/drawing/2014/main" id="{3822C529-BD55-477A-9229-2CE280991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1" name="Rectangle 57">
            <a:extLst>
              <a:ext uri="{FF2B5EF4-FFF2-40B4-BE49-F238E27FC236}">
                <a16:creationId xmlns:a16="http://schemas.microsoft.com/office/drawing/2014/main" id="{DD111D31-915F-4726-B76E-16FE4984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2" name="Rectangle 58">
            <a:extLst>
              <a:ext uri="{FF2B5EF4-FFF2-40B4-BE49-F238E27FC236}">
                <a16:creationId xmlns:a16="http://schemas.microsoft.com/office/drawing/2014/main" id="{1C8BDB8C-B66E-4E6E-ABE2-5D2304F0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3" name="Line 59">
            <a:extLst>
              <a:ext uri="{FF2B5EF4-FFF2-40B4-BE49-F238E27FC236}">
                <a16:creationId xmlns:a16="http://schemas.microsoft.com/office/drawing/2014/main" id="{341A5F2B-7276-40D1-8195-8E8EF4618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4" name="Rectangle 60">
            <a:extLst>
              <a:ext uri="{FF2B5EF4-FFF2-40B4-BE49-F238E27FC236}">
                <a16:creationId xmlns:a16="http://schemas.microsoft.com/office/drawing/2014/main" id="{4331EBBF-AF74-44A9-AFA5-8F99766E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5" name="Rectangle 61">
            <a:extLst>
              <a:ext uri="{FF2B5EF4-FFF2-40B4-BE49-F238E27FC236}">
                <a16:creationId xmlns:a16="http://schemas.microsoft.com/office/drawing/2014/main" id="{3073509A-7596-48DF-92A3-0C02FBC7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6" name="Line 62">
            <a:extLst>
              <a:ext uri="{FF2B5EF4-FFF2-40B4-BE49-F238E27FC236}">
                <a16:creationId xmlns:a16="http://schemas.microsoft.com/office/drawing/2014/main" id="{C76304D4-EE68-483E-A309-C2B334C46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7" name="Text Box 63">
            <a:extLst>
              <a:ext uri="{FF2B5EF4-FFF2-40B4-BE49-F238E27FC236}">
                <a16:creationId xmlns:a16="http://schemas.microsoft.com/office/drawing/2014/main" id="{1FF3A8F8-0CBE-4469-B9A1-51952227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93248" name="Text Box 64">
            <a:extLst>
              <a:ext uri="{FF2B5EF4-FFF2-40B4-BE49-F238E27FC236}">
                <a16:creationId xmlns:a16="http://schemas.microsoft.com/office/drawing/2014/main" id="{25737533-1272-4A92-B77A-E42FEB91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93249" name="Text Box 65">
            <a:extLst>
              <a:ext uri="{FF2B5EF4-FFF2-40B4-BE49-F238E27FC236}">
                <a16:creationId xmlns:a16="http://schemas.microsoft.com/office/drawing/2014/main" id="{EAADA115-0BB0-4242-8516-E4F03F31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102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93250" name="Text Box 66">
            <a:extLst>
              <a:ext uri="{FF2B5EF4-FFF2-40B4-BE49-F238E27FC236}">
                <a16:creationId xmlns:a16="http://schemas.microsoft.com/office/drawing/2014/main" id="{DCA76FFA-4414-46AF-AD6C-4E1BB8D1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93251" name="Text Box 67">
            <a:extLst>
              <a:ext uri="{FF2B5EF4-FFF2-40B4-BE49-F238E27FC236}">
                <a16:creationId xmlns:a16="http://schemas.microsoft.com/office/drawing/2014/main" id="{27CE9588-3B74-47AB-B38D-0BCF6034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05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0x12</a:t>
            </a:r>
          </a:p>
        </p:txBody>
      </p:sp>
      <p:sp>
        <p:nvSpPr>
          <p:cNvPr id="93252" name="Line 68">
            <a:extLst>
              <a:ext uri="{FF2B5EF4-FFF2-40B4-BE49-F238E27FC236}">
                <a16:creationId xmlns:a16="http://schemas.microsoft.com/office/drawing/2014/main" id="{AA587DBA-EF24-4739-B9DC-8B07AFE5A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3" name="Text Box 69">
            <a:extLst>
              <a:ext uri="{FF2B5EF4-FFF2-40B4-BE49-F238E27FC236}">
                <a16:creationId xmlns:a16="http://schemas.microsoft.com/office/drawing/2014/main" id="{4094D04E-707A-46B0-A85F-16742D6E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91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0x12</a:t>
            </a:r>
          </a:p>
        </p:txBody>
      </p:sp>
      <p:sp>
        <p:nvSpPr>
          <p:cNvPr id="93254" name="Text Box 70">
            <a:extLst>
              <a:ext uri="{FF2B5EF4-FFF2-40B4-BE49-F238E27FC236}">
                <a16:creationId xmlns:a16="http://schemas.microsoft.com/office/drawing/2014/main" id="{F58392D4-1F7F-4C5B-8961-86235A13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0x15</a:t>
            </a:r>
          </a:p>
        </p:txBody>
      </p:sp>
      <p:sp>
        <p:nvSpPr>
          <p:cNvPr id="93255" name="Text Box 71">
            <a:extLst>
              <a:ext uri="{FF2B5EF4-FFF2-40B4-BE49-F238E27FC236}">
                <a16:creationId xmlns:a16="http://schemas.microsoft.com/office/drawing/2014/main" id="{3663D850-59BF-42B3-9E64-A133CBDC0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0x15</a:t>
            </a:r>
          </a:p>
        </p:txBody>
      </p:sp>
      <p:sp>
        <p:nvSpPr>
          <p:cNvPr id="93256" name="Text Box 72">
            <a:extLst>
              <a:ext uri="{FF2B5EF4-FFF2-40B4-BE49-F238E27FC236}">
                <a16:creationId xmlns:a16="http://schemas.microsoft.com/office/drawing/2014/main" id="{E1F67665-A599-4415-93C3-7D0A4BED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24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0x17</a:t>
            </a:r>
          </a:p>
        </p:txBody>
      </p:sp>
      <p:sp>
        <p:nvSpPr>
          <p:cNvPr id="93257" name="Text Box 73">
            <a:extLst>
              <a:ext uri="{FF2B5EF4-FFF2-40B4-BE49-F238E27FC236}">
                <a16:creationId xmlns:a16="http://schemas.microsoft.com/office/drawing/2014/main" id="{6685E6B7-BAD4-4AA6-AC39-8DE5B70D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43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0x15</a:t>
            </a:r>
          </a:p>
        </p:txBody>
      </p:sp>
      <p:sp>
        <p:nvSpPr>
          <p:cNvPr id="93258" name="Line 74">
            <a:extLst>
              <a:ext uri="{FF2B5EF4-FFF2-40B4-BE49-F238E27FC236}">
                <a16:creationId xmlns:a16="http://schemas.microsoft.com/office/drawing/2014/main" id="{D6E22B71-2D20-458F-9949-27FFE7AB2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105400"/>
            <a:ext cx="3048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8" name="WordArt 75">
            <a:extLst>
              <a:ext uri="{FF2B5EF4-FFF2-40B4-BE49-F238E27FC236}">
                <a16:creationId xmlns:a16="http://schemas.microsoft.com/office/drawing/2014/main" id="{FF8166D1-C7FC-4495-8101-4DA8A486EF8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nimBg="1"/>
      <p:bldP spid="93197" grpId="0" animBg="1"/>
      <p:bldP spid="93200" grpId="0"/>
      <p:bldP spid="93206" grpId="0"/>
      <p:bldP spid="93209" grpId="0"/>
      <p:bldP spid="93215" grpId="0"/>
      <p:bldP spid="93218" grpId="0"/>
      <p:bldP spid="93221" grpId="0"/>
      <p:bldP spid="93241" grpId="0" animBg="1"/>
      <p:bldP spid="93242" grpId="0" animBg="1"/>
      <p:bldP spid="93244" grpId="0" animBg="1"/>
      <p:bldP spid="93245" grpId="0" animBg="1"/>
      <p:bldP spid="93247" grpId="0"/>
      <p:bldP spid="93248" grpId="0"/>
      <p:bldP spid="93249" grpId="0"/>
      <p:bldP spid="93250" grpId="0"/>
      <p:bldP spid="93251" grpId="0"/>
      <p:bldP spid="93253" grpId="0"/>
      <p:bldP spid="93254" grpId="0"/>
      <p:bldP spid="93255" grpId="0"/>
      <p:bldP spid="93256" grpId="0"/>
      <p:bldP spid="932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86E17B69-EC87-40A4-A032-CE4DAA0793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C7B3325-5863-434D-A567-68B7F75E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7132638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ListNode(10.3, null);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y = new ListNode(11.0, x);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z = new ListNode(12.5, y);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61B4A8B-4A02-4202-8409-E86F3124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40F9448-C1D9-47D4-9000-71C5BB12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EAB141D8-32B9-47C8-849D-78B6ACD65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5A16ED35-E20F-4831-96D5-76706AD6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1417493C-3875-4F3D-B605-3B113402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CDCBE074-5B67-4A77-B4A2-2F327FF02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D45E4C30-B5F7-4E60-AE64-5FF7C8C9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8E691505-798B-4421-A834-69B0553D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E41582A9-036C-40F6-A160-854355D81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D1C8CF99-F88C-4D0E-82E2-37CD59F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10.3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D60EA552-A16D-4792-90E3-11BB2E7E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11.0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81A78FD5-8D90-466A-A70A-199D8E16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48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12.5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ED979DA3-AF6D-42CF-84EC-061E7A5E3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85799B8C-401C-442E-A4FF-C674681A0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86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9D842C97-DEA9-4037-81C5-99C90CD8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2C5B327D-9544-40B2-8E62-6819D790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648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67C9FEDF-F439-47FE-9FF7-DAAACC7A72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5699475D-AF55-4715-9141-72ABC8257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88FB87FA-87BB-474F-AB61-BBCC17F1A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8006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WordArt 23">
            <a:extLst>
              <a:ext uri="{FF2B5EF4-FFF2-40B4-BE49-F238E27FC236}">
                <a16:creationId xmlns:a16="http://schemas.microsoft.com/office/drawing/2014/main" id="{C9CCF7FC-F67A-480C-8BE7-9E3C28A9DB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7C6C72C3-51C3-4F90-9270-A0EC7C64B6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49155" name="WordArt 2">
            <a:extLst>
              <a:ext uri="{FF2B5EF4-FFF2-40B4-BE49-F238E27FC236}">
                <a16:creationId xmlns:a16="http://schemas.microsoft.com/office/drawing/2014/main" id="{223A8399-73A3-447B-8255-BA31E7A379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007D972-210A-4A1F-93FC-4B03633D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709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ListNode(10.3, null);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y = new ListNode(11.0,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z = new ListNode(12.5,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out.println(z.getValue());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out.println(z.getNext().getNext().getValue());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out.println(z.getNext().getValue());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E587E026-68D8-44F4-82F7-F01961007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sz="2800" b="1">
                <a:latin typeface="Tahoma" panose="020B0604030504040204" pitchFamily="34" charset="0"/>
              </a:rPr>
              <a:t>12.5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10.3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11.0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27050C37-055E-4507-971A-242D947D6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1203" name="WordArt 2">
            <a:extLst>
              <a:ext uri="{FF2B5EF4-FFF2-40B4-BE49-F238E27FC236}">
                <a16:creationId xmlns:a16="http://schemas.microsoft.com/office/drawing/2014/main" id="{7E6F3782-94AF-487B-9FF7-E6A5C276B01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linktwo.java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59245B57-DB93-48DD-918C-C1CD5D457C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3251" name="WordArt 2">
            <a:extLst>
              <a:ext uri="{FF2B5EF4-FFF2-40B4-BE49-F238E27FC236}">
                <a16:creationId xmlns:a16="http://schemas.microsoft.com/office/drawing/2014/main" id="{F8CA01F0-95A2-4488-A602-C52211A3FD7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Using Loops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With Lists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9720EDA6-1890-404B-A940-CF689D3F4A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171" name="WordArt 2">
            <a:extLst>
              <a:ext uri="{FF2B5EF4-FFF2-40B4-BE49-F238E27FC236}">
                <a16:creationId xmlns:a16="http://schemas.microsoft.com/office/drawing/2014/main" id="{0613483B-995A-4A90-A512-AAD055F911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0" y="228600"/>
            <a:ext cx="2895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Java Collections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7551A357-652D-4358-B824-A73E38945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55351FFD-0BA5-4CA3-B088-C94A43B2E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Collection</a:t>
            </a: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CB7319E1-91A2-4BF4-B7E7-F7113292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Map</a:t>
            </a:r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id="{70989585-CF44-4147-9FDC-215B632B83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371600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">
            <a:extLst>
              <a:ext uri="{FF2B5EF4-FFF2-40B4-BE49-F238E27FC236}">
                <a16:creationId xmlns:a16="http://schemas.microsoft.com/office/drawing/2014/main" id="{E8E13A55-6DF8-408E-ACB4-26AA9CDA91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3716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8">
            <a:extLst>
              <a:ext uri="{FF2B5EF4-FFF2-40B4-BE49-F238E27FC236}">
                <a16:creationId xmlns:a16="http://schemas.microsoft.com/office/drawing/2014/main" id="{AD0D62EC-A33E-441A-9C74-D898A06E4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24200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9">
            <a:extLst>
              <a:ext uri="{FF2B5EF4-FFF2-40B4-BE49-F238E27FC236}">
                <a16:creationId xmlns:a16="http://schemas.microsoft.com/office/drawing/2014/main" id="{8C92153D-6C23-4550-B5B4-477847EB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194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List        Set</a:t>
            </a:r>
          </a:p>
        </p:txBody>
      </p:sp>
      <p:sp>
        <p:nvSpPr>
          <p:cNvPr id="7179" name="Text Box 10">
            <a:extLst>
              <a:ext uri="{FF2B5EF4-FFF2-40B4-BE49-F238E27FC236}">
                <a16:creationId xmlns:a16="http://schemas.microsoft.com/office/drawing/2014/main" id="{41B0D6C0-48BD-4CE9-88F9-CDEF4527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1239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7180" name="Text Box 11">
            <a:extLst>
              <a:ext uri="{FF2B5EF4-FFF2-40B4-BE49-F238E27FC236}">
                <a16:creationId xmlns:a16="http://schemas.microsoft.com/office/drawing/2014/main" id="{B73C506D-6051-41BA-954A-5E7ED08130E5}"/>
              </a:ext>
            </a:extLst>
          </p:cNvPr>
          <p:cNvSpPr txBox="1">
            <a:spLocks noChangeArrowheads="1"/>
          </p:cNvSpPr>
          <p:nvPr/>
        </p:nvSpPr>
        <p:spPr bwMode="auto">
          <a:xfrm rot="2634526">
            <a:off x="-136525" y="5997575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7181" name="Line 12">
            <a:extLst>
              <a:ext uri="{FF2B5EF4-FFF2-40B4-BE49-F238E27FC236}">
                <a16:creationId xmlns:a16="http://schemas.microsoft.com/office/drawing/2014/main" id="{9A397F2F-FA21-4FCF-B736-C65AEE1EB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00400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>
            <a:extLst>
              <a:ext uri="{FF2B5EF4-FFF2-40B4-BE49-F238E27FC236}">
                <a16:creationId xmlns:a16="http://schemas.microsoft.com/office/drawing/2014/main" id="{685B41DD-9EB6-4D15-B6E1-44DDF2257E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>
            <a:extLst>
              <a:ext uri="{FF2B5EF4-FFF2-40B4-BE49-F238E27FC236}">
                <a16:creationId xmlns:a16="http://schemas.microsoft.com/office/drawing/2014/main" id="{8CB2D692-7CBA-4284-B08E-B3E7786AC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2004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15">
            <a:extLst>
              <a:ext uri="{FF2B5EF4-FFF2-40B4-BE49-F238E27FC236}">
                <a16:creationId xmlns:a16="http://schemas.microsoft.com/office/drawing/2014/main" id="{17E57377-F876-4F70-ADD6-2C06FDFB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7700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rPr>
              <a:t>ArrayList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LinkedList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Vector</a:t>
            </a:r>
          </a:p>
        </p:txBody>
      </p:sp>
      <p:sp>
        <p:nvSpPr>
          <p:cNvPr id="7185" name="Text Box 16">
            <a:extLst>
              <a:ext uri="{FF2B5EF4-FFF2-40B4-BE49-F238E27FC236}">
                <a16:creationId xmlns:a16="http://schemas.microsoft.com/office/drawing/2014/main" id="{4EBA2879-82F3-4ECC-B3D8-1EF15842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247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AbstractSet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HashSet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LinkedHashSet</a:t>
            </a:r>
          </a:p>
        </p:txBody>
      </p:sp>
      <p:sp>
        <p:nvSpPr>
          <p:cNvPr id="7186" name="Text Box 17">
            <a:extLst>
              <a:ext uri="{FF2B5EF4-FFF2-40B4-BE49-F238E27FC236}">
                <a16:creationId xmlns:a16="http://schemas.microsoft.com/office/drawing/2014/main" id="{D1641CAE-1DF4-4A79-A570-DEE2C444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9530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TreeSet</a:t>
            </a:r>
          </a:p>
        </p:txBody>
      </p:sp>
      <p:sp>
        <p:nvSpPr>
          <p:cNvPr id="7187" name="Text Box 18">
            <a:extLst>
              <a:ext uri="{FF2B5EF4-FFF2-40B4-BE49-F238E27FC236}">
                <a16:creationId xmlns:a16="http://schemas.microsoft.com/office/drawing/2014/main" id="{9E24C15D-437A-462F-9156-BE53BCD17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170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SortedSet</a:t>
            </a:r>
          </a:p>
        </p:txBody>
      </p:sp>
      <p:sp>
        <p:nvSpPr>
          <p:cNvPr id="7188" name="Text Box 19">
            <a:extLst>
              <a:ext uri="{FF2B5EF4-FFF2-40B4-BE49-F238E27FC236}">
                <a16:creationId xmlns:a16="http://schemas.microsoft.com/office/drawing/2014/main" id="{1A57251E-76BD-4364-A158-D72EB0E2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71800"/>
            <a:ext cx="1239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7189" name="Text Box 20">
            <a:extLst>
              <a:ext uri="{FF2B5EF4-FFF2-40B4-BE49-F238E27FC236}">
                <a16:creationId xmlns:a16="http://schemas.microsoft.com/office/drawing/2014/main" id="{E3776199-56DF-497B-98C7-2B2AC30F6F77}"/>
              </a:ext>
            </a:extLst>
          </p:cNvPr>
          <p:cNvSpPr txBox="1">
            <a:spLocks noChangeArrowheads="1"/>
          </p:cNvSpPr>
          <p:nvPr/>
        </p:nvSpPr>
        <p:spPr bwMode="auto">
          <a:xfrm rot="-1454295">
            <a:off x="3575050" y="5326063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7190" name="Line 21">
            <a:extLst>
              <a:ext uri="{FF2B5EF4-FFF2-40B4-BE49-F238E27FC236}">
                <a16:creationId xmlns:a16="http://schemas.microsoft.com/office/drawing/2014/main" id="{553460E4-F211-4CD2-ADEB-4EC4CC829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9600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2">
            <a:extLst>
              <a:ext uri="{FF2B5EF4-FFF2-40B4-BE49-F238E27FC236}">
                <a16:creationId xmlns:a16="http://schemas.microsoft.com/office/drawing/2014/main" id="{5C4AD132-184A-4ECD-AFB8-D9B39998C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609600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Text Box 23">
            <a:extLst>
              <a:ext uri="{FF2B5EF4-FFF2-40B4-BE49-F238E27FC236}">
                <a16:creationId xmlns:a16="http://schemas.microsoft.com/office/drawing/2014/main" id="{59EBF5B0-D559-44E5-9218-6A0FEC5D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3528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TreeMap</a:t>
            </a:r>
          </a:p>
        </p:txBody>
      </p:sp>
      <p:sp>
        <p:nvSpPr>
          <p:cNvPr id="7193" name="Text Box 24">
            <a:extLst>
              <a:ext uri="{FF2B5EF4-FFF2-40B4-BE49-F238E27FC236}">
                <a16:creationId xmlns:a16="http://schemas.microsoft.com/office/drawing/2014/main" id="{E90174D3-6D96-47EE-8B4B-BA939F4E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SortedMap</a:t>
            </a:r>
          </a:p>
        </p:txBody>
      </p:sp>
      <p:sp>
        <p:nvSpPr>
          <p:cNvPr id="7194" name="Text Box 25">
            <a:extLst>
              <a:ext uri="{FF2B5EF4-FFF2-40B4-BE49-F238E27FC236}">
                <a16:creationId xmlns:a16="http://schemas.microsoft.com/office/drawing/2014/main" id="{46DB2A57-200D-450E-BFFB-DE671B214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8600"/>
            <a:ext cx="12398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7195" name="Text Box 26">
            <a:extLst>
              <a:ext uri="{FF2B5EF4-FFF2-40B4-BE49-F238E27FC236}">
                <a16:creationId xmlns:a16="http://schemas.microsoft.com/office/drawing/2014/main" id="{0369D5EA-F21F-48E7-A94F-8CA3AD979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133600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7196" name="Text Box 27">
            <a:extLst>
              <a:ext uri="{FF2B5EF4-FFF2-40B4-BE49-F238E27FC236}">
                <a16:creationId xmlns:a16="http://schemas.microsoft.com/office/drawing/2014/main" id="{B0A42675-9D7E-4655-97D4-33A1E489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143000"/>
            <a:ext cx="1697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7197" name="Line 28">
            <a:extLst>
              <a:ext uri="{FF2B5EF4-FFF2-40B4-BE49-F238E27FC236}">
                <a16:creationId xmlns:a16="http://schemas.microsoft.com/office/drawing/2014/main" id="{6D52C37F-1F0D-4D9D-8952-D041580C9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524000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29">
            <a:extLst>
              <a:ext uri="{FF2B5EF4-FFF2-40B4-BE49-F238E27FC236}">
                <a16:creationId xmlns:a16="http://schemas.microsoft.com/office/drawing/2014/main" id="{6BAE86B1-6E2D-440E-B45F-661CEE02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178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HashMap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HashTable</a:t>
            </a:r>
          </a:p>
        </p:txBody>
      </p:sp>
      <p:sp>
        <p:nvSpPr>
          <p:cNvPr id="7199" name="Line 30">
            <a:extLst>
              <a:ext uri="{FF2B5EF4-FFF2-40B4-BE49-F238E27FC236}">
                <a16:creationId xmlns:a16="http://schemas.microsoft.com/office/drawing/2014/main" id="{3AA8C888-EA6C-4C30-9933-F76915166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295400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Text Box 31">
            <a:extLst>
              <a:ext uri="{FF2B5EF4-FFF2-40B4-BE49-F238E27FC236}">
                <a16:creationId xmlns:a16="http://schemas.microsoft.com/office/drawing/2014/main" id="{F3BA78D0-0BE9-4070-8B22-4375D461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315200"/>
            <a:ext cx="419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7201" name="Line 14">
            <a:extLst>
              <a:ext uri="{FF2B5EF4-FFF2-40B4-BE49-F238E27FC236}">
                <a16:creationId xmlns:a16="http://schemas.microsoft.com/office/drawing/2014/main" id="{3A8D30AA-1103-405F-BA30-B0D2D7F18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3325" y="3808413"/>
            <a:ext cx="150813" cy="78581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Text Box 9">
            <a:extLst>
              <a:ext uri="{FF2B5EF4-FFF2-40B4-BE49-F238E27FC236}">
                <a16:creationId xmlns:a16="http://schemas.microsoft.com/office/drawing/2014/main" id="{A24F29DF-ED67-4299-85CA-AFCC332F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489325"/>
            <a:ext cx="1733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Tahoma" panose="020B0604030504040204" pitchFamily="34" charset="0"/>
              </a:rPr>
              <a:t>RandomAccess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DC91DDB1-5660-4FA6-9D9F-9452B3B61F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5299" name="WordArt 2">
            <a:extLst>
              <a:ext uri="{FF2B5EF4-FFF2-40B4-BE49-F238E27FC236}">
                <a16:creationId xmlns:a16="http://schemas.microsoft.com/office/drawing/2014/main" id="{75BCA2D9-5EDE-43C6-BE9C-99852183B7A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Printing All Nodes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24C29C3-4C27-4128-A145-5045A78F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32631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ListNode("11",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ListNode("12",null)));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while( x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out.println( x.getValue()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6F419529-A048-44A5-BED2-D65F3636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10000"/>
            <a:ext cx="19812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. . 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10F18D5D-3568-42A3-B5A2-370B6A8718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7347" name="WordArt 2">
            <a:extLst>
              <a:ext uri="{FF2B5EF4-FFF2-40B4-BE49-F238E27FC236}">
                <a16:creationId xmlns:a16="http://schemas.microsoft.com/office/drawing/2014/main" id="{7EA71CE8-C414-480C-BC75-A68FC3E32E0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printone.java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DE901941-3D2A-46F8-8B54-CA582599E1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9395" name="WordArt 2">
            <a:extLst>
              <a:ext uri="{FF2B5EF4-FFF2-40B4-BE49-F238E27FC236}">
                <a16:creationId xmlns:a16="http://schemas.microsoft.com/office/drawing/2014/main" id="{2D00BD8B-720E-47D6-890A-5651EBF3D4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Printing All Nodes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D7B41C7-10A1-49D3-947C-B6458739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326313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ListNode("11",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ListNode("12",null)));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while( x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out.println( x.getValue()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</a:t>
            </a:r>
            <a:r>
              <a:rPr lang="en-US" altLang="en-US" sz="2800" b="1">
                <a:solidFill>
                  <a:srgbClr val="008000"/>
                </a:solidFill>
                <a:latin typeface="Tahoma" panose="020B0604030504040204" pitchFamily="34" charset="0"/>
              </a:rPr>
              <a:t>x = x.getNext();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8C9E15C1-FE6A-45C6-A0B1-55EFCC4B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100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11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447079A4-CA83-4AE6-9498-BBFD50FB17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1443" name="WordArt 2">
            <a:extLst>
              <a:ext uri="{FF2B5EF4-FFF2-40B4-BE49-F238E27FC236}">
                <a16:creationId xmlns:a16="http://schemas.microsoft.com/office/drawing/2014/main" id="{46F64689-98DA-4B2A-B21D-A006630E2E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printtwo.java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92B78AA-5511-4609-9D7F-0AB6232D88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3491" name="WordArt 2">
            <a:extLst>
              <a:ext uri="{FF2B5EF4-FFF2-40B4-BE49-F238E27FC236}">
                <a16:creationId xmlns:a16="http://schemas.microsoft.com/office/drawing/2014/main" id="{0A58F576-B93E-4527-8563-FFFB3ADAF4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Summing All Nodes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9EAC22B-02DC-4E27-8801-CE25E60D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0262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ListNode(11,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ListNode(8,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ListNode(5,null)));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int sum=0;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while( x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sum = sum + (Integer)x.getValue();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x = x.getNext();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out.println(sum);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2D83B299-E1D7-4FEF-A7DB-F5472526A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24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581A1C2C-7568-4896-AAD1-181403ED07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5539" name="WordArt 2">
            <a:extLst>
              <a:ext uri="{FF2B5EF4-FFF2-40B4-BE49-F238E27FC236}">
                <a16:creationId xmlns:a16="http://schemas.microsoft.com/office/drawing/2014/main" id="{F7C623E8-4F6E-4341-98BB-BB34DE0EDA1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" y="1600200"/>
            <a:ext cx="80010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 sumone.java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84304D99-99E6-4446-B68F-025ECA2EF3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7587" name="WordArt 2">
            <a:extLst>
              <a:ext uri="{FF2B5EF4-FFF2-40B4-BE49-F238E27FC236}">
                <a16:creationId xmlns:a16="http://schemas.microsoft.com/office/drawing/2014/main" id="{99524BB6-17D0-485F-BA97-3AAC4870C65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Adding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Nodes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87D8BBF8-377A-4401-8F7E-419470E6F9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44AE894-FF41-472E-B370-52D3BCBB8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</a:t>
            </a:r>
          </a:p>
        </p:txBody>
      </p:sp>
      <p:sp>
        <p:nvSpPr>
          <p:cNvPr id="69636" name="Rectangle 9">
            <a:extLst>
              <a:ext uri="{FF2B5EF4-FFF2-40B4-BE49-F238E27FC236}">
                <a16:creationId xmlns:a16="http://schemas.microsoft.com/office/drawing/2014/main" id="{913A88A8-E2B0-4746-9DD9-0C554CAB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9637" name="Rectangle 10">
            <a:extLst>
              <a:ext uri="{FF2B5EF4-FFF2-40B4-BE49-F238E27FC236}">
                <a16:creationId xmlns:a16="http://schemas.microsoft.com/office/drawing/2014/main" id="{F33F6D2F-6BC3-494F-9601-E639D3E5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69638" name="Line 11">
            <a:extLst>
              <a:ext uri="{FF2B5EF4-FFF2-40B4-BE49-F238E27FC236}">
                <a16:creationId xmlns:a16="http://schemas.microsoft.com/office/drawing/2014/main" id="{9B9B59D6-13CE-44ED-9973-8B1F669BC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Text Box 12">
            <a:extLst>
              <a:ext uri="{FF2B5EF4-FFF2-40B4-BE49-F238E27FC236}">
                <a16:creationId xmlns:a16="http://schemas.microsoft.com/office/drawing/2014/main" id="{3B4124BB-72D2-4FB9-9C78-58F5799C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69640" name="Text Box 16">
            <a:extLst>
              <a:ext uri="{FF2B5EF4-FFF2-40B4-BE49-F238E27FC236}">
                <a16:creationId xmlns:a16="http://schemas.microsoft.com/office/drawing/2014/main" id="{AA8B9557-9714-41E4-9D2E-BDC87979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124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69641" name="Text Box 19">
            <a:extLst>
              <a:ext uri="{FF2B5EF4-FFF2-40B4-BE49-F238E27FC236}">
                <a16:creationId xmlns:a16="http://schemas.microsoft.com/office/drawing/2014/main" id="{1E40844E-4D38-4316-8E46-41AD9EFC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0"/>
            <a:ext cx="62611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front = new ListNode(word, null);</a:t>
            </a:r>
          </a:p>
        </p:txBody>
      </p:sp>
      <p:sp>
        <p:nvSpPr>
          <p:cNvPr id="69642" name="Text Box 20">
            <a:extLst>
              <a:ext uri="{FF2B5EF4-FFF2-40B4-BE49-F238E27FC236}">
                <a16:creationId xmlns:a16="http://schemas.microsoft.com/office/drawing/2014/main" id="{4BD36D29-C325-4C74-98D4-2D522BA33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48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69643" name="Text Box 21">
            <a:extLst>
              <a:ext uri="{FF2B5EF4-FFF2-40B4-BE49-F238E27FC236}">
                <a16:creationId xmlns:a16="http://schemas.microsoft.com/office/drawing/2014/main" id="{0079C6D5-51E1-49B8-8A98-79366BD2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05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69644" name="Text Box 22">
            <a:extLst>
              <a:ext uri="{FF2B5EF4-FFF2-40B4-BE49-F238E27FC236}">
                <a16:creationId xmlns:a16="http://schemas.microsoft.com/office/drawing/2014/main" id="{CBAECB9A-2C86-48A6-B583-D48D8449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69645" name="WordArt 24">
            <a:extLst>
              <a:ext uri="{FF2B5EF4-FFF2-40B4-BE49-F238E27FC236}">
                <a16:creationId xmlns:a16="http://schemas.microsoft.com/office/drawing/2014/main" id="{7558B041-D1BA-4123-A6E4-618F047450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6096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0EB6099F-AABF-4965-BD3F-F402EDE998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40EEE06-FAD0-4188-8F85-84E70E935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</a:t>
            </a: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2BE50758-8F94-49DC-8ED0-1A83A4CE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174B9809-B47D-464D-867F-C6A7119E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1686" name="Line 8">
            <a:extLst>
              <a:ext uri="{FF2B5EF4-FFF2-40B4-BE49-F238E27FC236}">
                <a16:creationId xmlns:a16="http://schemas.microsoft.com/office/drawing/2014/main" id="{ED90A58A-9E6D-4396-A5A9-E6FD6B791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Rectangle 9">
            <a:extLst>
              <a:ext uri="{FF2B5EF4-FFF2-40B4-BE49-F238E27FC236}">
                <a16:creationId xmlns:a16="http://schemas.microsoft.com/office/drawing/2014/main" id="{FE41F74F-4827-4E4E-85C7-CFF1E5E5A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1688" name="Rectangle 10">
            <a:extLst>
              <a:ext uri="{FF2B5EF4-FFF2-40B4-BE49-F238E27FC236}">
                <a16:creationId xmlns:a16="http://schemas.microsoft.com/office/drawing/2014/main" id="{DFD0E51B-9D51-46F0-8E13-130065C9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1689" name="Line 11">
            <a:extLst>
              <a:ext uri="{FF2B5EF4-FFF2-40B4-BE49-F238E27FC236}">
                <a16:creationId xmlns:a16="http://schemas.microsoft.com/office/drawing/2014/main" id="{C1DCC4D7-0D4B-433E-AB8C-0892EB3DF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Text Box 12">
            <a:extLst>
              <a:ext uri="{FF2B5EF4-FFF2-40B4-BE49-F238E27FC236}">
                <a16:creationId xmlns:a16="http://schemas.microsoft.com/office/drawing/2014/main" id="{232BBAAF-6359-49E6-AF66-8E51B42A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71691" name="Text Box 13">
            <a:extLst>
              <a:ext uri="{FF2B5EF4-FFF2-40B4-BE49-F238E27FC236}">
                <a16:creationId xmlns:a16="http://schemas.microsoft.com/office/drawing/2014/main" id="{966892D3-75F4-4410-AB0D-988FDD90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71692" name="Text Box 16">
            <a:extLst>
              <a:ext uri="{FF2B5EF4-FFF2-40B4-BE49-F238E27FC236}">
                <a16:creationId xmlns:a16="http://schemas.microsoft.com/office/drawing/2014/main" id="{92169B3E-D055-409F-9D0D-2DAEC579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124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71693" name="Text Box 21">
            <a:extLst>
              <a:ext uri="{FF2B5EF4-FFF2-40B4-BE49-F238E27FC236}">
                <a16:creationId xmlns:a16="http://schemas.microsoft.com/office/drawing/2014/main" id="{F58DBD64-EE54-4069-9C63-D7C1E85D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71694" name="Text Box 22">
            <a:extLst>
              <a:ext uri="{FF2B5EF4-FFF2-40B4-BE49-F238E27FC236}">
                <a16:creationId xmlns:a16="http://schemas.microsoft.com/office/drawing/2014/main" id="{42500536-2DFD-40CD-AE6F-894EDB151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71695" name="Text Box 23">
            <a:extLst>
              <a:ext uri="{FF2B5EF4-FFF2-40B4-BE49-F238E27FC236}">
                <a16:creationId xmlns:a16="http://schemas.microsoft.com/office/drawing/2014/main" id="{48A9B8FF-686E-474D-A0DF-2F5B9AD22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00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71696" name="Text Box 24">
            <a:extLst>
              <a:ext uri="{FF2B5EF4-FFF2-40B4-BE49-F238E27FC236}">
                <a16:creationId xmlns:a16="http://schemas.microsoft.com/office/drawing/2014/main" id="{2ABD523D-F3AC-4528-983B-016C5244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29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71697" name="Text Box 25">
            <a:extLst>
              <a:ext uri="{FF2B5EF4-FFF2-40B4-BE49-F238E27FC236}">
                <a16:creationId xmlns:a16="http://schemas.microsoft.com/office/drawing/2014/main" id="{943FD49A-FC93-4E42-9221-6403E0E1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71698" name="Text Box 30">
            <a:extLst>
              <a:ext uri="{FF2B5EF4-FFF2-40B4-BE49-F238E27FC236}">
                <a16:creationId xmlns:a16="http://schemas.microsoft.com/office/drawing/2014/main" id="{B37A3CCE-9FD8-4F41-9D8E-F0F9B985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0"/>
            <a:ext cx="6475413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front = new ListNode(word, front);</a:t>
            </a:r>
          </a:p>
        </p:txBody>
      </p:sp>
      <p:sp>
        <p:nvSpPr>
          <p:cNvPr id="71699" name="WordArt 31">
            <a:extLst>
              <a:ext uri="{FF2B5EF4-FFF2-40B4-BE49-F238E27FC236}">
                <a16:creationId xmlns:a16="http://schemas.microsoft.com/office/drawing/2014/main" id="{422EE3EB-BADA-4730-A2BF-F9F167AB353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D4966E99-3043-4723-A101-F1033BD725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6E5568C-0639-418D-976A-DCF0775C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</a:t>
            </a:r>
          </a:p>
        </p:txBody>
      </p:sp>
      <p:sp>
        <p:nvSpPr>
          <p:cNvPr id="73732" name="Rectangle 13">
            <a:extLst>
              <a:ext uri="{FF2B5EF4-FFF2-40B4-BE49-F238E27FC236}">
                <a16:creationId xmlns:a16="http://schemas.microsoft.com/office/drawing/2014/main" id="{1B24CD4C-3E95-4AF8-8BE4-61A5CA53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3733" name="Rectangle 14">
            <a:extLst>
              <a:ext uri="{FF2B5EF4-FFF2-40B4-BE49-F238E27FC236}">
                <a16:creationId xmlns:a16="http://schemas.microsoft.com/office/drawing/2014/main" id="{2BB03E62-91EA-43BC-8167-7FB9DE32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3734" name="Line 15">
            <a:extLst>
              <a:ext uri="{FF2B5EF4-FFF2-40B4-BE49-F238E27FC236}">
                <a16:creationId xmlns:a16="http://schemas.microsoft.com/office/drawing/2014/main" id="{0BA8D338-883A-4930-A91E-B11993CE6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Rectangle 16">
            <a:extLst>
              <a:ext uri="{FF2B5EF4-FFF2-40B4-BE49-F238E27FC236}">
                <a16:creationId xmlns:a16="http://schemas.microsoft.com/office/drawing/2014/main" id="{1D374B6A-33A5-4B6F-A5BA-FDF7E8CE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3736" name="Rectangle 17">
            <a:extLst>
              <a:ext uri="{FF2B5EF4-FFF2-40B4-BE49-F238E27FC236}">
                <a16:creationId xmlns:a16="http://schemas.microsoft.com/office/drawing/2014/main" id="{7BCF5846-3034-4FFE-9B59-E82B6D3B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3737" name="Line 18">
            <a:extLst>
              <a:ext uri="{FF2B5EF4-FFF2-40B4-BE49-F238E27FC236}">
                <a16:creationId xmlns:a16="http://schemas.microsoft.com/office/drawing/2014/main" id="{6390ABB3-5B93-4D36-A483-5AF5CF6AD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Rectangle 19">
            <a:extLst>
              <a:ext uri="{FF2B5EF4-FFF2-40B4-BE49-F238E27FC236}">
                <a16:creationId xmlns:a16="http://schemas.microsoft.com/office/drawing/2014/main" id="{980ACEFE-1362-46FD-BDCB-6E211ADA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3739" name="Rectangle 20">
            <a:extLst>
              <a:ext uri="{FF2B5EF4-FFF2-40B4-BE49-F238E27FC236}">
                <a16:creationId xmlns:a16="http://schemas.microsoft.com/office/drawing/2014/main" id="{F5B7DD40-AD8C-40E0-AD11-B440BEBF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3740" name="Line 21">
            <a:extLst>
              <a:ext uri="{FF2B5EF4-FFF2-40B4-BE49-F238E27FC236}">
                <a16:creationId xmlns:a16="http://schemas.microsoft.com/office/drawing/2014/main" id="{24C1781F-16C2-4108-90F8-56017AB10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Text Box 22">
            <a:extLst>
              <a:ext uri="{FF2B5EF4-FFF2-40B4-BE49-F238E27FC236}">
                <a16:creationId xmlns:a16="http://schemas.microsoft.com/office/drawing/2014/main" id="{C2ABE3C7-5A75-4314-861D-DD57ADD4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73742" name="Text Box 23">
            <a:extLst>
              <a:ext uri="{FF2B5EF4-FFF2-40B4-BE49-F238E27FC236}">
                <a16:creationId xmlns:a16="http://schemas.microsoft.com/office/drawing/2014/main" id="{0F2E32B2-D6F3-4689-98C1-718CFA45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73743" name="Text Box 24">
            <a:extLst>
              <a:ext uri="{FF2B5EF4-FFF2-40B4-BE49-F238E27FC236}">
                <a16:creationId xmlns:a16="http://schemas.microsoft.com/office/drawing/2014/main" id="{E9CA6B9C-5C28-4099-A778-63E4E4F1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124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73744" name="Text Box 26">
            <a:extLst>
              <a:ext uri="{FF2B5EF4-FFF2-40B4-BE49-F238E27FC236}">
                <a16:creationId xmlns:a16="http://schemas.microsoft.com/office/drawing/2014/main" id="{55E3B61A-0295-48FE-99B5-C0849C0CC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124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73745" name="Text Box 30">
            <a:extLst>
              <a:ext uri="{FF2B5EF4-FFF2-40B4-BE49-F238E27FC236}">
                <a16:creationId xmlns:a16="http://schemas.microsoft.com/office/drawing/2014/main" id="{92A696E1-F586-4BF4-B830-9BD29C94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73746" name="Text Box 31">
            <a:extLst>
              <a:ext uri="{FF2B5EF4-FFF2-40B4-BE49-F238E27FC236}">
                <a16:creationId xmlns:a16="http://schemas.microsoft.com/office/drawing/2014/main" id="{A5E4255F-16EC-48A5-8DE4-AA5643A2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73747" name="Text Box 32">
            <a:extLst>
              <a:ext uri="{FF2B5EF4-FFF2-40B4-BE49-F238E27FC236}">
                <a16:creationId xmlns:a16="http://schemas.microsoft.com/office/drawing/2014/main" id="{3B06477F-1A81-42CD-A617-B0A94577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73748" name="Text Box 33">
            <a:extLst>
              <a:ext uri="{FF2B5EF4-FFF2-40B4-BE49-F238E27FC236}">
                <a16:creationId xmlns:a16="http://schemas.microsoft.com/office/drawing/2014/main" id="{106DC784-7D91-4CEE-AA1C-C4B0C60A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00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73749" name="Text Box 34">
            <a:extLst>
              <a:ext uri="{FF2B5EF4-FFF2-40B4-BE49-F238E27FC236}">
                <a16:creationId xmlns:a16="http://schemas.microsoft.com/office/drawing/2014/main" id="{E574D0C5-D65E-442E-8B5B-F3112E35B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00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73750" name="Text Box 35">
            <a:extLst>
              <a:ext uri="{FF2B5EF4-FFF2-40B4-BE49-F238E27FC236}">
                <a16:creationId xmlns:a16="http://schemas.microsoft.com/office/drawing/2014/main" id="{365E84C5-D4CF-46A1-87C7-957E986D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73751" name="Text Box 36">
            <a:extLst>
              <a:ext uri="{FF2B5EF4-FFF2-40B4-BE49-F238E27FC236}">
                <a16:creationId xmlns:a16="http://schemas.microsoft.com/office/drawing/2014/main" id="{05604ACD-9A2F-4103-9885-7CDA07EAF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73752" name="Text Box 40">
            <a:extLst>
              <a:ext uri="{FF2B5EF4-FFF2-40B4-BE49-F238E27FC236}">
                <a16:creationId xmlns:a16="http://schemas.microsoft.com/office/drawing/2014/main" id="{284A82D8-7ADE-4A4B-8C79-C9CB3500B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0"/>
            <a:ext cx="6475413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front = new ListNode(word, front);</a:t>
            </a:r>
          </a:p>
        </p:txBody>
      </p:sp>
      <p:sp>
        <p:nvSpPr>
          <p:cNvPr id="73753" name="WordArt 42">
            <a:extLst>
              <a:ext uri="{FF2B5EF4-FFF2-40B4-BE49-F238E27FC236}">
                <a16:creationId xmlns:a16="http://schemas.microsoft.com/office/drawing/2014/main" id="{2A3B3D4C-6052-40A0-8CE0-92A0AC8508C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40B8C9-152F-4850-8896-23529F7A743D}"/>
              </a:ext>
            </a:extLst>
          </p:cNvPr>
          <p:cNvGrpSpPr/>
          <p:nvPr/>
        </p:nvGrpSpPr>
        <p:grpSpPr>
          <a:xfrm>
            <a:off x="609600" y="42205"/>
            <a:ext cx="7848600" cy="6739595"/>
            <a:chOff x="609600" y="42205"/>
            <a:chExt cx="7848600" cy="6739595"/>
          </a:xfrm>
        </p:grpSpPr>
        <p:pic>
          <p:nvPicPr>
            <p:cNvPr id="14" name="Picture 13" descr="Diagram, schematic&#10;&#10;Description automatically generated">
              <a:extLst>
                <a:ext uri="{FF2B5EF4-FFF2-40B4-BE49-F238E27FC236}">
                  <a16:creationId xmlns:a16="http://schemas.microsoft.com/office/drawing/2014/main" id="{4246D264-0EA3-4BCF-B5AD-EB19FFB1D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889"/>
            <a:stretch/>
          </p:blipFill>
          <p:spPr>
            <a:xfrm>
              <a:off x="609600" y="42205"/>
              <a:ext cx="7848600" cy="6739595"/>
            </a:xfrm>
            <a:prstGeom prst="rect">
              <a:avLst/>
            </a:prstGeom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DDEE4-4B25-47D4-87B7-69586F73463F}"/>
                </a:ext>
              </a:extLst>
            </p:cNvPr>
            <p:cNvSpPr/>
            <p:nvPr/>
          </p:nvSpPr>
          <p:spPr bwMode="auto">
            <a:xfrm>
              <a:off x="4221479" y="1005840"/>
              <a:ext cx="400461" cy="3596640"/>
            </a:xfrm>
            <a:custGeom>
              <a:avLst/>
              <a:gdLst>
                <a:gd name="connsiteX0" fmla="*/ 0 w 410530"/>
                <a:gd name="connsiteY0" fmla="*/ 3596640 h 3596640"/>
                <a:gd name="connsiteX1" fmla="*/ 228600 w 410530"/>
                <a:gd name="connsiteY1" fmla="*/ 3520440 h 3596640"/>
                <a:gd name="connsiteX2" fmla="*/ 396240 w 410530"/>
                <a:gd name="connsiteY2" fmla="*/ 3200400 h 3596640"/>
                <a:gd name="connsiteX3" fmla="*/ 396240 w 410530"/>
                <a:gd name="connsiteY3" fmla="*/ 1249680 h 3596640"/>
                <a:gd name="connsiteX4" fmla="*/ 350520 w 410530"/>
                <a:gd name="connsiteY4" fmla="*/ 0 h 3596640"/>
                <a:gd name="connsiteX0" fmla="*/ 0 w 400461"/>
                <a:gd name="connsiteY0" fmla="*/ 3596640 h 3596640"/>
                <a:gd name="connsiteX1" fmla="*/ 228600 w 400461"/>
                <a:gd name="connsiteY1" fmla="*/ 3520440 h 3596640"/>
                <a:gd name="connsiteX2" fmla="*/ 396240 w 400461"/>
                <a:gd name="connsiteY2" fmla="*/ 3200400 h 3596640"/>
                <a:gd name="connsiteX3" fmla="*/ 350101 w 400461"/>
                <a:gd name="connsiteY3" fmla="*/ 1069317 h 3596640"/>
                <a:gd name="connsiteX4" fmla="*/ 350520 w 400461"/>
                <a:gd name="connsiteY4" fmla="*/ 0 h 35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61" h="3596640">
                  <a:moveTo>
                    <a:pt x="0" y="3596640"/>
                  </a:moveTo>
                  <a:cubicBezTo>
                    <a:pt x="81280" y="3591560"/>
                    <a:pt x="162560" y="3586480"/>
                    <a:pt x="228600" y="3520440"/>
                  </a:cubicBezTo>
                  <a:cubicBezTo>
                    <a:pt x="294640" y="3454400"/>
                    <a:pt x="375990" y="3608920"/>
                    <a:pt x="396240" y="3200400"/>
                  </a:cubicBezTo>
                  <a:cubicBezTo>
                    <a:pt x="416490" y="2791880"/>
                    <a:pt x="357721" y="1602717"/>
                    <a:pt x="350101" y="1069317"/>
                  </a:cubicBezTo>
                  <a:cubicBezTo>
                    <a:pt x="342481" y="535917"/>
                    <a:pt x="369570" y="358140"/>
                    <a:pt x="35052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99768A-7D23-4E34-903E-49A88A5E5BFF}"/>
                </a:ext>
              </a:extLst>
            </p:cNvPr>
            <p:cNvSpPr txBox="1"/>
            <p:nvPr/>
          </p:nvSpPr>
          <p:spPr>
            <a:xfrm>
              <a:off x="914400" y="4582496"/>
              <a:ext cx="1143000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latin typeface="Trebuchet MS" panose="020B0603020202020204" pitchFamily="34" charset="0"/>
                </a:rPr>
                <a:t>Vector</a:t>
              </a:r>
              <a:endParaRPr lang="en-US" sz="3200" b="0" dirty="0">
                <a:latin typeface="Trebuchet MS" panose="020B060302020202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BEC710-78D4-4D0D-86B3-BDF0CD67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231" y="4999828"/>
              <a:ext cx="190304" cy="5159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DBD138-CA03-460F-BD0D-5706B9389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944" y="1029039"/>
              <a:ext cx="190304" cy="515934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55BA78-AEEE-4A2F-AE7F-06C6AEC5473D}"/>
                </a:ext>
              </a:extLst>
            </p:cNvPr>
            <p:cNvSpPr/>
            <p:nvPr/>
          </p:nvSpPr>
          <p:spPr bwMode="auto">
            <a:xfrm>
              <a:off x="2066907" y="2517256"/>
              <a:ext cx="432503" cy="2271180"/>
            </a:xfrm>
            <a:custGeom>
              <a:avLst/>
              <a:gdLst>
                <a:gd name="connsiteX0" fmla="*/ 0 w 410530"/>
                <a:gd name="connsiteY0" fmla="*/ 3596640 h 3596640"/>
                <a:gd name="connsiteX1" fmla="*/ 228600 w 410530"/>
                <a:gd name="connsiteY1" fmla="*/ 3520440 h 3596640"/>
                <a:gd name="connsiteX2" fmla="*/ 396240 w 410530"/>
                <a:gd name="connsiteY2" fmla="*/ 3200400 h 3596640"/>
                <a:gd name="connsiteX3" fmla="*/ 396240 w 410530"/>
                <a:gd name="connsiteY3" fmla="*/ 1249680 h 3596640"/>
                <a:gd name="connsiteX4" fmla="*/ 350520 w 410530"/>
                <a:gd name="connsiteY4" fmla="*/ 0 h 3596640"/>
                <a:gd name="connsiteX0" fmla="*/ 0 w 400461"/>
                <a:gd name="connsiteY0" fmla="*/ 3596640 h 3596640"/>
                <a:gd name="connsiteX1" fmla="*/ 228600 w 400461"/>
                <a:gd name="connsiteY1" fmla="*/ 3520440 h 3596640"/>
                <a:gd name="connsiteX2" fmla="*/ 396240 w 400461"/>
                <a:gd name="connsiteY2" fmla="*/ 3200400 h 3596640"/>
                <a:gd name="connsiteX3" fmla="*/ 350101 w 400461"/>
                <a:gd name="connsiteY3" fmla="*/ 1069317 h 3596640"/>
                <a:gd name="connsiteX4" fmla="*/ 350520 w 400461"/>
                <a:gd name="connsiteY4" fmla="*/ 0 h 3596640"/>
                <a:gd name="connsiteX0" fmla="*/ 0 w 414354"/>
                <a:gd name="connsiteY0" fmla="*/ 3596640 h 3596640"/>
                <a:gd name="connsiteX1" fmla="*/ 228600 w 414354"/>
                <a:gd name="connsiteY1" fmla="*/ 3520440 h 3596640"/>
                <a:gd name="connsiteX2" fmla="*/ 396240 w 414354"/>
                <a:gd name="connsiteY2" fmla="*/ 3200400 h 3596640"/>
                <a:gd name="connsiteX3" fmla="*/ 404630 w 414354"/>
                <a:gd name="connsiteY3" fmla="*/ 1895632 h 3596640"/>
                <a:gd name="connsiteX4" fmla="*/ 350520 w 414354"/>
                <a:gd name="connsiteY4" fmla="*/ 0 h 3596640"/>
                <a:gd name="connsiteX0" fmla="*/ 0 w 414354"/>
                <a:gd name="connsiteY0" fmla="*/ 2271180 h 2271180"/>
                <a:gd name="connsiteX1" fmla="*/ 228600 w 414354"/>
                <a:gd name="connsiteY1" fmla="*/ 2194980 h 2271180"/>
                <a:gd name="connsiteX2" fmla="*/ 396240 w 414354"/>
                <a:gd name="connsiteY2" fmla="*/ 1874940 h 2271180"/>
                <a:gd name="connsiteX3" fmla="*/ 404630 w 414354"/>
                <a:gd name="connsiteY3" fmla="*/ 570172 h 2271180"/>
                <a:gd name="connsiteX4" fmla="*/ 400854 w 414354"/>
                <a:gd name="connsiteY4" fmla="*/ 0 h 2271180"/>
                <a:gd name="connsiteX0" fmla="*/ 0 w 426664"/>
                <a:gd name="connsiteY0" fmla="*/ 2271180 h 2271180"/>
                <a:gd name="connsiteX1" fmla="*/ 228600 w 426664"/>
                <a:gd name="connsiteY1" fmla="*/ 2194980 h 2271180"/>
                <a:gd name="connsiteX2" fmla="*/ 396240 w 426664"/>
                <a:gd name="connsiteY2" fmla="*/ 1874940 h 2271180"/>
                <a:gd name="connsiteX3" fmla="*/ 404630 w 426664"/>
                <a:gd name="connsiteY3" fmla="*/ 570172 h 2271180"/>
                <a:gd name="connsiteX4" fmla="*/ 421826 w 426664"/>
                <a:gd name="connsiteY4" fmla="*/ 0 h 2271180"/>
                <a:gd name="connsiteX0" fmla="*/ 0 w 432503"/>
                <a:gd name="connsiteY0" fmla="*/ 2271180 h 2271180"/>
                <a:gd name="connsiteX1" fmla="*/ 228600 w 432503"/>
                <a:gd name="connsiteY1" fmla="*/ 2194980 h 2271180"/>
                <a:gd name="connsiteX2" fmla="*/ 396240 w 432503"/>
                <a:gd name="connsiteY2" fmla="*/ 1874940 h 2271180"/>
                <a:gd name="connsiteX3" fmla="*/ 429797 w 432503"/>
                <a:gd name="connsiteY3" fmla="*/ 691813 h 2271180"/>
                <a:gd name="connsiteX4" fmla="*/ 421826 w 432503"/>
                <a:gd name="connsiteY4" fmla="*/ 0 h 227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3" h="2271180">
                  <a:moveTo>
                    <a:pt x="0" y="2271180"/>
                  </a:moveTo>
                  <a:cubicBezTo>
                    <a:pt x="81280" y="2266100"/>
                    <a:pt x="162560" y="2261020"/>
                    <a:pt x="228600" y="2194980"/>
                  </a:cubicBezTo>
                  <a:cubicBezTo>
                    <a:pt x="294640" y="2128940"/>
                    <a:pt x="362707" y="2125468"/>
                    <a:pt x="396240" y="1874940"/>
                  </a:cubicBezTo>
                  <a:cubicBezTo>
                    <a:pt x="429773" y="1624412"/>
                    <a:pt x="437417" y="1225213"/>
                    <a:pt x="429797" y="691813"/>
                  </a:cubicBezTo>
                  <a:cubicBezTo>
                    <a:pt x="422177" y="158413"/>
                    <a:pt x="440876" y="358140"/>
                    <a:pt x="421826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DC34E1-0D91-4F41-9227-42A0B84E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871" y="2506901"/>
              <a:ext cx="190304" cy="515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896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7AB9A650-A22A-4117-9055-35BA17B8F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AB38429-946B-4B62-991D-6B02EC80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916781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front=null;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front = new ListNode("10", front);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front = new ListNode("11",front);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front = new ListNode("12",front);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out.println(front.getValue());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out.println(front.getNext().getNext().getValue());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out.println(front.getNext().getValue());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9A047981-433D-4B1F-BC58-B0A59621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05000"/>
            <a:ext cx="19812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12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11</a:t>
            </a:r>
            <a:br>
              <a:rPr lang="en-US" altLang="en-US" b="1">
                <a:latin typeface="Tahoma" panose="020B0604030504040204" pitchFamily="34" charset="0"/>
              </a:rPr>
            </a:b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5781" name="WordArt 8">
            <a:extLst>
              <a:ext uri="{FF2B5EF4-FFF2-40B4-BE49-F238E27FC236}">
                <a16:creationId xmlns:a16="http://schemas.microsoft.com/office/drawing/2014/main" id="{23D64189-BA8F-4043-8D9C-99898953B0F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5FEB1A6F-8B12-4650-A84A-6516DC20E1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7827" name="WordArt 2">
            <a:extLst>
              <a:ext uri="{FF2B5EF4-FFF2-40B4-BE49-F238E27FC236}">
                <a16:creationId xmlns:a16="http://schemas.microsoft.com/office/drawing/2014/main" id="{D7B37B67-DABD-4080-B1C1-A349E40FD6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" y="2438400"/>
            <a:ext cx="8229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add.java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63FA20B5-F552-4FB1-993C-7E7DE991F4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9875" name="WordArt 2">
            <a:extLst>
              <a:ext uri="{FF2B5EF4-FFF2-40B4-BE49-F238E27FC236}">
                <a16:creationId xmlns:a16="http://schemas.microsoft.com/office/drawing/2014/main" id="{3A55F777-190C-49CB-ACB4-DE4F6E2C5C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Finding 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Node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B4D89A9A-BF26-42BC-A5E8-EB40BAB4AD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81923" name="WordArt 2">
            <a:extLst>
              <a:ext uri="{FF2B5EF4-FFF2-40B4-BE49-F238E27FC236}">
                <a16:creationId xmlns:a16="http://schemas.microsoft.com/office/drawing/2014/main" id="{1A44BEB0-B8F6-4171-9BBB-104071BA16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Finding a Node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A029B7A-5C95-453F-8318-8FBFB124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1819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list = front;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 ( there are more nodes to check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if( a node containing the value was found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move to the next node to check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return false;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>
            <a:extLst>
              <a:ext uri="{FF2B5EF4-FFF2-40B4-BE49-F238E27FC236}">
                <a16:creationId xmlns:a16="http://schemas.microsoft.com/office/drawing/2014/main" id="{6E3E3707-6519-4DE7-9955-8191338532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83971" name="WordArt 2">
            <a:extLst>
              <a:ext uri="{FF2B5EF4-FFF2-40B4-BE49-F238E27FC236}">
                <a16:creationId xmlns:a16="http://schemas.microsoft.com/office/drawing/2014/main" id="{5674124F-8E13-44E1-B75E-8947226B32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" y="1600200"/>
            <a:ext cx="80010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 contains.java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EC923905-0368-4B87-9F67-46DF2E8A29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86019" name="WordArt 2">
            <a:extLst>
              <a:ext uri="{FF2B5EF4-FFF2-40B4-BE49-F238E27FC236}">
                <a16:creationId xmlns:a16="http://schemas.microsoft.com/office/drawing/2014/main" id="{F22F650D-4155-44E9-A054-8FDA638C52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Nodes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E03E79F5-A609-4C85-8B14-AE4E42DBF1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88067" name="WordArt 2">
            <a:extLst>
              <a:ext uri="{FF2B5EF4-FFF2-40B4-BE49-F238E27FC236}">
                <a16:creationId xmlns:a16="http://schemas.microsoft.com/office/drawing/2014/main" id="{82FA84AD-3390-4D3D-A942-5C71D742B20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1219200"/>
            <a:ext cx="75438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the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First Node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>
            <a:extLst>
              <a:ext uri="{FF2B5EF4-FFF2-40B4-BE49-F238E27FC236}">
                <a16:creationId xmlns:a16="http://schemas.microsoft.com/office/drawing/2014/main" id="{CD03B3DC-9CCD-45BA-BFD7-520AE69EF3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B859716-5E5C-47CD-9C50-C54EF35C3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3938588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pig is to be removed.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C1D11D6-7604-4E07-8581-C28FABD5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455E2DB5-8698-4504-86F9-0C4EC386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08654975-28CA-4AD2-8E25-123ABEC2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0119" name="Rectangle 6">
            <a:extLst>
              <a:ext uri="{FF2B5EF4-FFF2-40B4-BE49-F238E27FC236}">
                <a16:creationId xmlns:a16="http://schemas.microsoft.com/office/drawing/2014/main" id="{D2088F77-5557-436C-A12B-4290AF8F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0120" name="Rectangle 7">
            <a:extLst>
              <a:ext uri="{FF2B5EF4-FFF2-40B4-BE49-F238E27FC236}">
                <a16:creationId xmlns:a16="http://schemas.microsoft.com/office/drawing/2014/main" id="{3365ACE2-E822-4110-BC1D-ABFA4728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0121" name="Rectangle 8">
            <a:extLst>
              <a:ext uri="{FF2B5EF4-FFF2-40B4-BE49-F238E27FC236}">
                <a16:creationId xmlns:a16="http://schemas.microsoft.com/office/drawing/2014/main" id="{4E8DDBE7-8F2B-4915-BED0-45AD2D86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0122" name="Text Box 9">
            <a:extLst>
              <a:ext uri="{FF2B5EF4-FFF2-40B4-BE49-F238E27FC236}">
                <a16:creationId xmlns:a16="http://schemas.microsoft.com/office/drawing/2014/main" id="{4347A3FF-5004-4720-B465-29CD99CC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90123" name="Text Box 10">
            <a:extLst>
              <a:ext uri="{FF2B5EF4-FFF2-40B4-BE49-F238E27FC236}">
                <a16:creationId xmlns:a16="http://schemas.microsoft.com/office/drawing/2014/main" id="{1B1675A1-AB07-4D31-AEAD-EFD017E6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90124" name="Text Box 11">
            <a:extLst>
              <a:ext uri="{FF2B5EF4-FFF2-40B4-BE49-F238E27FC236}">
                <a16:creationId xmlns:a16="http://schemas.microsoft.com/office/drawing/2014/main" id="{553ED3E5-DD80-46C0-8512-C7196A25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9A728038-9296-4C42-A473-03BC4FFF0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0126" name="WordArt 15">
            <a:extLst>
              <a:ext uri="{FF2B5EF4-FFF2-40B4-BE49-F238E27FC236}">
                <a16:creationId xmlns:a16="http://schemas.microsoft.com/office/drawing/2014/main" id="{6D88AC51-689E-4762-9FD1-AAA90BF1000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the first node</a:t>
            </a:r>
          </a:p>
        </p:txBody>
      </p:sp>
      <p:sp>
        <p:nvSpPr>
          <p:cNvPr id="90127" name="Text Box 16">
            <a:extLst>
              <a:ext uri="{FF2B5EF4-FFF2-40B4-BE49-F238E27FC236}">
                <a16:creationId xmlns:a16="http://schemas.microsoft.com/office/drawing/2014/main" id="{5322F3DB-F847-4740-8786-3F04030B0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05400"/>
            <a:ext cx="63246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 refers to the 1</a:t>
            </a:r>
            <a:r>
              <a:rPr lang="en-US" altLang="en-US" sz="2800" baseline="30000">
                <a:solidFill>
                  <a:schemeClr val="accent2"/>
                </a:solidFill>
                <a:latin typeface="Tahoma" panose="020B0604030504040204" pitchFamily="34" charset="0"/>
              </a:rPr>
              <a:t>st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 node in the list.</a:t>
            </a:r>
          </a:p>
        </p:txBody>
      </p:sp>
      <p:sp>
        <p:nvSpPr>
          <p:cNvPr id="90128" name="Text Box 18">
            <a:extLst>
              <a:ext uri="{FF2B5EF4-FFF2-40B4-BE49-F238E27FC236}">
                <a16:creationId xmlns:a16="http://schemas.microsoft.com/office/drawing/2014/main" id="{D834061D-6427-4515-B66F-FDA4CDD7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0129" name="Line 19">
            <a:extLst>
              <a:ext uri="{FF2B5EF4-FFF2-40B4-BE49-F238E27FC236}">
                <a16:creationId xmlns:a16="http://schemas.microsoft.com/office/drawing/2014/main" id="{07303EF1-C989-48FD-8C65-FF5939B9B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23">
            <a:extLst>
              <a:ext uri="{FF2B5EF4-FFF2-40B4-BE49-F238E27FC236}">
                <a16:creationId xmlns:a16="http://schemas.microsoft.com/office/drawing/2014/main" id="{F73439AC-15B8-4419-BFF9-6B69D407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0131" name="Text Box 24">
            <a:extLst>
              <a:ext uri="{FF2B5EF4-FFF2-40B4-BE49-F238E27FC236}">
                <a16:creationId xmlns:a16="http://schemas.microsoft.com/office/drawing/2014/main" id="{C7477C31-CC12-4F19-BD11-8BC7FE982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90132" name="Line 25">
            <a:extLst>
              <a:ext uri="{FF2B5EF4-FFF2-40B4-BE49-F238E27FC236}">
                <a16:creationId xmlns:a16="http://schemas.microsoft.com/office/drawing/2014/main" id="{19241349-31C6-4EE0-8E6D-237A7AE23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3" name="Line 26">
            <a:extLst>
              <a:ext uri="{FF2B5EF4-FFF2-40B4-BE49-F238E27FC236}">
                <a16:creationId xmlns:a16="http://schemas.microsoft.com/office/drawing/2014/main" id="{E4BD7B5F-E3CB-46BE-BBB0-3AE7F8636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Text Box 27">
            <a:extLst>
              <a:ext uri="{FF2B5EF4-FFF2-40B4-BE49-F238E27FC236}">
                <a16:creationId xmlns:a16="http://schemas.microsoft.com/office/drawing/2014/main" id="{E336753F-BBEC-41F5-9101-3A57D6436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0135" name="Text Box 28">
            <a:extLst>
              <a:ext uri="{FF2B5EF4-FFF2-40B4-BE49-F238E27FC236}">
                <a16:creationId xmlns:a16="http://schemas.microsoft.com/office/drawing/2014/main" id="{7F931461-72C1-4AA4-8A22-B551D534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90136" name="Text Box 32">
            <a:extLst>
              <a:ext uri="{FF2B5EF4-FFF2-40B4-BE49-F238E27FC236}">
                <a16:creationId xmlns:a16="http://schemas.microsoft.com/office/drawing/2014/main" id="{19AD7A20-72D8-4B93-9D63-0CBCB69D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90137" name="Text Box 34">
            <a:extLst>
              <a:ext uri="{FF2B5EF4-FFF2-40B4-BE49-F238E27FC236}">
                <a16:creationId xmlns:a16="http://schemas.microsoft.com/office/drawing/2014/main" id="{B9F7648E-F72E-4105-AB83-5A4406BC8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0138" name="Line 35">
            <a:extLst>
              <a:ext uri="{FF2B5EF4-FFF2-40B4-BE49-F238E27FC236}">
                <a16:creationId xmlns:a16="http://schemas.microsoft.com/office/drawing/2014/main" id="{E2407369-5FC3-40EE-AD5F-511DE45C4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>
            <a:extLst>
              <a:ext uri="{FF2B5EF4-FFF2-40B4-BE49-F238E27FC236}">
                <a16:creationId xmlns:a16="http://schemas.microsoft.com/office/drawing/2014/main" id="{9BE25972-ABF2-4859-924A-78ED7FA2BD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C4AFB20-EED7-4455-80FF-2592816E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143000"/>
            <a:ext cx="4456113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front = front.getNext();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53BEC47D-F119-4EDE-860F-8CB912DC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05400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 moves up one node.  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2E1693FC-571D-43EC-AA17-2E979353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3E2A0CA-E3FA-4CF1-9134-D9204D98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D4FCF855-4867-4B88-A390-80C778C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32C966C5-CE8C-4AAA-8256-F08862F81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6F4CD220-F95E-4610-80A1-36B3BD35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A67142BD-DFA6-4EF5-8902-46DC4177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B6ED13CF-EDA4-4CDA-87A5-E451824C1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6673C810-586B-43F8-94C0-0714927C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1BF37935-D657-403B-BEEA-6E5031EE7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204814" name="Text Box 14">
            <a:extLst>
              <a:ext uri="{FF2B5EF4-FFF2-40B4-BE49-F238E27FC236}">
                <a16:creationId xmlns:a16="http://schemas.microsoft.com/office/drawing/2014/main" id="{FDC65391-1E18-46BB-B25D-57108251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FB5E6539-66B2-4D16-AAD4-3829990AD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26319E84-4123-45EE-BF53-46F5B30B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2177" name="Text Box 18">
            <a:extLst>
              <a:ext uri="{FF2B5EF4-FFF2-40B4-BE49-F238E27FC236}">
                <a16:creationId xmlns:a16="http://schemas.microsoft.com/office/drawing/2014/main" id="{48A40888-301A-49EB-B7E4-E1308C39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204819" name="Text Box 19">
            <a:extLst>
              <a:ext uri="{FF2B5EF4-FFF2-40B4-BE49-F238E27FC236}">
                <a16:creationId xmlns:a16="http://schemas.microsoft.com/office/drawing/2014/main" id="{375EAF21-032A-418A-84F6-988744E4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204820" name="Line 20">
            <a:extLst>
              <a:ext uri="{FF2B5EF4-FFF2-40B4-BE49-F238E27FC236}">
                <a16:creationId xmlns:a16="http://schemas.microsoft.com/office/drawing/2014/main" id="{4D9BA668-B2E8-4EB1-B602-C4E5A143A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2971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0" name="Text Box 23">
            <a:extLst>
              <a:ext uri="{FF2B5EF4-FFF2-40B4-BE49-F238E27FC236}">
                <a16:creationId xmlns:a16="http://schemas.microsoft.com/office/drawing/2014/main" id="{FF7BAE3A-DFEE-4E0F-807C-B0D418CA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2181" name="Text Box 24">
            <a:extLst>
              <a:ext uri="{FF2B5EF4-FFF2-40B4-BE49-F238E27FC236}">
                <a16:creationId xmlns:a16="http://schemas.microsoft.com/office/drawing/2014/main" id="{E166B4C6-85B0-4D41-9898-86DD12B3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204828" name="Line 28">
            <a:extLst>
              <a:ext uri="{FF2B5EF4-FFF2-40B4-BE49-F238E27FC236}">
                <a16:creationId xmlns:a16="http://schemas.microsoft.com/office/drawing/2014/main" id="{968254E6-1855-4AE5-AB3D-4CE3D0CA2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9" name="Text Box 29">
            <a:extLst>
              <a:ext uri="{FF2B5EF4-FFF2-40B4-BE49-F238E27FC236}">
                <a16:creationId xmlns:a16="http://schemas.microsoft.com/office/drawing/2014/main" id="{A295E26D-59A8-4B7E-AE4E-32E70FF31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2184" name="Line 30">
            <a:extLst>
              <a:ext uri="{FF2B5EF4-FFF2-40B4-BE49-F238E27FC236}">
                <a16:creationId xmlns:a16="http://schemas.microsoft.com/office/drawing/2014/main" id="{628BA231-5524-4F15-AB27-469EC8A16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Text Box 31">
            <a:extLst>
              <a:ext uri="{FF2B5EF4-FFF2-40B4-BE49-F238E27FC236}">
                <a16:creationId xmlns:a16="http://schemas.microsoft.com/office/drawing/2014/main" id="{FDE38F4B-B855-41CA-946D-3BCDA5DF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92186" name="WordArt 32">
            <a:extLst>
              <a:ext uri="{FF2B5EF4-FFF2-40B4-BE49-F238E27FC236}">
                <a16:creationId xmlns:a16="http://schemas.microsoft.com/office/drawing/2014/main" id="{DF347EBE-AB28-49C7-A689-8A79392141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the first node</a:t>
            </a:r>
          </a:p>
        </p:txBody>
      </p:sp>
      <p:sp>
        <p:nvSpPr>
          <p:cNvPr id="204834" name="Line 34">
            <a:extLst>
              <a:ext uri="{FF2B5EF4-FFF2-40B4-BE49-F238E27FC236}">
                <a16:creationId xmlns:a16="http://schemas.microsoft.com/office/drawing/2014/main" id="{1A079370-0D96-4CD8-8BEA-B34BDE81C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14" grpId="0"/>
      <p:bldP spid="204819" grpId="0"/>
      <p:bldP spid="2048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>
            <a:extLst>
              <a:ext uri="{FF2B5EF4-FFF2-40B4-BE49-F238E27FC236}">
                <a16:creationId xmlns:a16="http://schemas.microsoft.com/office/drawing/2014/main" id="{39331A35-3EE0-4817-8772-FB0D5124E2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94211" name="WordArt 4">
            <a:extLst>
              <a:ext uri="{FF2B5EF4-FFF2-40B4-BE49-F238E27FC236}">
                <a16:creationId xmlns:a16="http://schemas.microsoft.com/office/drawing/2014/main" id="{BA6FE019-7516-4BF3-984C-D7CE89A1FD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4246D264-0EA3-4BCF-B5AD-EB19FFB1D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1"/>
          <a:stretch/>
        </p:blipFill>
        <p:spPr>
          <a:xfrm>
            <a:off x="228600" y="1432560"/>
            <a:ext cx="8781042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02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>
            <a:extLst>
              <a:ext uri="{FF2B5EF4-FFF2-40B4-BE49-F238E27FC236}">
                <a16:creationId xmlns:a16="http://schemas.microsoft.com/office/drawing/2014/main" id="{15A9CA9A-62CD-42C6-BEFB-824D24E019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F31B89E-8AC8-4BF1-9C55-1C753604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90600"/>
            <a:ext cx="4652963" cy="9556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dog is to be removed.</a:t>
            </a:r>
            <a:b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</a:b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current = front;</a:t>
            </a:r>
            <a:r>
              <a:rPr lang="en-US" altLang="en-US" sz="1800" b="1">
                <a:latin typeface="Courier New" panose="02070309020205020404" pitchFamily="49" charset="0"/>
              </a:rPr>
              <a:t>            </a:t>
            </a:r>
          </a:p>
        </p:txBody>
      </p:sp>
      <p:sp>
        <p:nvSpPr>
          <p:cNvPr id="96260" name="Rectangle 28">
            <a:extLst>
              <a:ext uri="{FF2B5EF4-FFF2-40B4-BE49-F238E27FC236}">
                <a16:creationId xmlns:a16="http://schemas.microsoft.com/office/drawing/2014/main" id="{49A81338-F336-42FF-9E0C-E0E40CDAF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6261" name="Rectangle 29">
            <a:extLst>
              <a:ext uri="{FF2B5EF4-FFF2-40B4-BE49-F238E27FC236}">
                <a16:creationId xmlns:a16="http://schemas.microsoft.com/office/drawing/2014/main" id="{BA216382-CF75-47EB-90E0-03A77D507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6262" name="Rectangle 31">
            <a:extLst>
              <a:ext uri="{FF2B5EF4-FFF2-40B4-BE49-F238E27FC236}">
                <a16:creationId xmlns:a16="http://schemas.microsoft.com/office/drawing/2014/main" id="{A57D0690-7C06-4680-A83B-64D353F2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6263" name="Rectangle 32">
            <a:extLst>
              <a:ext uri="{FF2B5EF4-FFF2-40B4-BE49-F238E27FC236}">
                <a16:creationId xmlns:a16="http://schemas.microsoft.com/office/drawing/2014/main" id="{8A890D96-AA8D-4B21-BFEE-DCFDAA80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6264" name="Rectangle 34">
            <a:extLst>
              <a:ext uri="{FF2B5EF4-FFF2-40B4-BE49-F238E27FC236}">
                <a16:creationId xmlns:a16="http://schemas.microsoft.com/office/drawing/2014/main" id="{9146A60F-A5C2-4B8E-A502-22283BF6B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6265" name="Rectangle 35">
            <a:extLst>
              <a:ext uri="{FF2B5EF4-FFF2-40B4-BE49-F238E27FC236}">
                <a16:creationId xmlns:a16="http://schemas.microsoft.com/office/drawing/2014/main" id="{E67C96F4-EC98-4534-8B3F-F967E07C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6266" name="Text Box 37">
            <a:extLst>
              <a:ext uri="{FF2B5EF4-FFF2-40B4-BE49-F238E27FC236}">
                <a16:creationId xmlns:a16="http://schemas.microsoft.com/office/drawing/2014/main" id="{D83D9166-E88D-403A-833D-1A44FF23E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96267" name="Text Box 38">
            <a:extLst>
              <a:ext uri="{FF2B5EF4-FFF2-40B4-BE49-F238E27FC236}">
                <a16:creationId xmlns:a16="http://schemas.microsoft.com/office/drawing/2014/main" id="{112B399F-6EE7-4D7B-9D66-B995F27F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96268" name="Text Box 39">
            <a:extLst>
              <a:ext uri="{FF2B5EF4-FFF2-40B4-BE49-F238E27FC236}">
                <a16:creationId xmlns:a16="http://schemas.microsoft.com/office/drawing/2014/main" id="{4965E794-0B6B-461B-BC58-32823F194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96269" name="Text Box 40">
            <a:extLst>
              <a:ext uri="{FF2B5EF4-FFF2-40B4-BE49-F238E27FC236}">
                <a16:creationId xmlns:a16="http://schemas.microsoft.com/office/drawing/2014/main" id="{AE628866-83D0-48FD-8613-B8948D5E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96270" name="Text Box 43">
            <a:extLst>
              <a:ext uri="{FF2B5EF4-FFF2-40B4-BE49-F238E27FC236}">
                <a16:creationId xmlns:a16="http://schemas.microsoft.com/office/drawing/2014/main" id="{B0F85639-7AFC-4033-98B8-0612998A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6271" name="Text Box 44">
            <a:extLst>
              <a:ext uri="{FF2B5EF4-FFF2-40B4-BE49-F238E27FC236}">
                <a16:creationId xmlns:a16="http://schemas.microsoft.com/office/drawing/2014/main" id="{C4972756-505B-41C7-9EC1-8E61D53D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96272" name="WordArt 45">
            <a:extLst>
              <a:ext uri="{FF2B5EF4-FFF2-40B4-BE49-F238E27FC236}">
                <a16:creationId xmlns:a16="http://schemas.microsoft.com/office/drawing/2014/main" id="{2A2A36E9-1B93-4A56-AF00-2B27C7D1090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  <p:sp>
        <p:nvSpPr>
          <p:cNvPr id="96273" name="Text Box 46">
            <a:extLst>
              <a:ext uri="{FF2B5EF4-FFF2-40B4-BE49-F238E27FC236}">
                <a16:creationId xmlns:a16="http://schemas.microsoft.com/office/drawing/2014/main" id="{EDEC0036-4F23-47CF-A887-2D29FEEC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830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 and current store the same memory address.</a:t>
            </a:r>
          </a:p>
        </p:txBody>
      </p:sp>
      <p:sp>
        <p:nvSpPr>
          <p:cNvPr id="96274" name="Text Box 50">
            <a:extLst>
              <a:ext uri="{FF2B5EF4-FFF2-40B4-BE49-F238E27FC236}">
                <a16:creationId xmlns:a16="http://schemas.microsoft.com/office/drawing/2014/main" id="{97B78F1D-97B4-4553-B75A-0C6BE7BD8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6275" name="Text Box 51">
            <a:extLst>
              <a:ext uri="{FF2B5EF4-FFF2-40B4-BE49-F238E27FC236}">
                <a16:creationId xmlns:a16="http://schemas.microsoft.com/office/drawing/2014/main" id="{DE1B8F7D-B9CF-44B5-9F90-338FB903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6276" name="Line 53">
            <a:extLst>
              <a:ext uri="{FF2B5EF4-FFF2-40B4-BE49-F238E27FC236}">
                <a16:creationId xmlns:a16="http://schemas.microsoft.com/office/drawing/2014/main" id="{790BA45B-F64A-4CB8-8223-A48F419E3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7" name="Line 54">
            <a:extLst>
              <a:ext uri="{FF2B5EF4-FFF2-40B4-BE49-F238E27FC236}">
                <a16:creationId xmlns:a16="http://schemas.microsoft.com/office/drawing/2014/main" id="{2924DACE-62A1-46D0-8594-53BC24A1B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8" name="Line 55">
            <a:extLst>
              <a:ext uri="{FF2B5EF4-FFF2-40B4-BE49-F238E27FC236}">
                <a16:creationId xmlns:a16="http://schemas.microsoft.com/office/drawing/2014/main" id="{C6EB8B9F-B633-4116-93B1-5AB5D7C3D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352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9" name="Text Box 56">
            <a:extLst>
              <a:ext uri="{FF2B5EF4-FFF2-40B4-BE49-F238E27FC236}">
                <a16:creationId xmlns:a16="http://schemas.microsoft.com/office/drawing/2014/main" id="{A2817ADE-C195-489D-8530-72BD9755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5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6280" name="Text Box 57">
            <a:extLst>
              <a:ext uri="{FF2B5EF4-FFF2-40B4-BE49-F238E27FC236}">
                <a16:creationId xmlns:a16="http://schemas.microsoft.com/office/drawing/2014/main" id="{CBFA1B77-B1A9-4075-9B92-FC841747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6281" name="Text Box 58">
            <a:extLst>
              <a:ext uri="{FF2B5EF4-FFF2-40B4-BE49-F238E27FC236}">
                <a16:creationId xmlns:a16="http://schemas.microsoft.com/office/drawing/2014/main" id="{29C97A41-5C88-4306-B25D-1E3B2F489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96282" name="Line 59">
            <a:extLst>
              <a:ext uri="{FF2B5EF4-FFF2-40B4-BE49-F238E27FC236}">
                <a16:creationId xmlns:a16="http://schemas.microsoft.com/office/drawing/2014/main" id="{DC210B8E-1D5A-4E1E-8EEE-88DA30BBE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3" name="Line 60">
            <a:extLst>
              <a:ext uri="{FF2B5EF4-FFF2-40B4-BE49-F238E27FC236}">
                <a16:creationId xmlns:a16="http://schemas.microsoft.com/office/drawing/2014/main" id="{BBDA8495-72EC-4006-99CE-154D1E453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4" name="Text Box 61">
            <a:extLst>
              <a:ext uri="{FF2B5EF4-FFF2-40B4-BE49-F238E27FC236}">
                <a16:creationId xmlns:a16="http://schemas.microsoft.com/office/drawing/2014/main" id="{3F46EED8-D26C-4281-8A94-5326AB3A7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6285" name="Text Box 62">
            <a:extLst>
              <a:ext uri="{FF2B5EF4-FFF2-40B4-BE49-F238E27FC236}">
                <a16:creationId xmlns:a16="http://schemas.microsoft.com/office/drawing/2014/main" id="{D19E2ADB-BB22-4BEA-9553-527BC336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1B2202E4-ABFD-4FC1-BE8C-2813A84887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FE8C2E4-ECC0-440E-B528-4D50458E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143000"/>
            <a:ext cx="3662363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previous = current;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98308" name="Text Box 17">
            <a:extLst>
              <a:ext uri="{FF2B5EF4-FFF2-40B4-BE49-F238E27FC236}">
                <a16:creationId xmlns:a16="http://schemas.microsoft.com/office/drawing/2014/main" id="{D437C571-F9FF-4D72-A736-7730FF0F4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98309" name="Text Box 21">
            <a:extLst>
              <a:ext uri="{FF2B5EF4-FFF2-40B4-BE49-F238E27FC236}">
                <a16:creationId xmlns:a16="http://schemas.microsoft.com/office/drawing/2014/main" id="{B958712F-8E20-4EA3-B7D5-6BB8ADAE8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5400"/>
            <a:ext cx="8001000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front, current, and previous all store the same memory address.</a:t>
            </a:r>
          </a:p>
        </p:txBody>
      </p:sp>
      <p:sp>
        <p:nvSpPr>
          <p:cNvPr id="98310" name="Rectangle 27">
            <a:extLst>
              <a:ext uri="{FF2B5EF4-FFF2-40B4-BE49-F238E27FC236}">
                <a16:creationId xmlns:a16="http://schemas.microsoft.com/office/drawing/2014/main" id="{02D50328-E4CB-421F-BD4E-7C41F7831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8311" name="Rectangle 28">
            <a:extLst>
              <a:ext uri="{FF2B5EF4-FFF2-40B4-BE49-F238E27FC236}">
                <a16:creationId xmlns:a16="http://schemas.microsoft.com/office/drawing/2014/main" id="{8A869A56-FF38-4114-A14C-70E37DA3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8312" name="Rectangle 29">
            <a:extLst>
              <a:ext uri="{FF2B5EF4-FFF2-40B4-BE49-F238E27FC236}">
                <a16:creationId xmlns:a16="http://schemas.microsoft.com/office/drawing/2014/main" id="{DFB39C42-CD92-478B-BF90-C5D64715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8313" name="Rectangle 30">
            <a:extLst>
              <a:ext uri="{FF2B5EF4-FFF2-40B4-BE49-F238E27FC236}">
                <a16:creationId xmlns:a16="http://schemas.microsoft.com/office/drawing/2014/main" id="{783D977F-5B73-4D55-9AE4-51D368476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8314" name="Rectangle 31">
            <a:extLst>
              <a:ext uri="{FF2B5EF4-FFF2-40B4-BE49-F238E27FC236}">
                <a16:creationId xmlns:a16="http://schemas.microsoft.com/office/drawing/2014/main" id="{1D950543-4DB8-4D14-B557-F7AC8425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8315" name="Rectangle 32">
            <a:extLst>
              <a:ext uri="{FF2B5EF4-FFF2-40B4-BE49-F238E27FC236}">
                <a16:creationId xmlns:a16="http://schemas.microsoft.com/office/drawing/2014/main" id="{61CC2F46-7026-4147-AEBC-9D866624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8316" name="Line 33">
            <a:extLst>
              <a:ext uri="{FF2B5EF4-FFF2-40B4-BE49-F238E27FC236}">
                <a16:creationId xmlns:a16="http://schemas.microsoft.com/office/drawing/2014/main" id="{8BE17EE5-497F-4D91-AC98-8A87F1881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Text Box 34">
            <a:extLst>
              <a:ext uri="{FF2B5EF4-FFF2-40B4-BE49-F238E27FC236}">
                <a16:creationId xmlns:a16="http://schemas.microsoft.com/office/drawing/2014/main" id="{F23CC2BB-7740-465D-B2D6-12D95A669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98318" name="Text Box 35">
            <a:extLst>
              <a:ext uri="{FF2B5EF4-FFF2-40B4-BE49-F238E27FC236}">
                <a16:creationId xmlns:a16="http://schemas.microsoft.com/office/drawing/2014/main" id="{9F849931-418F-496C-8BA0-D2AC16C9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98319" name="Text Box 36">
            <a:extLst>
              <a:ext uri="{FF2B5EF4-FFF2-40B4-BE49-F238E27FC236}">
                <a16:creationId xmlns:a16="http://schemas.microsoft.com/office/drawing/2014/main" id="{05C8F16F-9134-48D8-B597-9B30536D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98320" name="Text Box 37">
            <a:extLst>
              <a:ext uri="{FF2B5EF4-FFF2-40B4-BE49-F238E27FC236}">
                <a16:creationId xmlns:a16="http://schemas.microsoft.com/office/drawing/2014/main" id="{0B0237EC-A345-4352-948D-1211C192D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98321" name="Text Box 38">
            <a:extLst>
              <a:ext uri="{FF2B5EF4-FFF2-40B4-BE49-F238E27FC236}">
                <a16:creationId xmlns:a16="http://schemas.microsoft.com/office/drawing/2014/main" id="{FA9C2443-CBC5-4DC8-91CD-1E67301C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8322" name="Text Box 39">
            <a:extLst>
              <a:ext uri="{FF2B5EF4-FFF2-40B4-BE49-F238E27FC236}">
                <a16:creationId xmlns:a16="http://schemas.microsoft.com/office/drawing/2014/main" id="{9034811C-3FA7-44B2-A95B-3BADF9D1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98323" name="Text Box 40">
            <a:extLst>
              <a:ext uri="{FF2B5EF4-FFF2-40B4-BE49-F238E27FC236}">
                <a16:creationId xmlns:a16="http://schemas.microsoft.com/office/drawing/2014/main" id="{D532C32E-727F-4009-BE15-612CB26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8324" name="Text Box 41">
            <a:extLst>
              <a:ext uri="{FF2B5EF4-FFF2-40B4-BE49-F238E27FC236}">
                <a16:creationId xmlns:a16="http://schemas.microsoft.com/office/drawing/2014/main" id="{7E3EF28B-E932-4032-80AA-D0598D831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8325" name="Line 44">
            <a:extLst>
              <a:ext uri="{FF2B5EF4-FFF2-40B4-BE49-F238E27FC236}">
                <a16:creationId xmlns:a16="http://schemas.microsoft.com/office/drawing/2014/main" id="{4AA092B0-F022-4F5B-B852-D11452ED5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Line 45">
            <a:extLst>
              <a:ext uri="{FF2B5EF4-FFF2-40B4-BE49-F238E27FC236}">
                <a16:creationId xmlns:a16="http://schemas.microsoft.com/office/drawing/2014/main" id="{E032A5D3-C2F7-414E-A22E-7FF3807C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352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7" name="Text Box 46">
            <a:extLst>
              <a:ext uri="{FF2B5EF4-FFF2-40B4-BE49-F238E27FC236}">
                <a16:creationId xmlns:a16="http://schemas.microsoft.com/office/drawing/2014/main" id="{35D37ED9-5823-4FC1-A638-5FD7D2FE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5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8328" name="Text Box 47">
            <a:extLst>
              <a:ext uri="{FF2B5EF4-FFF2-40B4-BE49-F238E27FC236}">
                <a16:creationId xmlns:a16="http://schemas.microsoft.com/office/drawing/2014/main" id="{9DF6C71D-A156-49E4-8D0F-1B54E4CB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8329" name="Text Box 48">
            <a:extLst>
              <a:ext uri="{FF2B5EF4-FFF2-40B4-BE49-F238E27FC236}">
                <a16:creationId xmlns:a16="http://schemas.microsoft.com/office/drawing/2014/main" id="{26E15FA7-CB4F-4291-99D0-3B0DC4E5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98330" name="Text Box 49">
            <a:extLst>
              <a:ext uri="{FF2B5EF4-FFF2-40B4-BE49-F238E27FC236}">
                <a16:creationId xmlns:a16="http://schemas.microsoft.com/office/drawing/2014/main" id="{D87C6546-D706-4A85-9AE5-EC4702AF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98331" name="Line 50">
            <a:extLst>
              <a:ext uri="{FF2B5EF4-FFF2-40B4-BE49-F238E27FC236}">
                <a16:creationId xmlns:a16="http://schemas.microsoft.com/office/drawing/2014/main" id="{04F41AB0-993F-4BC6-BE04-623E170A4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2" name="Line 52">
            <a:extLst>
              <a:ext uri="{FF2B5EF4-FFF2-40B4-BE49-F238E27FC236}">
                <a16:creationId xmlns:a16="http://schemas.microsoft.com/office/drawing/2014/main" id="{45A8F184-C09B-4012-941D-D1C31A26A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3" name="Text Box 53">
            <a:extLst>
              <a:ext uri="{FF2B5EF4-FFF2-40B4-BE49-F238E27FC236}">
                <a16:creationId xmlns:a16="http://schemas.microsoft.com/office/drawing/2014/main" id="{E42262B6-C1C0-4612-A1C0-948D6A56F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98334" name="Line 54">
            <a:extLst>
              <a:ext uri="{FF2B5EF4-FFF2-40B4-BE49-F238E27FC236}">
                <a16:creationId xmlns:a16="http://schemas.microsoft.com/office/drawing/2014/main" id="{CC24F0F9-EAC8-4EA0-8E3D-544372CBA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5" name="Text Box 55">
            <a:extLst>
              <a:ext uri="{FF2B5EF4-FFF2-40B4-BE49-F238E27FC236}">
                <a16:creationId xmlns:a16="http://schemas.microsoft.com/office/drawing/2014/main" id="{2E3DFEDA-D623-483E-BDE2-CDA2F106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98336" name="WordArt 56">
            <a:extLst>
              <a:ext uri="{FF2B5EF4-FFF2-40B4-BE49-F238E27FC236}">
                <a16:creationId xmlns:a16="http://schemas.microsoft.com/office/drawing/2014/main" id="{EB931542-79DB-4096-A0D5-69EB2D6E501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2F4B1B4D-A59F-4722-A7EB-F904251156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FC13A82C-5FB9-4F4B-8D08-FCEF0B5E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95400"/>
            <a:ext cx="5094288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current=current.getNext();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00356" name="Text Box 3">
            <a:extLst>
              <a:ext uri="{FF2B5EF4-FFF2-40B4-BE49-F238E27FC236}">
                <a16:creationId xmlns:a16="http://schemas.microsoft.com/office/drawing/2014/main" id="{3983AFAF-A0EB-4C23-8317-B558382E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1F85E173-0879-4BE6-B7EF-2C73C60E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0"/>
            <a:ext cx="5638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current moves forward one node.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493948EE-9CCA-4CBE-8E74-016B7771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D79E3DDA-805B-4D34-A31A-D1991AB7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819EA5E3-1053-4EAC-8BF3-1DDAB6D3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699CC24C-D220-4EF9-9EF2-32D05FCC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62" name="Rectangle 10">
            <a:extLst>
              <a:ext uri="{FF2B5EF4-FFF2-40B4-BE49-F238E27FC236}">
                <a16:creationId xmlns:a16="http://schemas.microsoft.com/office/drawing/2014/main" id="{FF99A942-AD27-4015-9ECE-6CFB6BB3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EF3B5AA5-FC51-4549-8799-45FD4ECD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64" name="Line 12">
            <a:extLst>
              <a:ext uri="{FF2B5EF4-FFF2-40B4-BE49-F238E27FC236}">
                <a16:creationId xmlns:a16="http://schemas.microsoft.com/office/drawing/2014/main" id="{03F6FB34-64B4-49FA-B272-95D973E6E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5" name="Text Box 13">
            <a:extLst>
              <a:ext uri="{FF2B5EF4-FFF2-40B4-BE49-F238E27FC236}">
                <a16:creationId xmlns:a16="http://schemas.microsoft.com/office/drawing/2014/main" id="{C825EE01-9A7F-44EA-A288-2AC28AA6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00366" name="Text Box 14">
            <a:extLst>
              <a:ext uri="{FF2B5EF4-FFF2-40B4-BE49-F238E27FC236}">
                <a16:creationId xmlns:a16="http://schemas.microsoft.com/office/drawing/2014/main" id="{F1B59A3C-3344-41AF-A721-0D5378FC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00367" name="Text Box 15">
            <a:extLst>
              <a:ext uri="{FF2B5EF4-FFF2-40B4-BE49-F238E27FC236}">
                <a16:creationId xmlns:a16="http://schemas.microsoft.com/office/drawing/2014/main" id="{ABD9EB8C-6BD5-46E9-A705-ED6A4064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A08C3E4B-9B98-4AE3-89FA-CEA6EACE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00369" name="Text Box 17">
            <a:extLst>
              <a:ext uri="{FF2B5EF4-FFF2-40B4-BE49-F238E27FC236}">
                <a16:creationId xmlns:a16="http://schemas.microsoft.com/office/drawing/2014/main" id="{17F32BB4-812E-4AEB-AF22-417EE379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DBA361EF-150E-4318-9099-C96BA0EFE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00371" name="Text Box 19">
            <a:extLst>
              <a:ext uri="{FF2B5EF4-FFF2-40B4-BE49-F238E27FC236}">
                <a16:creationId xmlns:a16="http://schemas.microsoft.com/office/drawing/2014/main" id="{7815BA8A-85C6-42CF-A90C-5224D826C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0372" name="Text Box 20">
            <a:extLst>
              <a:ext uri="{FF2B5EF4-FFF2-40B4-BE49-F238E27FC236}">
                <a16:creationId xmlns:a16="http://schemas.microsoft.com/office/drawing/2014/main" id="{C310F85F-ADE9-408C-97D5-95919118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0373" name="Line 23">
            <a:extLst>
              <a:ext uri="{FF2B5EF4-FFF2-40B4-BE49-F238E27FC236}">
                <a16:creationId xmlns:a16="http://schemas.microsoft.com/office/drawing/2014/main" id="{D99B5334-6B4D-4BA5-A3B7-8CFFA1AEF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6" name="Line 24">
            <a:extLst>
              <a:ext uri="{FF2B5EF4-FFF2-40B4-BE49-F238E27FC236}">
                <a16:creationId xmlns:a16="http://schemas.microsoft.com/office/drawing/2014/main" id="{DF00086E-5339-4599-904C-6F931978E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352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7" name="Text Box 25">
            <a:extLst>
              <a:ext uri="{FF2B5EF4-FFF2-40B4-BE49-F238E27FC236}">
                <a16:creationId xmlns:a16="http://schemas.microsoft.com/office/drawing/2014/main" id="{271A007F-6EB1-480D-A58E-76D33E57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5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0376" name="Text Box 26">
            <a:extLst>
              <a:ext uri="{FF2B5EF4-FFF2-40B4-BE49-F238E27FC236}">
                <a16:creationId xmlns:a16="http://schemas.microsoft.com/office/drawing/2014/main" id="{AEA07693-BC04-4A10-8795-DA70C4DC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0377" name="Text Box 27">
            <a:extLst>
              <a:ext uri="{FF2B5EF4-FFF2-40B4-BE49-F238E27FC236}">
                <a16:creationId xmlns:a16="http://schemas.microsoft.com/office/drawing/2014/main" id="{55067567-F2B3-49A9-B366-8FB11A221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0378" name="Text Box 28">
            <a:extLst>
              <a:ext uri="{FF2B5EF4-FFF2-40B4-BE49-F238E27FC236}">
                <a16:creationId xmlns:a16="http://schemas.microsoft.com/office/drawing/2014/main" id="{619736FD-B7E7-4F62-8B8D-6727D77E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0379" name="Line 29">
            <a:extLst>
              <a:ext uri="{FF2B5EF4-FFF2-40B4-BE49-F238E27FC236}">
                <a16:creationId xmlns:a16="http://schemas.microsoft.com/office/drawing/2014/main" id="{8CEDFD89-6752-437D-8015-FE3E446DC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62" name="Text Box 30">
            <a:extLst>
              <a:ext uri="{FF2B5EF4-FFF2-40B4-BE49-F238E27FC236}">
                <a16:creationId xmlns:a16="http://schemas.microsoft.com/office/drawing/2014/main" id="{3F9BA7FB-4AE7-4763-9122-8B77BA73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97663" name="Line 31">
            <a:extLst>
              <a:ext uri="{FF2B5EF4-FFF2-40B4-BE49-F238E27FC236}">
                <a16:creationId xmlns:a16="http://schemas.microsoft.com/office/drawing/2014/main" id="{9AF086C6-3B71-4551-8B84-F4D6267B9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200400"/>
            <a:ext cx="3048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64" name="Text Box 32">
            <a:extLst>
              <a:ext uri="{FF2B5EF4-FFF2-40B4-BE49-F238E27FC236}">
                <a16:creationId xmlns:a16="http://schemas.microsoft.com/office/drawing/2014/main" id="{9E9C6E9D-3B64-4401-9EB5-972F9570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0383" name="Line 35">
            <a:extLst>
              <a:ext uri="{FF2B5EF4-FFF2-40B4-BE49-F238E27FC236}">
                <a16:creationId xmlns:a16="http://schemas.microsoft.com/office/drawing/2014/main" id="{1C99046E-6B8E-4B65-B676-6E648700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4" name="Text Box 36">
            <a:extLst>
              <a:ext uri="{FF2B5EF4-FFF2-40B4-BE49-F238E27FC236}">
                <a16:creationId xmlns:a16="http://schemas.microsoft.com/office/drawing/2014/main" id="{91BDD617-74F3-4096-A167-8F542499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0385" name="Line 37">
            <a:extLst>
              <a:ext uri="{FF2B5EF4-FFF2-40B4-BE49-F238E27FC236}">
                <a16:creationId xmlns:a16="http://schemas.microsoft.com/office/drawing/2014/main" id="{31E64EB2-85BF-4EBE-AFFC-9F8F6FBD3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6" name="Text Box 38">
            <a:extLst>
              <a:ext uri="{FF2B5EF4-FFF2-40B4-BE49-F238E27FC236}">
                <a16:creationId xmlns:a16="http://schemas.microsoft.com/office/drawing/2014/main" id="{F7EA282D-BA52-45DC-9C10-A3188B58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0387" name="WordArt 39">
            <a:extLst>
              <a:ext uri="{FF2B5EF4-FFF2-40B4-BE49-F238E27FC236}">
                <a16:creationId xmlns:a16="http://schemas.microsoft.com/office/drawing/2014/main" id="{5AF16232-3213-4554-8D08-9E1F9DC66C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9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0" grpId="0"/>
      <p:bldP spid="197657" grpId="0"/>
      <p:bldP spid="197662" grpId="0"/>
      <p:bldP spid="1976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>
            <a:extLst>
              <a:ext uri="{FF2B5EF4-FFF2-40B4-BE49-F238E27FC236}">
                <a16:creationId xmlns:a16="http://schemas.microsoft.com/office/drawing/2014/main" id="{8CDB40C5-732C-4C3D-A12C-BC8457D56A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017D3AD-27B4-4B5E-9DA8-744F9D83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066800"/>
            <a:ext cx="7086600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previous.setNext(current.getNext());</a:t>
            </a:r>
            <a:r>
              <a:rPr lang="en-US" altLang="en-US" sz="1800" b="1"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102404" name="Text Box 3">
            <a:extLst>
              <a:ext uri="{FF2B5EF4-FFF2-40B4-BE49-F238E27FC236}">
                <a16:creationId xmlns:a16="http://schemas.microsoft.com/office/drawing/2014/main" id="{892C43FB-566B-4262-8519-ECD1FBD2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160817D7-B4C3-4DE6-B5DF-3BF64F47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8580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Found dog.  Removed dog from the list.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42F2A1AB-B0D7-4766-A891-35B8D57D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296F1DDE-F92C-4935-ACD0-314A0E6FF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ECB37405-F7DA-4DA0-B333-CB98C2CF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9608A9E-4E00-496C-BDD5-BFE3CD01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9FE93EB5-0FA7-4C4C-9BB0-7F7980A35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2411" name="Rectangle 11">
            <a:extLst>
              <a:ext uri="{FF2B5EF4-FFF2-40B4-BE49-F238E27FC236}">
                <a16:creationId xmlns:a16="http://schemas.microsoft.com/office/drawing/2014/main" id="{577C8954-268C-4195-A40A-E9623599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12" name="Line 12">
            <a:extLst>
              <a:ext uri="{FF2B5EF4-FFF2-40B4-BE49-F238E27FC236}">
                <a16:creationId xmlns:a16="http://schemas.microsoft.com/office/drawing/2014/main" id="{3E459B34-2028-4D78-8777-12C8099D1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Text Box 13">
            <a:extLst>
              <a:ext uri="{FF2B5EF4-FFF2-40B4-BE49-F238E27FC236}">
                <a16:creationId xmlns:a16="http://schemas.microsoft.com/office/drawing/2014/main" id="{91A281B3-0EAA-44CD-9CE9-DE18B7C9B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98670" name="Text Box 14">
            <a:extLst>
              <a:ext uri="{FF2B5EF4-FFF2-40B4-BE49-F238E27FC236}">
                <a16:creationId xmlns:a16="http://schemas.microsoft.com/office/drawing/2014/main" id="{5EC4AE52-EB73-48CB-BA88-C94FDCC1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02415" name="Text Box 15">
            <a:extLst>
              <a:ext uri="{FF2B5EF4-FFF2-40B4-BE49-F238E27FC236}">
                <a16:creationId xmlns:a16="http://schemas.microsoft.com/office/drawing/2014/main" id="{3E5A93EA-3778-4E12-A801-C2EB0E0E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02416" name="Text Box 16">
            <a:extLst>
              <a:ext uri="{FF2B5EF4-FFF2-40B4-BE49-F238E27FC236}">
                <a16:creationId xmlns:a16="http://schemas.microsoft.com/office/drawing/2014/main" id="{B2E3F442-191F-4F31-AD75-185EC9D5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02417" name="Text Box 17">
            <a:extLst>
              <a:ext uri="{FF2B5EF4-FFF2-40B4-BE49-F238E27FC236}">
                <a16:creationId xmlns:a16="http://schemas.microsoft.com/office/drawing/2014/main" id="{3647DC8D-7A56-420E-9A07-D5A06717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02418" name="Text Box 19">
            <a:extLst>
              <a:ext uri="{FF2B5EF4-FFF2-40B4-BE49-F238E27FC236}">
                <a16:creationId xmlns:a16="http://schemas.microsoft.com/office/drawing/2014/main" id="{AB3A8319-32FD-4719-A887-48F27319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2419" name="Text Box 20">
            <a:extLst>
              <a:ext uri="{FF2B5EF4-FFF2-40B4-BE49-F238E27FC236}">
                <a16:creationId xmlns:a16="http://schemas.microsoft.com/office/drawing/2014/main" id="{FD52D3C1-969D-4B4D-9CD8-09574FED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2420" name="Line 23">
            <a:extLst>
              <a:ext uri="{FF2B5EF4-FFF2-40B4-BE49-F238E27FC236}">
                <a16:creationId xmlns:a16="http://schemas.microsoft.com/office/drawing/2014/main" id="{99BF4390-8D0A-47B0-B476-806683380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2" name="Text Box 26">
            <a:extLst>
              <a:ext uri="{FF2B5EF4-FFF2-40B4-BE49-F238E27FC236}">
                <a16:creationId xmlns:a16="http://schemas.microsoft.com/office/drawing/2014/main" id="{F6DBF4BC-B9C6-4AF6-B603-DF56AC71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2422" name="Text Box 27">
            <a:extLst>
              <a:ext uri="{FF2B5EF4-FFF2-40B4-BE49-F238E27FC236}">
                <a16:creationId xmlns:a16="http://schemas.microsoft.com/office/drawing/2014/main" id="{2972F95D-5699-46C7-8F17-97070102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2423" name="Text Box 28">
            <a:extLst>
              <a:ext uri="{FF2B5EF4-FFF2-40B4-BE49-F238E27FC236}">
                <a16:creationId xmlns:a16="http://schemas.microsoft.com/office/drawing/2014/main" id="{79E3BFAA-5F8C-4D00-993F-4D3E44B5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2424" name="Line 29">
            <a:extLst>
              <a:ext uri="{FF2B5EF4-FFF2-40B4-BE49-F238E27FC236}">
                <a16:creationId xmlns:a16="http://schemas.microsoft.com/office/drawing/2014/main" id="{030BB379-F0E7-4FE1-ACF5-976279C80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6" name="Text Box 30">
            <a:extLst>
              <a:ext uri="{FF2B5EF4-FFF2-40B4-BE49-F238E27FC236}">
                <a16:creationId xmlns:a16="http://schemas.microsoft.com/office/drawing/2014/main" id="{A1A7D995-3E93-479C-9AA0-EB38281A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98687" name="Line 31">
            <a:extLst>
              <a:ext uri="{FF2B5EF4-FFF2-40B4-BE49-F238E27FC236}">
                <a16:creationId xmlns:a16="http://schemas.microsoft.com/office/drawing/2014/main" id="{C80E4203-7999-454F-A9C3-2069FD64D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200400"/>
            <a:ext cx="3048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9" name="Line 33">
            <a:extLst>
              <a:ext uri="{FF2B5EF4-FFF2-40B4-BE49-F238E27FC236}">
                <a16:creationId xmlns:a16="http://schemas.microsoft.com/office/drawing/2014/main" id="{1C870A6D-A359-4241-9D1F-F9D5EE636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48000"/>
            <a:ext cx="2514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93" name="Line 37">
            <a:extLst>
              <a:ext uri="{FF2B5EF4-FFF2-40B4-BE49-F238E27FC236}">
                <a16:creationId xmlns:a16="http://schemas.microsoft.com/office/drawing/2014/main" id="{ACC2D808-E64E-4B7F-98E8-1DB45A0EA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94" name="Text Box 38">
            <a:extLst>
              <a:ext uri="{FF2B5EF4-FFF2-40B4-BE49-F238E27FC236}">
                <a16:creationId xmlns:a16="http://schemas.microsoft.com/office/drawing/2014/main" id="{A3D54502-C9D0-47C1-BE5A-B96859F6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98695" name="Line 39">
            <a:extLst>
              <a:ext uri="{FF2B5EF4-FFF2-40B4-BE49-F238E27FC236}">
                <a16:creationId xmlns:a16="http://schemas.microsoft.com/office/drawing/2014/main" id="{D59A2167-F868-48EF-BAF5-82C3788DD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96" name="Text Box 40">
            <a:extLst>
              <a:ext uri="{FF2B5EF4-FFF2-40B4-BE49-F238E27FC236}">
                <a16:creationId xmlns:a16="http://schemas.microsoft.com/office/drawing/2014/main" id="{3C96B072-7177-4B51-BAB5-59B71BDA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98697" name="Text Box 41">
            <a:extLst>
              <a:ext uri="{FF2B5EF4-FFF2-40B4-BE49-F238E27FC236}">
                <a16:creationId xmlns:a16="http://schemas.microsoft.com/office/drawing/2014/main" id="{CACD0597-9556-4E2B-A43B-CBC9EBAEB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2433" name="WordArt 42">
            <a:extLst>
              <a:ext uri="{FF2B5EF4-FFF2-40B4-BE49-F238E27FC236}">
                <a16:creationId xmlns:a16="http://schemas.microsoft.com/office/drawing/2014/main" id="{BA3C25E1-16ED-492A-A51A-8234EF4FA9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  <p:sp>
        <p:nvSpPr>
          <p:cNvPr id="198699" name="Text Box 43">
            <a:extLst>
              <a:ext uri="{FF2B5EF4-FFF2-40B4-BE49-F238E27FC236}">
                <a16:creationId xmlns:a16="http://schemas.microsoft.com/office/drawing/2014/main" id="{5234D678-63A7-428B-B17D-9AB49205D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  <p:bldP spid="198665" grpId="0" animBg="1"/>
      <p:bldP spid="198670" grpId="0"/>
      <p:bldP spid="198682" grpId="0"/>
      <p:bldP spid="198686" grpId="0"/>
      <p:bldP spid="198694" grpId="0"/>
      <p:bldP spid="198696" grpId="0"/>
      <p:bldP spid="198697" grpId="0"/>
      <p:bldP spid="19869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C4D6C365-FB7D-4F5C-BB2B-7B0AD21FE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3F3C90CA-B322-4B55-AB7E-407543CA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8041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Tahoma" panose="020B0604030504040204" pitchFamily="34" charset="0"/>
              </a:rPr>
              <a:t>Some things you have to account for!</a:t>
            </a:r>
            <a:endParaRPr lang="en-US" altLang="en-US" sz="2800" b="1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800" b="1">
                <a:latin typeface="Tahoma" panose="020B0604030504040204" pitchFamily="34" charset="0"/>
              </a:rPr>
              <a:t> What if the linked list is null?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2.  What if I need to remove the 1</a:t>
            </a:r>
            <a:r>
              <a:rPr lang="en-US" altLang="en-US" sz="2800" b="1" baseline="30000">
                <a:latin typeface="Tahoma" panose="020B0604030504040204" pitchFamily="34" charset="0"/>
              </a:rPr>
              <a:t>st</a:t>
            </a:r>
            <a:r>
              <a:rPr lang="en-US" altLang="en-US" sz="2800" b="1">
                <a:latin typeface="Tahoma" panose="020B0604030504040204" pitchFamily="34" charset="0"/>
              </a:rPr>
              <a:t> node?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3.  How do I process the remaining nodes?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4.  Do I remove more than 1 occurrence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 of the same value or just the 1</a:t>
            </a:r>
            <a:r>
              <a:rPr lang="en-US" altLang="en-US" sz="2800" b="1" baseline="30000">
                <a:latin typeface="Tahoma" panose="020B0604030504040204" pitchFamily="34" charset="0"/>
              </a:rPr>
              <a:t>st</a:t>
            </a:r>
            <a:r>
              <a:rPr lang="en-US" altLang="en-US" sz="2800" b="1">
                <a:latin typeface="Tahoma" panose="020B0604030504040204" pitchFamily="34" charset="0"/>
              </a:rPr>
              <a:t> one?</a:t>
            </a:r>
          </a:p>
        </p:txBody>
      </p:sp>
      <p:sp>
        <p:nvSpPr>
          <p:cNvPr id="104452" name="WordArt 22">
            <a:extLst>
              <a:ext uri="{FF2B5EF4-FFF2-40B4-BE49-F238E27FC236}">
                <a16:creationId xmlns:a16="http://schemas.microsoft.com/office/drawing/2014/main" id="{F182E012-6493-4733-851A-67899551F27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0198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>
            <a:extLst>
              <a:ext uri="{FF2B5EF4-FFF2-40B4-BE49-F238E27FC236}">
                <a16:creationId xmlns:a16="http://schemas.microsoft.com/office/drawing/2014/main" id="{3B410358-6A13-4DC9-BDAB-821888133E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6499" name="WordArt 5">
            <a:extLst>
              <a:ext uri="{FF2B5EF4-FFF2-40B4-BE49-F238E27FC236}">
                <a16:creationId xmlns:a16="http://schemas.microsoft.com/office/drawing/2014/main" id="{D6754C66-8CFB-4819-AD2A-E0A3C1D02C7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57200" y="2438400"/>
            <a:ext cx="8229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remove.java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E41C86EE-B61D-41F4-A561-F926C84A7B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8547" name="WordArt 2">
            <a:extLst>
              <a:ext uri="{FF2B5EF4-FFF2-40B4-BE49-F238E27FC236}">
                <a16:creationId xmlns:a16="http://schemas.microsoft.com/office/drawing/2014/main" id="{6512A43D-9672-4712-BBC1-BFE4CF11339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Doubly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Linked Lists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BE0654EC-C731-49CD-B395-DD9FD3E980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EB9AC81-A91F-484D-9C0E-E699FD92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8153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class DoublyNode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Comparable 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DoublyNode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DoublyNode prev;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public DoublyNode(Comparable dat,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			DoublyNode prv, DoublyNode nxt)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data=dat;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prev=prv;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next=nxt;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//other methods not shown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110596" name="WordArt 3">
            <a:extLst>
              <a:ext uri="{FF2B5EF4-FFF2-40B4-BE49-F238E27FC236}">
                <a16:creationId xmlns:a16="http://schemas.microsoft.com/office/drawing/2014/main" id="{CF942BDE-A535-4D88-8A70-15CC6954BB3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381000"/>
            <a:ext cx="6553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DoublyNode 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>
            <a:extLst>
              <a:ext uri="{FF2B5EF4-FFF2-40B4-BE49-F238E27FC236}">
                <a16:creationId xmlns:a16="http://schemas.microsoft.com/office/drawing/2014/main" id="{140E46CE-1E05-4B81-996B-455FA3F24D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D30E94D-A633-438B-929E-C5D03C27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112644" name="Text Box 7">
            <a:extLst>
              <a:ext uri="{FF2B5EF4-FFF2-40B4-BE49-F238E27FC236}">
                <a16:creationId xmlns:a16="http://schemas.microsoft.com/office/drawing/2014/main" id="{9996665C-99D8-4705-B367-63E59CAC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12645" name="Text Box 10">
            <a:extLst>
              <a:ext uri="{FF2B5EF4-FFF2-40B4-BE49-F238E27FC236}">
                <a16:creationId xmlns:a16="http://schemas.microsoft.com/office/drawing/2014/main" id="{D8E7BEC5-2413-4BB8-8D4C-34F6519B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112646" name="WordArt 11">
            <a:extLst>
              <a:ext uri="{FF2B5EF4-FFF2-40B4-BE49-F238E27FC236}">
                <a16:creationId xmlns:a16="http://schemas.microsoft.com/office/drawing/2014/main" id="{278064F2-33BC-4736-9460-FFCDED79B38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 DoublyNode</a:t>
            </a:r>
          </a:p>
        </p:txBody>
      </p:sp>
      <p:sp>
        <p:nvSpPr>
          <p:cNvPr id="112647" name="Text Box 12">
            <a:extLst>
              <a:ext uri="{FF2B5EF4-FFF2-40B4-BE49-F238E27FC236}">
                <a16:creationId xmlns:a16="http://schemas.microsoft.com/office/drawing/2014/main" id="{EB242A70-EE72-4F3B-AC16-2DB8ECE89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572000"/>
            <a:ext cx="72263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doubly node typically has a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component and a reference to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next node and the previous node.</a:t>
            </a:r>
          </a:p>
        </p:txBody>
      </p:sp>
      <p:sp>
        <p:nvSpPr>
          <p:cNvPr id="112648" name="Text Box 15">
            <a:extLst>
              <a:ext uri="{FF2B5EF4-FFF2-40B4-BE49-F238E27FC236}">
                <a16:creationId xmlns:a16="http://schemas.microsoft.com/office/drawing/2014/main" id="{FF2F9AC5-8BA6-4349-9429-53C43F6D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graphicFrame>
        <p:nvGraphicFramePr>
          <p:cNvPr id="228383" name="Group 31">
            <a:extLst>
              <a:ext uri="{FF2B5EF4-FFF2-40B4-BE49-F238E27FC236}">
                <a16:creationId xmlns:a16="http://schemas.microsoft.com/office/drawing/2014/main" id="{EE264908-5E5D-44EE-B4EC-27D17031A345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667000"/>
          <a:ext cx="2438400" cy="736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59" name="Line 32">
            <a:extLst>
              <a:ext uri="{FF2B5EF4-FFF2-40B4-BE49-F238E27FC236}">
                <a16:creationId xmlns:a16="http://schemas.microsoft.com/office/drawing/2014/main" id="{0A2B5040-5F90-49B1-8605-5EAAB8BC8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048000"/>
            <a:ext cx="914400" cy="1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0" name="Line 33">
            <a:extLst>
              <a:ext uri="{FF2B5EF4-FFF2-40B4-BE49-F238E27FC236}">
                <a16:creationId xmlns:a16="http://schemas.microsoft.com/office/drawing/2014/main" id="{6B9F2D91-1650-44A2-B8A2-78F2E0E5A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048000"/>
            <a:ext cx="990600" cy="1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>
            <a:extLst>
              <a:ext uri="{FF2B5EF4-FFF2-40B4-BE49-F238E27FC236}">
                <a16:creationId xmlns:a16="http://schemas.microsoft.com/office/drawing/2014/main" id="{9AB6CD3A-F3B4-4791-928F-13BE7B2D5D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9D77A4D5-538F-4944-B217-CEB21B6B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114692" name="Text Box 6">
            <a:extLst>
              <a:ext uri="{FF2B5EF4-FFF2-40B4-BE49-F238E27FC236}">
                <a16:creationId xmlns:a16="http://schemas.microsoft.com/office/drawing/2014/main" id="{0F57AB58-A323-48BB-8968-98739F52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0xF4</a:t>
            </a:r>
          </a:p>
        </p:txBody>
      </p:sp>
      <p:sp>
        <p:nvSpPr>
          <p:cNvPr id="114693" name="WordArt 7">
            <a:extLst>
              <a:ext uri="{FF2B5EF4-FFF2-40B4-BE49-F238E27FC236}">
                <a16:creationId xmlns:a16="http://schemas.microsoft.com/office/drawing/2014/main" id="{D8BA58D4-C866-4AC3-8CB1-7E732DC130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 DoublyNode</a:t>
            </a:r>
          </a:p>
        </p:txBody>
      </p:sp>
      <p:graphicFrame>
        <p:nvGraphicFramePr>
          <p:cNvPr id="229386" name="Group 10">
            <a:extLst>
              <a:ext uri="{FF2B5EF4-FFF2-40B4-BE49-F238E27FC236}">
                <a16:creationId xmlns:a16="http://schemas.microsoft.com/office/drawing/2014/main" id="{F0C0C9C8-5DE9-4FF3-AF27-D999621838B5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819400"/>
          <a:ext cx="2438400" cy="736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04" name="Text Box 23">
            <a:extLst>
              <a:ext uri="{FF2B5EF4-FFF2-40B4-BE49-F238E27FC236}">
                <a16:creationId xmlns:a16="http://schemas.microsoft.com/office/drawing/2014/main" id="{D5BD602D-0BF8-4D6E-8C99-46DB40D10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graphicFrame>
        <p:nvGraphicFramePr>
          <p:cNvPr id="229401" name="Group 25">
            <a:extLst>
              <a:ext uri="{FF2B5EF4-FFF2-40B4-BE49-F238E27FC236}">
                <a16:creationId xmlns:a16="http://schemas.microsoft.com/office/drawing/2014/main" id="{0A8DCB6F-F444-479C-B5BF-29225661BE9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19400"/>
          <a:ext cx="2438400" cy="736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15" name="Text Box 37">
            <a:extLst>
              <a:ext uri="{FF2B5EF4-FFF2-40B4-BE49-F238E27FC236}">
                <a16:creationId xmlns:a16="http://schemas.microsoft.com/office/drawing/2014/main" id="{6EDD1316-2239-4B45-8047-0D614093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572000"/>
            <a:ext cx="75009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Doubly nodes can be used to make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circular linked list where the front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points at the back and vice versa.</a:t>
            </a:r>
          </a:p>
        </p:txBody>
      </p:sp>
      <p:sp>
        <p:nvSpPr>
          <p:cNvPr id="114716" name="Text Box 38">
            <a:extLst>
              <a:ext uri="{FF2B5EF4-FFF2-40B4-BE49-F238E27FC236}">
                <a16:creationId xmlns:a16="http://schemas.microsoft.com/office/drawing/2014/main" id="{B46AE38E-099A-4120-9E7C-D185F7305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971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114717" name="Text Box 39">
            <a:extLst>
              <a:ext uri="{FF2B5EF4-FFF2-40B4-BE49-F238E27FC236}">
                <a16:creationId xmlns:a16="http://schemas.microsoft.com/office/drawing/2014/main" id="{94E21E80-384A-4B73-9B27-0B9FB2A6B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114718" name="Text Box 40">
            <a:extLst>
              <a:ext uri="{FF2B5EF4-FFF2-40B4-BE49-F238E27FC236}">
                <a16:creationId xmlns:a16="http://schemas.microsoft.com/office/drawing/2014/main" id="{34ABFBC6-DA01-4077-8990-63FAEBC2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0xF4</a:t>
            </a:r>
          </a:p>
        </p:txBody>
      </p:sp>
      <p:sp>
        <p:nvSpPr>
          <p:cNvPr id="114719" name="Text Box 41">
            <a:extLst>
              <a:ext uri="{FF2B5EF4-FFF2-40B4-BE49-F238E27FC236}">
                <a16:creationId xmlns:a16="http://schemas.microsoft.com/office/drawing/2014/main" id="{0C0DA64D-FFA2-4BAA-881D-0DD9447A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C887D3-5145-4CC1-BA34-C2A4F0AB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8979294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16884-C718-402D-9919-0F3881BD6143}"/>
              </a:ext>
            </a:extLst>
          </p:cNvPr>
          <p:cNvSpPr txBox="1"/>
          <p:nvPr/>
        </p:nvSpPr>
        <p:spPr>
          <a:xfrm>
            <a:off x="1828800" y="838200"/>
            <a:ext cx="9906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err="1">
                <a:latin typeface="Trebuchet MS" panose="020B0603020202020204" pitchFamily="34" charset="0"/>
              </a:rPr>
              <a:t>Iterable</a:t>
            </a:r>
            <a:endParaRPr lang="en-US" sz="1800" b="0" dirty="0">
              <a:latin typeface="Trebuchet MS" panose="020B0603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765AFD-0C3A-4F60-B85F-C17BE870CA14}"/>
              </a:ext>
            </a:extLst>
          </p:cNvPr>
          <p:cNvCxnSpPr/>
          <p:nvPr/>
        </p:nvCxnSpPr>
        <p:spPr bwMode="auto">
          <a:xfrm flipV="1">
            <a:off x="2362200" y="1115199"/>
            <a:ext cx="0" cy="4088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79148-C696-4DD5-AB6A-E013D52ECCDC}"/>
              </a:ext>
            </a:extLst>
          </p:cNvPr>
          <p:cNvSpPr txBox="1"/>
          <p:nvPr/>
        </p:nvSpPr>
        <p:spPr>
          <a:xfrm>
            <a:off x="990600" y="5562600"/>
            <a:ext cx="990600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7030A0"/>
                </a:solidFill>
                <a:latin typeface="Trebuchet MS" panose="020B0603020202020204" pitchFamily="34" charset="0"/>
              </a:rPr>
              <a:t>Vector</a:t>
            </a:r>
            <a:endParaRPr lang="en-US" sz="1800" b="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0B6BE0-3854-4AEE-904C-33C8ADC94230}"/>
              </a:ext>
            </a:extLst>
          </p:cNvPr>
          <p:cNvCxnSpPr/>
          <p:nvPr/>
        </p:nvCxnSpPr>
        <p:spPr bwMode="auto">
          <a:xfrm flipV="1">
            <a:off x="1514797" y="5137219"/>
            <a:ext cx="588323" cy="4384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D1CBE4-0783-4B2D-95AC-F39855A8EFC0}"/>
              </a:ext>
            </a:extLst>
          </p:cNvPr>
          <p:cNvSpPr txBox="1"/>
          <p:nvPr/>
        </p:nvSpPr>
        <p:spPr>
          <a:xfrm>
            <a:off x="990600" y="6259286"/>
            <a:ext cx="990600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Trebuchet MS" panose="020B0603020202020204" pitchFamily="34" charset="0"/>
              </a:rPr>
              <a:t>Stack</a:t>
            </a:r>
            <a:endParaRPr lang="en-US" sz="18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AEDD9-A600-419E-A107-D14A91628D2A}"/>
              </a:ext>
            </a:extLst>
          </p:cNvPr>
          <p:cNvCxnSpPr/>
          <p:nvPr/>
        </p:nvCxnSpPr>
        <p:spPr bwMode="auto">
          <a:xfrm flipH="1">
            <a:off x="336550" y="5701100"/>
            <a:ext cx="65405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75BB73-D42C-49CA-A520-4FC437C67BED}"/>
              </a:ext>
            </a:extLst>
          </p:cNvPr>
          <p:cNvSpPr/>
          <p:nvPr/>
        </p:nvSpPr>
        <p:spPr bwMode="auto">
          <a:xfrm>
            <a:off x="1460665" y="5854535"/>
            <a:ext cx="88425" cy="391886"/>
          </a:xfrm>
          <a:custGeom>
            <a:avLst/>
            <a:gdLst>
              <a:gd name="connsiteX0" fmla="*/ 0 w 88425"/>
              <a:gd name="connsiteY0" fmla="*/ 391886 h 391886"/>
              <a:gd name="connsiteX1" fmla="*/ 71252 w 88425"/>
              <a:gd name="connsiteY1" fmla="*/ 308759 h 391886"/>
              <a:gd name="connsiteX2" fmla="*/ 83127 w 88425"/>
              <a:gd name="connsiteY2" fmla="*/ 142504 h 391886"/>
              <a:gd name="connsiteX3" fmla="*/ 0 w 88425"/>
              <a:gd name="connsiteY3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25" h="391886">
                <a:moveTo>
                  <a:pt x="0" y="391886"/>
                </a:moveTo>
                <a:cubicBezTo>
                  <a:pt x="28699" y="371104"/>
                  <a:pt x="57398" y="350323"/>
                  <a:pt x="71252" y="308759"/>
                </a:cubicBezTo>
                <a:cubicBezTo>
                  <a:pt x="85107" y="267195"/>
                  <a:pt x="95002" y="193964"/>
                  <a:pt x="83127" y="142504"/>
                </a:cubicBezTo>
                <a:cubicBezTo>
                  <a:pt x="71252" y="91044"/>
                  <a:pt x="35626" y="45522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E69A3-FCEF-486C-B47F-880C4DE51B13}"/>
              </a:ext>
            </a:extLst>
          </p:cNvPr>
          <p:cNvSpPr/>
          <p:nvPr/>
        </p:nvSpPr>
        <p:spPr bwMode="auto">
          <a:xfrm>
            <a:off x="1514065" y="3213463"/>
            <a:ext cx="1473075" cy="2351314"/>
          </a:xfrm>
          <a:custGeom>
            <a:avLst/>
            <a:gdLst>
              <a:gd name="connsiteX0" fmla="*/ 14289 w 1473075"/>
              <a:gd name="connsiteY0" fmla="*/ 2351314 h 2351314"/>
              <a:gd name="connsiteX1" fmla="*/ 27352 w 1473075"/>
              <a:gd name="connsiteY1" fmla="*/ 2090057 h 2351314"/>
              <a:gd name="connsiteX2" fmla="*/ 262484 w 1473075"/>
              <a:gd name="connsiteY2" fmla="*/ 1867988 h 2351314"/>
              <a:gd name="connsiteX3" fmla="*/ 484552 w 1473075"/>
              <a:gd name="connsiteY3" fmla="*/ 1685108 h 2351314"/>
              <a:gd name="connsiteX4" fmla="*/ 628244 w 1473075"/>
              <a:gd name="connsiteY4" fmla="*/ 1371600 h 2351314"/>
              <a:gd name="connsiteX5" fmla="*/ 1046255 w 1473075"/>
              <a:gd name="connsiteY5" fmla="*/ 1240971 h 2351314"/>
              <a:gd name="connsiteX6" fmla="*/ 1398952 w 1473075"/>
              <a:gd name="connsiteY6" fmla="*/ 1018903 h 2351314"/>
              <a:gd name="connsiteX7" fmla="*/ 1464266 w 1473075"/>
              <a:gd name="connsiteY7" fmla="*/ 535577 h 2351314"/>
              <a:gd name="connsiteX8" fmla="*/ 1268324 w 1473075"/>
              <a:gd name="connsiteY8" fmla="*/ 261257 h 2351314"/>
              <a:gd name="connsiteX9" fmla="*/ 863375 w 1473075"/>
              <a:gd name="connsiteY9" fmla="*/ 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3075" h="2351314">
                <a:moveTo>
                  <a:pt x="14289" y="2351314"/>
                </a:moveTo>
                <a:cubicBezTo>
                  <a:pt x="137" y="2260962"/>
                  <a:pt x="-14014" y="2170611"/>
                  <a:pt x="27352" y="2090057"/>
                </a:cubicBezTo>
                <a:cubicBezTo>
                  <a:pt x="68718" y="2009503"/>
                  <a:pt x="186284" y="1935480"/>
                  <a:pt x="262484" y="1867988"/>
                </a:cubicBezTo>
                <a:cubicBezTo>
                  <a:pt x="338684" y="1800496"/>
                  <a:pt x="423592" y="1767839"/>
                  <a:pt x="484552" y="1685108"/>
                </a:cubicBezTo>
                <a:cubicBezTo>
                  <a:pt x="545512" y="1602377"/>
                  <a:pt x="534627" y="1445623"/>
                  <a:pt x="628244" y="1371600"/>
                </a:cubicBezTo>
                <a:cubicBezTo>
                  <a:pt x="721861" y="1297577"/>
                  <a:pt x="917804" y="1299754"/>
                  <a:pt x="1046255" y="1240971"/>
                </a:cubicBezTo>
                <a:cubicBezTo>
                  <a:pt x="1174706" y="1182188"/>
                  <a:pt x="1329284" y="1136469"/>
                  <a:pt x="1398952" y="1018903"/>
                </a:cubicBezTo>
                <a:cubicBezTo>
                  <a:pt x="1468621" y="901337"/>
                  <a:pt x="1486037" y="661851"/>
                  <a:pt x="1464266" y="535577"/>
                </a:cubicBezTo>
                <a:cubicBezTo>
                  <a:pt x="1442495" y="409303"/>
                  <a:pt x="1368472" y="350520"/>
                  <a:pt x="1268324" y="261257"/>
                </a:cubicBezTo>
                <a:cubicBezTo>
                  <a:pt x="1168176" y="171994"/>
                  <a:pt x="1015775" y="85997"/>
                  <a:pt x="863375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92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>
            <a:extLst>
              <a:ext uri="{FF2B5EF4-FFF2-40B4-BE49-F238E27FC236}">
                <a16:creationId xmlns:a16="http://schemas.microsoft.com/office/drawing/2014/main" id="{88A7ABD1-D6DF-4D36-9AEB-1DFA4ECF65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16739" name="WordArt 2">
            <a:extLst>
              <a:ext uri="{FF2B5EF4-FFF2-40B4-BE49-F238E27FC236}">
                <a16:creationId xmlns:a16="http://schemas.microsoft.com/office/drawing/2014/main" id="{4441B24B-4107-4AA4-B44D-A0036822EBF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BigO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13AFF788-CBD6-490D-B937-3560309DB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910F2859-A980-40DE-ACF8-09B8D622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47800"/>
            <a:ext cx="61388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Big-O notation is an assessment of 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algorithm’s efficiency.  Big-O notation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helps gauge the amount of work that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is taking place.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Common Big O Notations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O(1)				O(Log</a:t>
            </a:r>
            <a:r>
              <a:rPr lang="en-US" altLang="en-US" sz="2800" b="1" baseline="-25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O(2</a:t>
            </a:r>
            <a:r>
              <a:rPr lang="en-US" altLang="en-US" sz="2800" b="1" baseline="30000">
                <a:latin typeface="Tahoma" panose="020B0604030504040204" pitchFamily="34" charset="0"/>
              </a:rPr>
              <a:t>N</a:t>
            </a:r>
            <a:r>
              <a:rPr lang="en-US" altLang="en-US" sz="2800" b="1">
                <a:latin typeface="Tahoma" panose="020B0604030504040204" pitchFamily="34" charset="0"/>
              </a:rPr>
              <a:t>)   			O(N</a:t>
            </a:r>
            <a:r>
              <a:rPr lang="en-US" altLang="en-US" sz="2800" b="1" baseline="30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O(N Log</a:t>
            </a:r>
            <a:r>
              <a:rPr lang="en-US" altLang="en-US" sz="2800" b="1" baseline="-25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N)		O(N)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O(Log</a:t>
            </a:r>
            <a:r>
              <a:rPr lang="en-US" altLang="en-US" sz="2800" b="1" baseline="-25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N)</a:t>
            </a:r>
            <a:r>
              <a:rPr lang="en-US" altLang="en-US" sz="2400">
                <a:latin typeface="Arial" panose="020B0604020202020204" pitchFamily="34" charset="0"/>
              </a:rPr>
              <a:t> 			</a:t>
            </a:r>
            <a:r>
              <a:rPr lang="en-US" altLang="en-US" sz="2800" b="1">
                <a:latin typeface="Tahoma" panose="020B0604030504040204" pitchFamily="34" charset="0"/>
              </a:rPr>
              <a:t>O(N</a:t>
            </a:r>
            <a:r>
              <a:rPr lang="en-US" altLang="en-US" sz="2800" b="1" baseline="30000">
                <a:latin typeface="Tahoma" panose="020B0604030504040204" pitchFamily="34" charset="0"/>
              </a:rPr>
              <a:t>3</a:t>
            </a:r>
            <a:r>
              <a:rPr lang="en-US" altLang="en-US" sz="2800" b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18788" name="WordArt 3">
            <a:extLst>
              <a:ext uri="{FF2B5EF4-FFF2-40B4-BE49-F238E27FC236}">
                <a16:creationId xmlns:a16="http://schemas.microsoft.com/office/drawing/2014/main" id="{714E076A-87AF-49DC-AC79-5C2BA70B231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6096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Big-O  Notation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>
            <a:extLst>
              <a:ext uri="{FF2B5EF4-FFF2-40B4-BE49-F238E27FC236}">
                <a16:creationId xmlns:a16="http://schemas.microsoft.com/office/drawing/2014/main" id="{F05DAF3C-CFC0-405B-90B1-438D6F6D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20835" name="WordArt 2">
            <a:extLst>
              <a:ext uri="{FF2B5EF4-FFF2-40B4-BE49-F238E27FC236}">
                <a16:creationId xmlns:a16="http://schemas.microsoft.com/office/drawing/2014/main" id="{45CE0299-8D80-45FE-8310-67BDC3C292F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019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Single LL BigO</a:t>
            </a:r>
          </a:p>
        </p:txBody>
      </p:sp>
      <p:sp>
        <p:nvSpPr>
          <p:cNvPr id="120836" name="Text Box 3">
            <a:extLst>
              <a:ext uri="{FF2B5EF4-FFF2-40B4-BE49-F238E27FC236}">
                <a16:creationId xmlns:a16="http://schemas.microsoft.com/office/drawing/2014/main" id="{CD17AE3E-F852-4B3F-80FB-B03E81F01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447800"/>
            <a:ext cx="67056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traverse all nodes			O(N)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search for an item			O(N)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remove any item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get any item	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end			O(N)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front			O(1)</a:t>
            </a:r>
            <a:r>
              <a:rPr lang="en-US" altLang="en-US" sz="2000" b="1">
                <a:latin typeface="Tahoma" panose="020B0604030504040204" pitchFamily="34" charset="0"/>
              </a:rPr>
              <a:t> 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3333CC"/>
                </a:solidFill>
                <a:latin typeface="Tahoma" panose="020B0604030504040204" pitchFamily="34" charset="0"/>
              </a:rPr>
              <a:t>A single linked list node has a reference to the next node only.  A single linked list node has no reference to the previous node.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789C5837-BFA3-4C45-A1DB-FDFEB5AC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76913"/>
            <a:ext cx="12954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ACAB5A90-2E71-4B03-9BB1-625881CB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6913"/>
            <a:ext cx="673100" cy="533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1494" name="Line 6">
            <a:extLst>
              <a:ext uri="{FF2B5EF4-FFF2-40B4-BE49-F238E27FC236}">
                <a16:creationId xmlns:a16="http://schemas.microsoft.com/office/drawing/2014/main" id="{B92C9DD0-23D5-444D-87BF-3729D80D2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019800"/>
            <a:ext cx="569913" cy="1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1D78608F-C498-4BAB-9F70-A8138BA44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7400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3" grpId="0" animBg="1"/>
      <p:bldP spid="19149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>
            <a:extLst>
              <a:ext uri="{FF2B5EF4-FFF2-40B4-BE49-F238E27FC236}">
                <a16:creationId xmlns:a16="http://schemas.microsoft.com/office/drawing/2014/main" id="{94B94E50-E739-4B48-93CC-BDAFB3E96F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22883" name="WordArt 2">
            <a:extLst>
              <a:ext uri="{FF2B5EF4-FFF2-40B4-BE49-F238E27FC236}">
                <a16:creationId xmlns:a16="http://schemas.microsoft.com/office/drawing/2014/main" id="{A09135C7-1A28-4B46-A3D5-F9764879B5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381000"/>
            <a:ext cx="480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Java LL BigO</a:t>
            </a:r>
          </a:p>
        </p:txBody>
      </p:sp>
      <p:sp>
        <p:nvSpPr>
          <p:cNvPr id="122884" name="Text Box 3">
            <a:extLst>
              <a:ext uri="{FF2B5EF4-FFF2-40B4-BE49-F238E27FC236}">
                <a16:creationId xmlns:a16="http://schemas.microsoft.com/office/drawing/2014/main" id="{2191AE1C-680E-4F65-B52E-828D9262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7400"/>
            <a:ext cx="67818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traverse all spots			O(N)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search for an item			O(N)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remove any item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get any item	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end			O(1)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front			O(1)</a:t>
            </a:r>
            <a:r>
              <a:rPr lang="en-US" altLang="en-US" sz="2000" b="1">
                <a:latin typeface="Tahoma" panose="020B060403050404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000" b="1">
                <a:solidFill>
                  <a:schemeClr val="accent2"/>
                </a:solidFill>
                <a:latin typeface="Tahoma" panose="020B0604030504040204" pitchFamily="34" charset="0"/>
              </a:rPr>
              <a:t>LinkedList is implemented with a double linked list.</a:t>
            </a:r>
            <a:br>
              <a:rPr lang="en-US" altLang="en-US" sz="2000" b="1">
                <a:solidFill>
                  <a:schemeClr val="accent2"/>
                </a:solidFill>
                <a:latin typeface="Tahoma" panose="020B0604030504040204" pitchFamily="34" charset="0"/>
              </a:rPr>
            </a:br>
            <a:endParaRPr lang="en-US" altLang="en-US" sz="20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>
            <a:extLst>
              <a:ext uri="{FF2B5EF4-FFF2-40B4-BE49-F238E27FC236}">
                <a16:creationId xmlns:a16="http://schemas.microsoft.com/office/drawing/2014/main" id="{2FB19743-3C9F-4199-9BA8-73509F278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24931" name="WordArt 2">
            <a:extLst>
              <a:ext uri="{FF2B5EF4-FFF2-40B4-BE49-F238E27FC236}">
                <a16:creationId xmlns:a16="http://schemas.microsoft.com/office/drawing/2014/main" id="{B021A2A0-6087-4472-92B6-38DB263183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1295400"/>
            <a:ext cx="6934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Continue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Lab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92B25F-4ACC-4396-8406-F48E8A073AF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26234476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47268632"/>
                    </a:ext>
                  </a:extLst>
                </a:gridCol>
              </a:tblGrid>
              <a:tr h="616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ArrayList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18" marR="44618" marT="44618" marB="44618" anchor="ctr">
                    <a:solidFill>
                      <a:srgbClr val="33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LinkedList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18" marR="44618" marT="44618" marB="44618" anchor="ctr">
                    <a:solidFill>
                      <a:srgbClr val="33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57584"/>
                  </a:ext>
                </a:extLst>
              </a:tr>
              <a:tr h="1244729"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Uses a dynamic array</a:t>
                      </a:r>
                      <a:b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store the elements.</a:t>
                      </a:r>
                    </a:p>
                  </a:txBody>
                  <a:tcPr marL="44618" marR="44618" marT="44618" marB="44618"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Uses a doubly linked list</a:t>
                      </a:r>
                      <a:b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store the elements.</a:t>
                      </a:r>
                      <a:endParaRPr lang="en-US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18" marR="44618" marT="44618" marB="44618" anchor="ctr"/>
                </a:tc>
                <a:extLst>
                  <a:ext uri="{0D108BD9-81ED-4DB2-BD59-A6C34878D82A}">
                    <a16:rowId xmlns:a16="http://schemas.microsoft.com/office/drawing/2014/main" val="4067080482"/>
                  </a:ext>
                </a:extLst>
              </a:tr>
              <a:tr h="2265449"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 is slow since when any element is removed, all following bits are shifted in memory.</a:t>
                      </a:r>
                    </a:p>
                  </a:txBody>
                  <a:tcPr marL="44618" marR="44618" marT="44618" marB="44618" anchor="ctr"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 is faster because no bit shifting is required in memory.</a:t>
                      </a:r>
                      <a:endParaRPr lang="en-US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18" marR="44618" marT="44618" marB="44618" anchor="ctr"/>
                </a:tc>
                <a:extLst>
                  <a:ext uri="{0D108BD9-81ED-4DB2-BD59-A6C34878D82A}">
                    <a16:rowId xmlns:a16="http://schemas.microsoft.com/office/drawing/2014/main" val="3102102299"/>
                  </a:ext>
                </a:extLst>
              </a:tr>
              <a:tr h="1745263"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 only act as a list</a:t>
                      </a:r>
                      <a:br>
                        <a:rPr lang="en-US" sz="2400" b="0" u="non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since it only implements List.</a:t>
                      </a:r>
                    </a:p>
                  </a:txBody>
                  <a:tcPr marL="44618" marR="44618" marT="44618" marB="44618" anchor="ctr"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 act as a list or queue (including a stack) </a:t>
                      </a:r>
                      <a: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because it implements List and Deque interfaces.</a:t>
                      </a:r>
                      <a:endParaRPr lang="en-US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18" marR="44618" marT="44618" marB="44618" anchor="ctr"/>
                </a:tc>
                <a:extLst>
                  <a:ext uri="{0D108BD9-81ED-4DB2-BD59-A6C34878D82A}">
                    <a16:rowId xmlns:a16="http://schemas.microsoft.com/office/drawing/2014/main" val="3999517526"/>
                  </a:ext>
                </a:extLst>
              </a:tr>
              <a:tr h="986384"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ArrayList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is better for storing and accessing 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</a:txBody>
                  <a:tcPr marL="44618" marR="44618" marT="44618" marB="44618" anchor="ctr"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LinkedList is better for manipulating data</a:t>
                      </a:r>
                      <a:r>
                        <a:rPr lang="en-US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618" marR="44618" marT="44618" marB="44618" anchor="ctr"/>
                </a:tc>
                <a:extLst>
                  <a:ext uri="{0D108BD9-81ED-4DB2-BD59-A6C34878D82A}">
                    <a16:rowId xmlns:a16="http://schemas.microsoft.com/office/drawing/2014/main" val="3254978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B428CE59-B1EF-4161-83B1-AB4483575A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243" name="WordArt 2">
            <a:extLst>
              <a:ext uri="{FF2B5EF4-FFF2-40B4-BE49-F238E27FC236}">
                <a16:creationId xmlns:a16="http://schemas.microsoft.com/office/drawing/2014/main" id="{7417F1E4-12D9-452D-8086-9CF8AB63CB9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1143000"/>
            <a:ext cx="7086600" cy="403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LinkedList</a:t>
            </a:r>
          </a:p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E5CBC063-72BF-4055-A15D-B61C35E217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graphicFrame>
        <p:nvGraphicFramePr>
          <p:cNvPr id="190466" name="Group 2">
            <a:extLst>
              <a:ext uri="{FF2B5EF4-FFF2-40B4-BE49-F238E27FC236}">
                <a16:creationId xmlns:a16="http://schemas.microsoft.com/office/drawing/2014/main" id="{DB66C98B-1371-4721-9256-150C29324102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33400"/>
          <a:ext cx="8077200" cy="4870450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LinkedList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 location x to the value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 the item at location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 item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all items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319" name="Text Box 30">
            <a:extLst>
              <a:ext uri="{FF2B5EF4-FFF2-40B4-BE49-F238E27FC236}">
                <a16:creationId xmlns:a16="http://schemas.microsoft.com/office/drawing/2014/main" id="{8DFB0C1E-8DB0-4253-82B4-58F415DD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38800"/>
            <a:ext cx="5257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import  java.util.LinkedList;</a:t>
            </a: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1709</TotalTime>
  <Words>2644</Words>
  <Application>Microsoft Office PowerPoint</Application>
  <PresentationFormat>On-screen Show (4:3)</PresentationFormat>
  <Paragraphs>775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Arial Black</vt:lpstr>
      <vt:lpstr>Courier New</vt:lpstr>
      <vt:lpstr>Impact</vt:lpstr>
      <vt:lpstr>MS LineDraw</vt:lpstr>
      <vt:lpstr>Tahoma</vt:lpstr>
      <vt:lpstr>Times New Roman</vt:lpstr>
      <vt:lpstr>Trebuchet MS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linkedlists</dc:title>
  <dc:subject>Linked Lists</dc:subject>
  <dc:creator>A+ Computer Science</dc:creator>
  <cp:keywords>www.apluscompsci.com</cp:keywords>
  <dc:description>Linked Lists_x000d_
©A+ Computer Science_x000d_
www.apluscompsci.com</dc:description>
  <cp:lastModifiedBy>WELDON JASIK</cp:lastModifiedBy>
  <cp:revision>417</cp:revision>
  <cp:lastPrinted>2000-10-05T14:12:58Z</cp:lastPrinted>
  <dcterms:created xsi:type="dcterms:W3CDTF">1995-06-17T23:31:02Z</dcterms:created>
  <dcterms:modified xsi:type="dcterms:W3CDTF">2020-12-18T14:36:23Z</dcterms:modified>
  <cp:category>www.apluscompsci.com</cp:category>
</cp:coreProperties>
</file>