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3"/>
  </p:notesMasterIdLst>
  <p:handoutMasterIdLst>
    <p:handoutMasterId r:id="rId44"/>
  </p:handoutMasterIdLst>
  <p:sldIdLst>
    <p:sldId id="356" r:id="rId3"/>
    <p:sldId id="501" r:id="rId4"/>
    <p:sldId id="499" r:id="rId5"/>
    <p:sldId id="502" r:id="rId6"/>
    <p:sldId id="500" r:id="rId7"/>
    <p:sldId id="503" r:id="rId8"/>
    <p:sldId id="397" r:id="rId9"/>
    <p:sldId id="399" r:id="rId10"/>
    <p:sldId id="401" r:id="rId11"/>
    <p:sldId id="366" r:id="rId12"/>
    <p:sldId id="418" r:id="rId13"/>
    <p:sldId id="412" r:id="rId14"/>
    <p:sldId id="416" r:id="rId15"/>
    <p:sldId id="415" r:id="rId16"/>
    <p:sldId id="414" r:id="rId17"/>
    <p:sldId id="417" r:id="rId18"/>
    <p:sldId id="400" r:id="rId19"/>
    <p:sldId id="402" r:id="rId20"/>
    <p:sldId id="405" r:id="rId21"/>
    <p:sldId id="403" r:id="rId22"/>
    <p:sldId id="385" r:id="rId23"/>
    <p:sldId id="386" r:id="rId24"/>
    <p:sldId id="406" r:id="rId25"/>
    <p:sldId id="421" r:id="rId26"/>
    <p:sldId id="419" r:id="rId27"/>
    <p:sldId id="420" r:id="rId28"/>
    <p:sldId id="408" r:id="rId29"/>
    <p:sldId id="404" r:id="rId30"/>
    <p:sldId id="409" r:id="rId31"/>
    <p:sldId id="394" r:id="rId32"/>
    <p:sldId id="395" r:id="rId33"/>
    <p:sldId id="396" r:id="rId34"/>
    <p:sldId id="358" r:id="rId35"/>
    <p:sldId id="375" r:id="rId36"/>
    <p:sldId id="359" r:id="rId37"/>
    <p:sldId id="388" r:id="rId38"/>
    <p:sldId id="410" r:id="rId39"/>
    <p:sldId id="411" r:id="rId40"/>
    <p:sldId id="382" r:id="rId41"/>
    <p:sldId id="389" r:id="rId42"/>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00"/>
    <a:srgbClr val="CCFFCC"/>
    <a:srgbClr val="99CCFF"/>
    <a:srgbClr val="CCFFFF"/>
    <a:srgbClr val="FFFFCC"/>
    <a:srgbClr val="003366"/>
    <a:srgbClr val="FFFF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43" autoAdjust="0"/>
  </p:normalViewPr>
  <p:slideViewPr>
    <p:cSldViewPr>
      <p:cViewPr varScale="1">
        <p:scale>
          <a:sx n="52" d="100"/>
          <a:sy n="52" d="100"/>
        </p:scale>
        <p:origin x="72" y="2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8EB0EBD-6560-46A9-AB49-77093F8430E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7827" name="Rectangle 3">
            <a:extLst>
              <a:ext uri="{FF2B5EF4-FFF2-40B4-BE49-F238E27FC236}">
                <a16:creationId xmlns:a16="http://schemas.microsoft.com/office/drawing/2014/main" id="{E2BFCCE4-C45E-40FD-9A32-1E605BC94141}"/>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7828" name="Rectangle 4">
            <a:extLst>
              <a:ext uri="{FF2B5EF4-FFF2-40B4-BE49-F238E27FC236}">
                <a16:creationId xmlns:a16="http://schemas.microsoft.com/office/drawing/2014/main" id="{1C137284-934A-4900-9FD4-DD8EDDC2E732}"/>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7829" name="Rectangle 5">
            <a:extLst>
              <a:ext uri="{FF2B5EF4-FFF2-40B4-BE49-F238E27FC236}">
                <a16:creationId xmlns:a16="http://schemas.microsoft.com/office/drawing/2014/main" id="{47C777B9-338C-4769-B217-B1DA2D2B8194}"/>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85DDFBA-DC92-4D5D-A645-B5571C13ED3E}"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2BC92D2F-29D1-4641-8CB9-1BB88F81AC8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38243" name="Rectangle 3">
            <a:extLst>
              <a:ext uri="{FF2B5EF4-FFF2-40B4-BE49-F238E27FC236}">
                <a16:creationId xmlns:a16="http://schemas.microsoft.com/office/drawing/2014/main" id="{A9DFE97C-24B1-4ABE-875B-9035E69BED0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38244" name="Rectangle 4">
            <a:extLst>
              <a:ext uri="{FF2B5EF4-FFF2-40B4-BE49-F238E27FC236}">
                <a16:creationId xmlns:a16="http://schemas.microsoft.com/office/drawing/2014/main" id="{80744251-09A7-4D96-9725-BEF683723EF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8245" name="Rectangle 5">
            <a:extLst>
              <a:ext uri="{FF2B5EF4-FFF2-40B4-BE49-F238E27FC236}">
                <a16:creationId xmlns:a16="http://schemas.microsoft.com/office/drawing/2014/main" id="{FF0BE9C2-41BA-489C-BB80-0D73AB75421C}"/>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8246" name="Rectangle 6">
            <a:extLst>
              <a:ext uri="{FF2B5EF4-FFF2-40B4-BE49-F238E27FC236}">
                <a16:creationId xmlns:a16="http://schemas.microsoft.com/office/drawing/2014/main" id="{652C5FA6-CDF6-44FE-84B2-2C1E0E0B7FB4}"/>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38247" name="Rectangle 7">
            <a:extLst>
              <a:ext uri="{FF2B5EF4-FFF2-40B4-BE49-F238E27FC236}">
                <a16:creationId xmlns:a16="http://schemas.microsoft.com/office/drawing/2014/main" id="{7A738DF2-C7BB-43A7-A851-243BB8B3EAD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D5CE4E0-BFE0-4FDE-BD87-A58C4BF7E50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cite_note-tenenbaum90-11"/><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cite_note-tenenbaum90-11"/><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6604CC8-F664-4D6C-A473-AFDAF510A093}"/>
              </a:ext>
            </a:extLst>
          </p:cNvPr>
          <p:cNvSpPr>
            <a:spLocks noGrp="1" noChangeArrowheads="1"/>
          </p:cNvSpPr>
          <p:nvPr>
            <p:ph type="sldNum" sz="quarter" idx="5"/>
          </p:nvPr>
        </p:nvSpPr>
        <p:spPr>
          <a:ln/>
        </p:spPr>
        <p:txBody>
          <a:bodyPr/>
          <a:lstStyle/>
          <a:p>
            <a:fld id="{EFFE4B31-B5EE-4882-9F99-7AC87D024EC9}" type="slidenum">
              <a:rPr lang="en-US" altLang="en-US"/>
              <a:pPr/>
              <a:t>1</a:t>
            </a:fld>
            <a:endParaRPr lang="en-US" altLang="en-US"/>
          </a:p>
        </p:txBody>
      </p:sp>
      <p:sp>
        <p:nvSpPr>
          <p:cNvPr id="172034" name="Rectangle 2">
            <a:extLst>
              <a:ext uri="{FF2B5EF4-FFF2-40B4-BE49-F238E27FC236}">
                <a16:creationId xmlns:a16="http://schemas.microsoft.com/office/drawing/2014/main" id="{0F985A7D-8C73-44AD-807C-58743B7C03D3}"/>
              </a:ext>
            </a:extLst>
          </p:cNvPr>
          <p:cNvSpPr>
            <a:spLocks noGrp="1" noRot="1" noChangeAspect="1" noChangeArrowheads="1" noTextEdit="1"/>
          </p:cNvSpPr>
          <p:nvPr>
            <p:ph type="sldImg"/>
          </p:nvPr>
        </p:nvSpPr>
        <p:spPr>
          <a:ln/>
        </p:spPr>
      </p:sp>
      <p:sp>
        <p:nvSpPr>
          <p:cNvPr id="172035" name="Rectangle 3">
            <a:extLst>
              <a:ext uri="{FF2B5EF4-FFF2-40B4-BE49-F238E27FC236}">
                <a16:creationId xmlns:a16="http://schemas.microsoft.com/office/drawing/2014/main" id="{E3BD4400-0C24-44B1-8D83-5461908FC33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BC36D5-9407-4350-8749-6B69B0FC25F7}"/>
              </a:ext>
            </a:extLst>
          </p:cNvPr>
          <p:cNvSpPr>
            <a:spLocks noGrp="1" noChangeArrowheads="1"/>
          </p:cNvSpPr>
          <p:nvPr>
            <p:ph type="sldNum" sz="quarter" idx="5"/>
          </p:nvPr>
        </p:nvSpPr>
        <p:spPr>
          <a:ln/>
        </p:spPr>
        <p:txBody>
          <a:bodyPr/>
          <a:lstStyle/>
          <a:p>
            <a:fld id="{7752AFAC-42D5-470B-9AFA-A35F79A74608}" type="slidenum">
              <a:rPr lang="en-US" altLang="en-US"/>
              <a:pPr/>
              <a:t>11</a:t>
            </a:fld>
            <a:endParaRPr lang="en-US" altLang="en-US"/>
          </a:p>
        </p:txBody>
      </p:sp>
      <p:sp>
        <p:nvSpPr>
          <p:cNvPr id="173058" name="Rectangle 2">
            <a:extLst>
              <a:ext uri="{FF2B5EF4-FFF2-40B4-BE49-F238E27FC236}">
                <a16:creationId xmlns:a16="http://schemas.microsoft.com/office/drawing/2014/main" id="{19E2F9BF-33FC-40CF-A6A7-AE907503C449}"/>
              </a:ext>
            </a:extLst>
          </p:cNvPr>
          <p:cNvSpPr>
            <a:spLocks noGrp="1" noRot="1" noChangeAspect="1" noChangeArrowheads="1" noTextEdit="1"/>
          </p:cNvSpPr>
          <p:nvPr>
            <p:ph type="sldImg"/>
          </p:nvPr>
        </p:nvSpPr>
        <p:spPr>
          <a:ln/>
        </p:spPr>
      </p:sp>
      <p:sp>
        <p:nvSpPr>
          <p:cNvPr id="173059" name="Rectangle 3">
            <a:extLst>
              <a:ext uri="{FF2B5EF4-FFF2-40B4-BE49-F238E27FC236}">
                <a16:creationId xmlns:a16="http://schemas.microsoft.com/office/drawing/2014/main" id="{E102D0BF-5F2F-453C-A869-F4F8EBB3D4F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6513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0E8618-C88D-4666-AB40-23CC89AD49B5}"/>
              </a:ext>
            </a:extLst>
          </p:cNvPr>
          <p:cNvSpPr>
            <a:spLocks noGrp="1" noChangeArrowheads="1"/>
          </p:cNvSpPr>
          <p:nvPr>
            <p:ph type="sldNum" sz="quarter" idx="5"/>
          </p:nvPr>
        </p:nvSpPr>
        <p:spPr>
          <a:ln/>
        </p:spPr>
        <p:txBody>
          <a:bodyPr/>
          <a:lstStyle/>
          <a:p>
            <a:fld id="{C8FE75EA-B3DA-49C4-8627-3D23487CA944}" type="slidenum">
              <a:rPr lang="en-US" altLang="en-US"/>
              <a:pPr/>
              <a:t>12</a:t>
            </a:fld>
            <a:endParaRPr lang="en-US" altLang="en-US"/>
          </a:p>
        </p:txBody>
      </p:sp>
      <p:sp>
        <p:nvSpPr>
          <p:cNvPr id="167938" name="Rectangle 2">
            <a:extLst>
              <a:ext uri="{FF2B5EF4-FFF2-40B4-BE49-F238E27FC236}">
                <a16:creationId xmlns:a16="http://schemas.microsoft.com/office/drawing/2014/main" id="{88967EEE-C17D-4921-BF8C-8D53DDEF1CDD}"/>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413099EE-AF1D-40E2-8EAE-3153EDCEE994}"/>
              </a:ext>
            </a:extLst>
          </p:cNvPr>
          <p:cNvSpPr>
            <a:spLocks noGrp="1" noChangeArrowheads="1"/>
          </p:cNvSpPr>
          <p:nvPr>
            <p:ph type="body" idx="1"/>
          </p:nvPr>
        </p:nvSpPr>
        <p:spPr>
          <a:xfrm>
            <a:off x="685800" y="4343400"/>
            <a:ext cx="5486400" cy="4114800"/>
          </a:xfrm>
          <a:ln/>
        </p:spPr>
        <p:txBody>
          <a:bodyPr/>
          <a:lstStyle/>
          <a:p>
            <a:endParaRPr lang="en-US" altLang="en-US" sz="1600"/>
          </a:p>
        </p:txBody>
      </p:sp>
    </p:spTree>
    <p:extLst>
      <p:ext uri="{BB962C8B-B14F-4D97-AF65-F5344CB8AC3E}">
        <p14:creationId xmlns:p14="http://schemas.microsoft.com/office/powerpoint/2010/main" val="4259193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0E8618-C88D-4666-AB40-23CC89AD49B5}"/>
              </a:ext>
            </a:extLst>
          </p:cNvPr>
          <p:cNvSpPr>
            <a:spLocks noGrp="1" noChangeArrowheads="1"/>
          </p:cNvSpPr>
          <p:nvPr>
            <p:ph type="sldNum" sz="quarter" idx="5"/>
          </p:nvPr>
        </p:nvSpPr>
        <p:spPr>
          <a:ln/>
        </p:spPr>
        <p:txBody>
          <a:bodyPr/>
          <a:lstStyle/>
          <a:p>
            <a:fld id="{C8FE75EA-B3DA-49C4-8627-3D23487CA944}" type="slidenum">
              <a:rPr lang="en-US" altLang="en-US"/>
              <a:pPr/>
              <a:t>13</a:t>
            </a:fld>
            <a:endParaRPr lang="en-US" altLang="en-US"/>
          </a:p>
        </p:txBody>
      </p:sp>
      <p:sp>
        <p:nvSpPr>
          <p:cNvPr id="167938" name="Rectangle 2">
            <a:extLst>
              <a:ext uri="{FF2B5EF4-FFF2-40B4-BE49-F238E27FC236}">
                <a16:creationId xmlns:a16="http://schemas.microsoft.com/office/drawing/2014/main" id="{88967EEE-C17D-4921-BF8C-8D53DDEF1CDD}"/>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413099EE-AF1D-40E2-8EAE-3153EDCEE994}"/>
              </a:ext>
            </a:extLst>
          </p:cNvPr>
          <p:cNvSpPr>
            <a:spLocks noGrp="1" noChangeArrowheads="1"/>
          </p:cNvSpPr>
          <p:nvPr>
            <p:ph type="body" idx="1"/>
          </p:nvPr>
        </p:nvSpPr>
        <p:spPr>
          <a:xfrm>
            <a:off x="685800" y="4343400"/>
            <a:ext cx="5486400" cy="4114800"/>
          </a:xfrm>
          <a:ln/>
        </p:spPr>
        <p:txBody>
          <a:bodyPr/>
          <a:lstStyle/>
          <a:p>
            <a:endParaRPr lang="en-US" altLang="en-US" sz="1600"/>
          </a:p>
        </p:txBody>
      </p:sp>
    </p:spTree>
    <p:extLst>
      <p:ext uri="{BB962C8B-B14F-4D97-AF65-F5344CB8AC3E}">
        <p14:creationId xmlns:p14="http://schemas.microsoft.com/office/powerpoint/2010/main" val="1306965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0E8618-C88D-4666-AB40-23CC89AD49B5}"/>
              </a:ext>
            </a:extLst>
          </p:cNvPr>
          <p:cNvSpPr>
            <a:spLocks noGrp="1" noChangeArrowheads="1"/>
          </p:cNvSpPr>
          <p:nvPr>
            <p:ph type="sldNum" sz="quarter" idx="5"/>
          </p:nvPr>
        </p:nvSpPr>
        <p:spPr>
          <a:ln/>
        </p:spPr>
        <p:txBody>
          <a:bodyPr/>
          <a:lstStyle/>
          <a:p>
            <a:fld id="{C8FE75EA-B3DA-49C4-8627-3D23487CA944}" type="slidenum">
              <a:rPr lang="en-US" altLang="en-US"/>
              <a:pPr/>
              <a:t>14</a:t>
            </a:fld>
            <a:endParaRPr lang="en-US" altLang="en-US"/>
          </a:p>
        </p:txBody>
      </p:sp>
      <p:sp>
        <p:nvSpPr>
          <p:cNvPr id="167938" name="Rectangle 2">
            <a:extLst>
              <a:ext uri="{FF2B5EF4-FFF2-40B4-BE49-F238E27FC236}">
                <a16:creationId xmlns:a16="http://schemas.microsoft.com/office/drawing/2014/main" id="{88967EEE-C17D-4921-BF8C-8D53DDEF1CDD}"/>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413099EE-AF1D-40E2-8EAE-3153EDCEE994}"/>
              </a:ext>
            </a:extLst>
          </p:cNvPr>
          <p:cNvSpPr>
            <a:spLocks noGrp="1" noChangeArrowheads="1"/>
          </p:cNvSpPr>
          <p:nvPr>
            <p:ph type="body" idx="1"/>
          </p:nvPr>
        </p:nvSpPr>
        <p:spPr>
          <a:xfrm>
            <a:off x="685800" y="4343400"/>
            <a:ext cx="5486400" cy="4114800"/>
          </a:xfrm>
          <a:ln/>
        </p:spPr>
        <p:txBody>
          <a:bodyPr/>
          <a:lstStyle/>
          <a:p>
            <a:endParaRPr lang="en-US" altLang="en-US" sz="1600"/>
          </a:p>
        </p:txBody>
      </p:sp>
    </p:spTree>
    <p:extLst>
      <p:ext uri="{BB962C8B-B14F-4D97-AF65-F5344CB8AC3E}">
        <p14:creationId xmlns:p14="http://schemas.microsoft.com/office/powerpoint/2010/main" val="3264884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0E8618-C88D-4666-AB40-23CC89AD49B5}"/>
              </a:ext>
            </a:extLst>
          </p:cNvPr>
          <p:cNvSpPr>
            <a:spLocks noGrp="1" noChangeArrowheads="1"/>
          </p:cNvSpPr>
          <p:nvPr>
            <p:ph type="sldNum" sz="quarter" idx="5"/>
          </p:nvPr>
        </p:nvSpPr>
        <p:spPr>
          <a:ln/>
        </p:spPr>
        <p:txBody>
          <a:bodyPr/>
          <a:lstStyle/>
          <a:p>
            <a:fld id="{C8FE75EA-B3DA-49C4-8627-3D23487CA944}" type="slidenum">
              <a:rPr lang="en-US" altLang="en-US"/>
              <a:pPr/>
              <a:t>15</a:t>
            </a:fld>
            <a:endParaRPr lang="en-US" altLang="en-US"/>
          </a:p>
        </p:txBody>
      </p:sp>
      <p:sp>
        <p:nvSpPr>
          <p:cNvPr id="167938" name="Rectangle 2">
            <a:extLst>
              <a:ext uri="{FF2B5EF4-FFF2-40B4-BE49-F238E27FC236}">
                <a16:creationId xmlns:a16="http://schemas.microsoft.com/office/drawing/2014/main" id="{88967EEE-C17D-4921-BF8C-8D53DDEF1CDD}"/>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413099EE-AF1D-40E2-8EAE-3153EDCEE994}"/>
              </a:ext>
            </a:extLst>
          </p:cNvPr>
          <p:cNvSpPr>
            <a:spLocks noGrp="1" noChangeArrowheads="1"/>
          </p:cNvSpPr>
          <p:nvPr>
            <p:ph type="body" idx="1"/>
          </p:nvPr>
        </p:nvSpPr>
        <p:spPr>
          <a:xfrm>
            <a:off x="685800" y="4343400"/>
            <a:ext cx="5486400" cy="4114800"/>
          </a:xfrm>
          <a:ln/>
        </p:spPr>
        <p:txBody>
          <a:bodyPr/>
          <a:lstStyle/>
          <a:p>
            <a:endParaRPr lang="en-US" altLang="en-US" sz="1600"/>
          </a:p>
        </p:txBody>
      </p:sp>
    </p:spTree>
    <p:extLst>
      <p:ext uri="{BB962C8B-B14F-4D97-AF65-F5344CB8AC3E}">
        <p14:creationId xmlns:p14="http://schemas.microsoft.com/office/powerpoint/2010/main" val="1426824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0E8618-C88D-4666-AB40-23CC89AD49B5}"/>
              </a:ext>
            </a:extLst>
          </p:cNvPr>
          <p:cNvSpPr>
            <a:spLocks noGrp="1" noChangeArrowheads="1"/>
          </p:cNvSpPr>
          <p:nvPr>
            <p:ph type="sldNum" sz="quarter" idx="5"/>
          </p:nvPr>
        </p:nvSpPr>
        <p:spPr>
          <a:ln/>
        </p:spPr>
        <p:txBody>
          <a:bodyPr/>
          <a:lstStyle/>
          <a:p>
            <a:fld id="{C8FE75EA-B3DA-49C4-8627-3D23487CA944}" type="slidenum">
              <a:rPr lang="en-US" altLang="en-US"/>
              <a:pPr/>
              <a:t>16</a:t>
            </a:fld>
            <a:endParaRPr lang="en-US" altLang="en-US"/>
          </a:p>
        </p:txBody>
      </p:sp>
      <p:sp>
        <p:nvSpPr>
          <p:cNvPr id="167938" name="Rectangle 2">
            <a:extLst>
              <a:ext uri="{FF2B5EF4-FFF2-40B4-BE49-F238E27FC236}">
                <a16:creationId xmlns:a16="http://schemas.microsoft.com/office/drawing/2014/main" id="{88967EEE-C17D-4921-BF8C-8D53DDEF1CDD}"/>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413099EE-AF1D-40E2-8EAE-3153EDCEE994}"/>
              </a:ext>
            </a:extLst>
          </p:cNvPr>
          <p:cNvSpPr>
            <a:spLocks noGrp="1" noChangeArrowheads="1"/>
          </p:cNvSpPr>
          <p:nvPr>
            <p:ph type="body" idx="1"/>
          </p:nvPr>
        </p:nvSpPr>
        <p:spPr>
          <a:xfrm>
            <a:off x="685800" y="4343400"/>
            <a:ext cx="5486400" cy="4114800"/>
          </a:xfrm>
          <a:ln/>
        </p:spPr>
        <p:txBody>
          <a:bodyPr/>
          <a:lstStyle/>
          <a:p>
            <a:endParaRPr lang="en-US" altLang="en-US" sz="1600"/>
          </a:p>
        </p:txBody>
      </p:sp>
    </p:spTree>
    <p:extLst>
      <p:ext uri="{BB962C8B-B14F-4D97-AF65-F5344CB8AC3E}">
        <p14:creationId xmlns:p14="http://schemas.microsoft.com/office/powerpoint/2010/main" val="375809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D7F572-D269-47E3-942D-D112B351F634}"/>
              </a:ext>
            </a:extLst>
          </p:cNvPr>
          <p:cNvSpPr>
            <a:spLocks noGrp="1" noChangeArrowheads="1"/>
          </p:cNvSpPr>
          <p:nvPr>
            <p:ph type="sldNum" sz="quarter" idx="5"/>
          </p:nvPr>
        </p:nvSpPr>
        <p:spPr>
          <a:ln/>
        </p:spPr>
        <p:txBody>
          <a:bodyPr/>
          <a:lstStyle/>
          <a:p>
            <a:fld id="{1D6B5EA7-FEC3-40F0-9464-BE50DD277352}" type="slidenum">
              <a:rPr lang="en-US" altLang="en-US"/>
              <a:pPr/>
              <a:t>17</a:t>
            </a:fld>
            <a:endParaRPr lang="en-US" altLang="en-US"/>
          </a:p>
        </p:txBody>
      </p:sp>
      <p:sp>
        <p:nvSpPr>
          <p:cNvPr id="165890" name="Rectangle 2">
            <a:extLst>
              <a:ext uri="{FF2B5EF4-FFF2-40B4-BE49-F238E27FC236}">
                <a16:creationId xmlns:a16="http://schemas.microsoft.com/office/drawing/2014/main" id="{A0E8A591-999C-4D75-8A30-9E1C2047603B}"/>
              </a:ext>
            </a:extLst>
          </p:cNvPr>
          <p:cNvSpPr>
            <a:spLocks noGrp="1" noRot="1" noChangeAspect="1" noChangeArrowheads="1" noTextEdit="1"/>
          </p:cNvSpPr>
          <p:nvPr>
            <p:ph type="sldImg"/>
          </p:nvPr>
        </p:nvSpPr>
        <p:spPr>
          <a:xfrm>
            <a:off x="1144588" y="687388"/>
            <a:ext cx="4568825" cy="3425825"/>
          </a:xfrm>
          <a:ln/>
        </p:spPr>
      </p:sp>
      <p:sp>
        <p:nvSpPr>
          <p:cNvPr id="165891" name="Rectangle 3">
            <a:extLst>
              <a:ext uri="{FF2B5EF4-FFF2-40B4-BE49-F238E27FC236}">
                <a16:creationId xmlns:a16="http://schemas.microsoft.com/office/drawing/2014/main" id="{A1AD2F10-65EB-4720-BB0C-84CF93D2C32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D501A62-285E-4673-AC03-A7C8D2259E09}"/>
              </a:ext>
            </a:extLst>
          </p:cNvPr>
          <p:cNvSpPr>
            <a:spLocks noGrp="1" noChangeArrowheads="1"/>
          </p:cNvSpPr>
          <p:nvPr>
            <p:ph type="sldNum" sz="quarter" idx="5"/>
          </p:nvPr>
        </p:nvSpPr>
        <p:spPr>
          <a:ln/>
        </p:spPr>
        <p:txBody>
          <a:bodyPr/>
          <a:lstStyle/>
          <a:p>
            <a:fld id="{3B6C30FD-204C-49D7-A8A1-647734862457}" type="slidenum">
              <a:rPr lang="en-US" altLang="en-US"/>
              <a:pPr/>
              <a:t>18</a:t>
            </a:fld>
            <a:endParaRPr lang="en-US" altLang="en-US"/>
          </a:p>
        </p:txBody>
      </p:sp>
      <p:sp>
        <p:nvSpPr>
          <p:cNvPr id="176130" name="Rectangle 2">
            <a:extLst>
              <a:ext uri="{FF2B5EF4-FFF2-40B4-BE49-F238E27FC236}">
                <a16:creationId xmlns:a16="http://schemas.microsoft.com/office/drawing/2014/main" id="{C9FB94FC-477B-4F24-83BC-45C9C08C8DDA}"/>
              </a:ext>
            </a:extLst>
          </p:cNvPr>
          <p:cNvSpPr>
            <a:spLocks noGrp="1" noRot="1" noChangeAspect="1" noChangeArrowheads="1" noTextEdit="1"/>
          </p:cNvSpPr>
          <p:nvPr>
            <p:ph type="sldImg"/>
          </p:nvPr>
        </p:nvSpPr>
        <p:spPr>
          <a:ln/>
        </p:spPr>
      </p:sp>
      <p:sp>
        <p:nvSpPr>
          <p:cNvPr id="176131" name="Rectangle 3">
            <a:extLst>
              <a:ext uri="{FF2B5EF4-FFF2-40B4-BE49-F238E27FC236}">
                <a16:creationId xmlns:a16="http://schemas.microsoft.com/office/drawing/2014/main" id="{C8941CA6-2C75-49B6-94BF-528E3370837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EACFF18-D00E-44C9-804B-D12F2881F44A}"/>
              </a:ext>
            </a:extLst>
          </p:cNvPr>
          <p:cNvSpPr>
            <a:spLocks noGrp="1" noChangeArrowheads="1"/>
          </p:cNvSpPr>
          <p:nvPr>
            <p:ph type="sldNum" sz="quarter" idx="5"/>
          </p:nvPr>
        </p:nvSpPr>
        <p:spPr>
          <a:ln/>
        </p:spPr>
        <p:txBody>
          <a:bodyPr/>
          <a:lstStyle/>
          <a:p>
            <a:fld id="{D2842238-3FC8-48EF-B34A-1BF798204DC7}" type="slidenum">
              <a:rPr lang="en-US" altLang="en-US"/>
              <a:pPr/>
              <a:t>19</a:t>
            </a:fld>
            <a:endParaRPr lang="en-US" altLang="en-US"/>
          </a:p>
        </p:txBody>
      </p:sp>
      <p:sp>
        <p:nvSpPr>
          <p:cNvPr id="183298" name="Rectangle 2">
            <a:extLst>
              <a:ext uri="{FF2B5EF4-FFF2-40B4-BE49-F238E27FC236}">
                <a16:creationId xmlns:a16="http://schemas.microsoft.com/office/drawing/2014/main" id="{F8F427AA-5A41-4557-AAE7-07A355CCD1F4}"/>
              </a:ext>
            </a:extLst>
          </p:cNvPr>
          <p:cNvSpPr>
            <a:spLocks noGrp="1" noRot="1" noChangeAspect="1" noChangeArrowheads="1" noTextEdit="1"/>
          </p:cNvSpPr>
          <p:nvPr>
            <p:ph type="sldImg"/>
          </p:nvPr>
        </p:nvSpPr>
        <p:spPr>
          <a:ln/>
        </p:spPr>
      </p:sp>
      <p:sp>
        <p:nvSpPr>
          <p:cNvPr id="183299" name="Rectangle 3">
            <a:extLst>
              <a:ext uri="{FF2B5EF4-FFF2-40B4-BE49-F238E27FC236}">
                <a16:creationId xmlns:a16="http://schemas.microsoft.com/office/drawing/2014/main" id="{58E6A589-5D92-4C02-87B5-27659AB5A070}"/>
              </a:ext>
            </a:extLst>
          </p:cNvPr>
          <p:cNvSpPr>
            <a:spLocks noGrp="1" noChangeArrowheads="1"/>
          </p:cNvSpPr>
          <p:nvPr>
            <p:ph type="body" idx="1"/>
          </p:nvPr>
        </p:nvSpPr>
        <p:spPr>
          <a:xfrm>
            <a:off x="685800" y="4343400"/>
            <a:ext cx="5486400" cy="4114800"/>
          </a:xfrm>
          <a:ln/>
        </p:spPr>
        <p:txBody>
          <a:bodyPr/>
          <a:lstStyle/>
          <a:p>
            <a:endParaRPr lang="en-US" altLang="en-US"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494625A-CE33-4D07-9BF6-B8EDD10F9E52}"/>
              </a:ext>
            </a:extLst>
          </p:cNvPr>
          <p:cNvSpPr>
            <a:spLocks noGrp="1" noChangeArrowheads="1"/>
          </p:cNvSpPr>
          <p:nvPr>
            <p:ph type="sldNum" sz="quarter" idx="5"/>
          </p:nvPr>
        </p:nvSpPr>
        <p:spPr>
          <a:ln/>
        </p:spPr>
        <p:txBody>
          <a:bodyPr/>
          <a:lstStyle/>
          <a:p>
            <a:fld id="{354A033F-6D45-4ABE-A2FF-E573C65B053B}" type="slidenum">
              <a:rPr lang="en-US" altLang="en-US"/>
              <a:pPr/>
              <a:t>20</a:t>
            </a:fld>
            <a:endParaRPr lang="en-US" altLang="en-US"/>
          </a:p>
        </p:txBody>
      </p:sp>
      <p:sp>
        <p:nvSpPr>
          <p:cNvPr id="179202" name="Rectangle 2">
            <a:extLst>
              <a:ext uri="{FF2B5EF4-FFF2-40B4-BE49-F238E27FC236}">
                <a16:creationId xmlns:a16="http://schemas.microsoft.com/office/drawing/2014/main" id="{BF1ECACC-F108-45C1-8C45-977F027E48B6}"/>
              </a:ext>
            </a:extLst>
          </p:cNvPr>
          <p:cNvSpPr>
            <a:spLocks noGrp="1" noRot="1" noChangeAspect="1" noChangeArrowheads="1" noTextEdit="1"/>
          </p:cNvSpPr>
          <p:nvPr>
            <p:ph type="sldImg"/>
          </p:nvPr>
        </p:nvSpPr>
        <p:spPr>
          <a:xfrm>
            <a:off x="1144588" y="687388"/>
            <a:ext cx="4568825" cy="3425825"/>
          </a:xfrm>
          <a:ln/>
        </p:spPr>
      </p:sp>
      <p:sp>
        <p:nvSpPr>
          <p:cNvPr id="179203" name="Rectangle 3">
            <a:extLst>
              <a:ext uri="{FF2B5EF4-FFF2-40B4-BE49-F238E27FC236}">
                <a16:creationId xmlns:a16="http://schemas.microsoft.com/office/drawing/2014/main" id="{17597AD1-75E8-45A8-8504-A826CEF184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2F3B4616-573F-4391-9B5C-39D43704D748}"/>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CEAE159A-1A04-47C3-81F5-F9BF84F1F321}"/>
              </a:ext>
            </a:extLst>
          </p:cNvPr>
          <p:cNvSpPr>
            <a:spLocks noGrp="1" noChangeArrowheads="1"/>
          </p:cNvSpPr>
          <p:nvPr>
            <p:ph type="body" idx="1"/>
          </p:nvPr>
        </p:nvSpPr>
        <p:spPr>
          <a:noFill/>
        </p:spPr>
        <p:txBody>
          <a:bodyPr/>
          <a:lstStyle/>
          <a:p>
            <a:r>
              <a:rPr lang="en-US" altLang="en-US"/>
              <a:t>In another strategy, called open addressing, all entry records are stored in the bucket array itself. When a new entry has to be inserted, the buckets are examined, starting with the hashed-to slot and proceeding in some </a:t>
            </a:r>
            <a:r>
              <a:rPr lang="en-US" altLang="en-US" i="1"/>
              <a:t>probe sequence</a:t>
            </a:r>
            <a:r>
              <a:rPr lang="en-US" altLang="en-US"/>
              <a:t>, until an unoccupied slot is found. When searching for an entry, the buckets are scanned in the same sequence, until either the target record is found, or an unused array slot is found, which indicates that there is no such key in the table.</a:t>
            </a:r>
            <a:r>
              <a:rPr lang="en-US" altLang="en-US" baseline="30000">
                <a:hlinkClick r:id="rId3" action="ppaction://hlinkfile"/>
              </a:rPr>
              <a:t>[</a:t>
            </a:r>
            <a:endParaRPr lang="en-US" altLang="en-US"/>
          </a:p>
        </p:txBody>
      </p:sp>
      <p:sp>
        <p:nvSpPr>
          <p:cNvPr id="25604" name="Slide Number Placeholder 3">
            <a:extLst>
              <a:ext uri="{FF2B5EF4-FFF2-40B4-BE49-F238E27FC236}">
                <a16:creationId xmlns:a16="http://schemas.microsoft.com/office/drawing/2014/main" id="{F5D8CBE2-765E-4185-91F6-17BE4AEA1409}"/>
              </a:ext>
            </a:extLst>
          </p:cNvPr>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646CC3-10B9-4366-82C0-156AC85ECF16}" type="slidenum">
              <a:rPr lang="en-US" altLang="en-US">
                <a:latin typeface="Tahoma" panose="020B0604030504040204" pitchFamily="34" charset="0"/>
              </a:rPr>
              <a:pPr>
                <a:spcBef>
                  <a:spcPct val="0"/>
                </a:spcBef>
              </a:pPr>
              <a:t>2</a:t>
            </a:fld>
            <a:endParaRPr lang="en-US" altLang="en-US">
              <a:latin typeface="Tahoma" panose="020B060403050404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9ACBD42-6343-46CC-89D5-55FCC3953DEE}"/>
              </a:ext>
            </a:extLst>
          </p:cNvPr>
          <p:cNvSpPr>
            <a:spLocks noGrp="1" noChangeArrowheads="1"/>
          </p:cNvSpPr>
          <p:nvPr>
            <p:ph type="sldNum" sz="quarter" idx="5"/>
          </p:nvPr>
        </p:nvSpPr>
        <p:spPr>
          <a:ln/>
        </p:spPr>
        <p:txBody>
          <a:bodyPr/>
          <a:lstStyle/>
          <a:p>
            <a:fld id="{D642DB5D-E3D8-4873-8E72-F602B716D979}" type="slidenum">
              <a:rPr lang="en-US" altLang="en-US"/>
              <a:pPr/>
              <a:t>21</a:t>
            </a:fld>
            <a:endParaRPr lang="en-US" altLang="en-US"/>
          </a:p>
        </p:txBody>
      </p:sp>
      <p:sp>
        <p:nvSpPr>
          <p:cNvPr id="174082" name="Rectangle 2">
            <a:extLst>
              <a:ext uri="{FF2B5EF4-FFF2-40B4-BE49-F238E27FC236}">
                <a16:creationId xmlns:a16="http://schemas.microsoft.com/office/drawing/2014/main" id="{584FCFE9-1D77-48CF-B9C7-FDB456CADFAD}"/>
              </a:ext>
            </a:extLst>
          </p:cNvPr>
          <p:cNvSpPr>
            <a:spLocks noGrp="1" noRot="1" noChangeAspect="1" noChangeArrowheads="1" noTextEdit="1"/>
          </p:cNvSpPr>
          <p:nvPr>
            <p:ph type="sldImg"/>
          </p:nvPr>
        </p:nvSpPr>
        <p:spPr>
          <a:ln/>
        </p:spPr>
      </p:sp>
      <p:sp>
        <p:nvSpPr>
          <p:cNvPr id="174083" name="Rectangle 3">
            <a:extLst>
              <a:ext uri="{FF2B5EF4-FFF2-40B4-BE49-F238E27FC236}">
                <a16:creationId xmlns:a16="http://schemas.microsoft.com/office/drawing/2014/main" id="{FBE1A905-984E-47B3-A521-D9B1D9011EC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F8AED5-CB60-4E41-959D-93C9B55D8BC9}"/>
              </a:ext>
            </a:extLst>
          </p:cNvPr>
          <p:cNvSpPr>
            <a:spLocks noGrp="1" noChangeArrowheads="1"/>
          </p:cNvSpPr>
          <p:nvPr>
            <p:ph type="sldNum" sz="quarter" idx="5"/>
          </p:nvPr>
        </p:nvSpPr>
        <p:spPr>
          <a:ln/>
        </p:spPr>
        <p:txBody>
          <a:bodyPr/>
          <a:lstStyle/>
          <a:p>
            <a:fld id="{1164FE2D-7A7E-4E80-94C3-C5C9E25D0414}" type="slidenum">
              <a:rPr lang="en-US" altLang="en-US"/>
              <a:pPr/>
              <a:t>23</a:t>
            </a:fld>
            <a:endParaRPr lang="en-US" altLang="en-US"/>
          </a:p>
        </p:txBody>
      </p:sp>
      <p:sp>
        <p:nvSpPr>
          <p:cNvPr id="185346" name="Rectangle 2">
            <a:extLst>
              <a:ext uri="{FF2B5EF4-FFF2-40B4-BE49-F238E27FC236}">
                <a16:creationId xmlns:a16="http://schemas.microsoft.com/office/drawing/2014/main" id="{4B62E6EB-3250-4080-A460-0C6365DF07A0}"/>
              </a:ext>
            </a:extLst>
          </p:cNvPr>
          <p:cNvSpPr>
            <a:spLocks noGrp="1" noRot="1" noChangeAspect="1" noChangeArrowheads="1" noTextEdit="1"/>
          </p:cNvSpPr>
          <p:nvPr>
            <p:ph type="sldImg"/>
          </p:nvPr>
        </p:nvSpPr>
        <p:spPr>
          <a:ln/>
        </p:spPr>
      </p:sp>
      <p:sp>
        <p:nvSpPr>
          <p:cNvPr id="185347" name="Rectangle 3">
            <a:extLst>
              <a:ext uri="{FF2B5EF4-FFF2-40B4-BE49-F238E27FC236}">
                <a16:creationId xmlns:a16="http://schemas.microsoft.com/office/drawing/2014/main" id="{7F1A3E15-9CDE-40E8-BC91-066E8FCCECF2}"/>
              </a:ext>
            </a:extLst>
          </p:cNvPr>
          <p:cNvSpPr>
            <a:spLocks noGrp="1" noChangeArrowheads="1"/>
          </p:cNvSpPr>
          <p:nvPr>
            <p:ph type="body" idx="1"/>
          </p:nvPr>
        </p:nvSpPr>
        <p:spPr>
          <a:xfrm>
            <a:off x="685800" y="4343400"/>
            <a:ext cx="5486400" cy="4114800"/>
          </a:xfrm>
          <a:ln/>
        </p:spPr>
        <p:txBody>
          <a:bodyPr/>
          <a:lstStyle/>
          <a:p>
            <a:endParaRPr lang="en-US" altLang="en-US" sz="16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626698-F4CF-4F0D-BF39-0952684F911F}"/>
              </a:ext>
            </a:extLst>
          </p:cNvPr>
          <p:cNvSpPr>
            <a:spLocks noGrp="1" noChangeArrowheads="1"/>
          </p:cNvSpPr>
          <p:nvPr>
            <p:ph type="sldNum" sz="quarter" idx="5"/>
          </p:nvPr>
        </p:nvSpPr>
        <p:spPr>
          <a:ln/>
        </p:spPr>
        <p:txBody>
          <a:bodyPr/>
          <a:lstStyle/>
          <a:p>
            <a:fld id="{83AB5022-CC75-41FA-ACEF-D38146EF3869}" type="slidenum">
              <a:rPr lang="en-US" altLang="en-US"/>
              <a:pPr/>
              <a:t>27</a:t>
            </a:fld>
            <a:endParaRPr lang="en-US" altLang="en-US"/>
          </a:p>
        </p:txBody>
      </p:sp>
      <p:sp>
        <p:nvSpPr>
          <p:cNvPr id="189442" name="Rectangle 2">
            <a:extLst>
              <a:ext uri="{FF2B5EF4-FFF2-40B4-BE49-F238E27FC236}">
                <a16:creationId xmlns:a16="http://schemas.microsoft.com/office/drawing/2014/main" id="{A176B5D9-C95D-4730-8F46-6D608F29D71A}"/>
              </a:ext>
            </a:extLst>
          </p:cNvPr>
          <p:cNvSpPr>
            <a:spLocks noGrp="1" noRot="1" noChangeAspect="1" noChangeArrowheads="1" noTextEdit="1"/>
          </p:cNvSpPr>
          <p:nvPr>
            <p:ph type="sldImg"/>
          </p:nvPr>
        </p:nvSpPr>
        <p:spPr>
          <a:xfrm>
            <a:off x="1144588" y="687388"/>
            <a:ext cx="4568825" cy="3425825"/>
          </a:xfrm>
          <a:ln/>
        </p:spPr>
      </p:sp>
      <p:sp>
        <p:nvSpPr>
          <p:cNvPr id="189443" name="Rectangle 3">
            <a:extLst>
              <a:ext uri="{FF2B5EF4-FFF2-40B4-BE49-F238E27FC236}">
                <a16:creationId xmlns:a16="http://schemas.microsoft.com/office/drawing/2014/main" id="{894B91A9-C9D4-4554-8294-BE1D24312CE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CAD3D0-5F78-4361-8F36-0227EC904CC0}"/>
              </a:ext>
            </a:extLst>
          </p:cNvPr>
          <p:cNvSpPr>
            <a:spLocks noGrp="1" noChangeArrowheads="1"/>
          </p:cNvSpPr>
          <p:nvPr>
            <p:ph type="sldNum" sz="quarter" idx="5"/>
          </p:nvPr>
        </p:nvSpPr>
        <p:spPr>
          <a:ln/>
        </p:spPr>
        <p:txBody>
          <a:bodyPr/>
          <a:lstStyle/>
          <a:p>
            <a:fld id="{B24B64BB-EF44-48FC-BEE5-0A48E6CCE7D8}" type="slidenum">
              <a:rPr lang="en-US" altLang="en-US"/>
              <a:pPr/>
              <a:t>28</a:t>
            </a:fld>
            <a:endParaRPr lang="en-US" altLang="en-US"/>
          </a:p>
        </p:txBody>
      </p:sp>
      <p:sp>
        <p:nvSpPr>
          <p:cNvPr id="181250" name="Rectangle 2">
            <a:extLst>
              <a:ext uri="{FF2B5EF4-FFF2-40B4-BE49-F238E27FC236}">
                <a16:creationId xmlns:a16="http://schemas.microsoft.com/office/drawing/2014/main" id="{36E08181-B540-49C8-B3C6-54B74D81E031}"/>
              </a:ext>
            </a:extLst>
          </p:cNvPr>
          <p:cNvSpPr>
            <a:spLocks noGrp="1" noRot="1" noChangeAspect="1" noChangeArrowheads="1" noTextEdit="1"/>
          </p:cNvSpPr>
          <p:nvPr>
            <p:ph type="sldImg"/>
          </p:nvPr>
        </p:nvSpPr>
        <p:spPr>
          <a:xfrm>
            <a:off x="1144588" y="687388"/>
            <a:ext cx="4568825" cy="3425825"/>
          </a:xfrm>
          <a:ln/>
        </p:spPr>
      </p:sp>
      <p:sp>
        <p:nvSpPr>
          <p:cNvPr id="181251" name="Rectangle 3">
            <a:extLst>
              <a:ext uri="{FF2B5EF4-FFF2-40B4-BE49-F238E27FC236}">
                <a16:creationId xmlns:a16="http://schemas.microsoft.com/office/drawing/2014/main" id="{8FC32544-37CC-4FA1-8BCE-85832CF1C7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173BA39-85F7-44F2-9345-1155338FA362}"/>
              </a:ext>
            </a:extLst>
          </p:cNvPr>
          <p:cNvSpPr>
            <a:spLocks noGrp="1" noChangeArrowheads="1"/>
          </p:cNvSpPr>
          <p:nvPr>
            <p:ph type="sldNum" sz="quarter" idx="5"/>
          </p:nvPr>
        </p:nvSpPr>
        <p:spPr>
          <a:ln/>
        </p:spPr>
        <p:txBody>
          <a:bodyPr/>
          <a:lstStyle/>
          <a:p>
            <a:fld id="{0568F396-8337-4BD1-8B71-60205A59BBD1}" type="slidenum">
              <a:rPr lang="en-US" altLang="en-US"/>
              <a:pPr/>
              <a:t>29</a:t>
            </a:fld>
            <a:endParaRPr lang="en-US" altLang="en-US"/>
          </a:p>
        </p:txBody>
      </p:sp>
      <p:sp>
        <p:nvSpPr>
          <p:cNvPr id="192514" name="Rectangle 2">
            <a:extLst>
              <a:ext uri="{FF2B5EF4-FFF2-40B4-BE49-F238E27FC236}">
                <a16:creationId xmlns:a16="http://schemas.microsoft.com/office/drawing/2014/main" id="{045CC32E-8F2D-4DB9-8BF8-ACC1B9738111}"/>
              </a:ext>
            </a:extLst>
          </p:cNvPr>
          <p:cNvSpPr>
            <a:spLocks noGrp="1" noRot="1" noChangeAspect="1" noChangeArrowheads="1" noTextEdit="1"/>
          </p:cNvSpPr>
          <p:nvPr>
            <p:ph type="sldImg"/>
          </p:nvPr>
        </p:nvSpPr>
        <p:spPr>
          <a:xfrm>
            <a:off x="1144588" y="687388"/>
            <a:ext cx="4568825" cy="3425825"/>
          </a:xfrm>
          <a:ln/>
        </p:spPr>
      </p:sp>
      <p:sp>
        <p:nvSpPr>
          <p:cNvPr id="192515" name="Rectangle 3">
            <a:extLst>
              <a:ext uri="{FF2B5EF4-FFF2-40B4-BE49-F238E27FC236}">
                <a16:creationId xmlns:a16="http://schemas.microsoft.com/office/drawing/2014/main" id="{30279821-0F70-4E24-85BC-658C79FEF95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2B1C0F-CC2D-4D62-B376-39DB963EF358}"/>
              </a:ext>
            </a:extLst>
          </p:cNvPr>
          <p:cNvSpPr>
            <a:spLocks noGrp="1" noChangeArrowheads="1"/>
          </p:cNvSpPr>
          <p:nvPr>
            <p:ph type="sldNum" sz="quarter" idx="5"/>
          </p:nvPr>
        </p:nvSpPr>
        <p:spPr>
          <a:ln/>
        </p:spPr>
        <p:txBody>
          <a:bodyPr/>
          <a:lstStyle/>
          <a:p>
            <a:fld id="{BD44E47F-C5CC-4AAD-9B8E-95DC3AD10DBE}" type="slidenum">
              <a:rPr lang="en-US" altLang="en-US"/>
              <a:pPr/>
              <a:t>38</a:t>
            </a:fld>
            <a:endParaRPr lang="en-US" altLang="en-US"/>
          </a:p>
        </p:txBody>
      </p:sp>
      <p:sp>
        <p:nvSpPr>
          <p:cNvPr id="195586" name="Rectangle 2">
            <a:extLst>
              <a:ext uri="{FF2B5EF4-FFF2-40B4-BE49-F238E27FC236}">
                <a16:creationId xmlns:a16="http://schemas.microsoft.com/office/drawing/2014/main" id="{BCCE6F9A-F50C-40AD-BCDF-BE330E76B76E}"/>
              </a:ext>
            </a:extLst>
          </p:cNvPr>
          <p:cNvSpPr>
            <a:spLocks noGrp="1" noRot="1" noChangeAspect="1" noChangeArrowheads="1" noTextEdit="1"/>
          </p:cNvSpPr>
          <p:nvPr>
            <p:ph type="sldImg"/>
          </p:nvPr>
        </p:nvSpPr>
        <p:spPr>
          <a:xfrm>
            <a:off x="1144588" y="687388"/>
            <a:ext cx="4568825" cy="3425825"/>
          </a:xfrm>
          <a:ln/>
        </p:spPr>
      </p:sp>
      <p:sp>
        <p:nvSpPr>
          <p:cNvPr id="195587" name="Rectangle 3">
            <a:extLst>
              <a:ext uri="{FF2B5EF4-FFF2-40B4-BE49-F238E27FC236}">
                <a16:creationId xmlns:a16="http://schemas.microsoft.com/office/drawing/2014/main" id="{5E6B8FD9-E600-47CE-B4CF-B484EC62E3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A5CDB16C-9DEB-4364-803F-81B28ACBA3D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ACBC7C4-3786-4715-AAE6-F951E9918581}" type="slidenum">
              <a:rPr lang="en-US" altLang="en-US">
                <a:latin typeface="Tahoma" panose="020B0604030504040204" pitchFamily="34" charset="0"/>
              </a:rPr>
              <a:pPr>
                <a:spcBef>
                  <a:spcPct val="0"/>
                </a:spcBef>
              </a:pPr>
              <a:t>3</a:t>
            </a:fld>
            <a:endParaRPr lang="en-US" altLang="en-US">
              <a:latin typeface="Tahoma" panose="020B0604030504040204" pitchFamily="34" charset="0"/>
            </a:endParaRPr>
          </a:p>
        </p:txBody>
      </p:sp>
      <p:sp>
        <p:nvSpPr>
          <p:cNvPr id="32771" name="Rectangle 2">
            <a:extLst>
              <a:ext uri="{FF2B5EF4-FFF2-40B4-BE49-F238E27FC236}">
                <a16:creationId xmlns:a16="http://schemas.microsoft.com/office/drawing/2014/main" id="{68339BA5-CAE1-415A-8C7D-43A3CB8FCEE4}"/>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9923F279-1DB5-4C31-AA7C-D3D44294BCBB}"/>
              </a:ext>
            </a:extLst>
          </p:cNvPr>
          <p:cNvSpPr>
            <a:spLocks noGrp="1" noChangeArrowheads="1"/>
          </p:cNvSpPr>
          <p:nvPr>
            <p:ph type="body" idx="1"/>
          </p:nvPr>
        </p:nvSpPr>
        <p:spPr>
          <a:noFill/>
        </p:spPr>
        <p:txBody>
          <a:bodyPr/>
          <a:lstStyle/>
          <a:p>
            <a:pPr eaLnBrk="1" hangingPunct="1"/>
            <a:r>
              <a:rPr lang="en-US" altLang="en-US" sz="1600"/>
              <a:t>Binary trees will be explained in great detail later, but the following overview will be enough for now.</a:t>
            </a:r>
          </a:p>
          <a:p>
            <a:pPr eaLnBrk="1" hangingPunct="1"/>
            <a:r>
              <a:rPr lang="en-US" altLang="en-US" sz="1600"/>
              <a:t>Binary Trees are organized data structures that compare new values to existing values to determine placement of the new value.</a:t>
            </a:r>
          </a:p>
          <a:p>
            <a:pPr eaLnBrk="1" hangingPunct="1"/>
            <a:r>
              <a:rPr lang="en-US" altLang="en-US" sz="1600"/>
              <a:t>By rule, smaller items go on the left of the tree and larger items go on the right.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62BD53D2-9B2C-40F7-8DC8-6A8322603007}"/>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6E9BAFE1-87FB-40A2-ADB2-D2BAF1D755F3}"/>
              </a:ext>
            </a:extLst>
          </p:cNvPr>
          <p:cNvSpPr>
            <a:spLocks noGrp="1" noChangeArrowheads="1"/>
          </p:cNvSpPr>
          <p:nvPr>
            <p:ph type="body" idx="1"/>
          </p:nvPr>
        </p:nvSpPr>
        <p:spPr>
          <a:noFill/>
        </p:spPr>
        <p:txBody>
          <a:bodyPr/>
          <a:lstStyle/>
          <a:p>
            <a:endParaRPr lang="en-US" altLang="en-US"/>
          </a:p>
        </p:txBody>
      </p:sp>
      <p:sp>
        <p:nvSpPr>
          <p:cNvPr id="27652" name="Slide Number Placeholder 3">
            <a:extLst>
              <a:ext uri="{FF2B5EF4-FFF2-40B4-BE49-F238E27FC236}">
                <a16:creationId xmlns:a16="http://schemas.microsoft.com/office/drawing/2014/main" id="{82A15EA8-9A52-4250-9F8D-85D91C3CA529}"/>
              </a:ext>
            </a:extLst>
          </p:cNvPr>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05CB749-2DFD-4F9C-87D3-61A8DA8D7CE5}" type="slidenum">
              <a:rPr lang="en-US" altLang="en-US">
                <a:latin typeface="Tahoma" panose="020B0604030504040204" pitchFamily="34" charset="0"/>
              </a:rPr>
              <a:pPr>
                <a:spcBef>
                  <a:spcPct val="0"/>
                </a:spcBef>
              </a:pPr>
              <a:t>4</a:t>
            </a:fld>
            <a:endParaRPr lang="en-US" altLang="en-US">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E5063F77-16F2-4431-AC02-6D273ED855E4}"/>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6B7A220F-1650-48B1-AED8-78538CEB0657}"/>
              </a:ext>
            </a:extLst>
          </p:cNvPr>
          <p:cNvSpPr>
            <a:spLocks noGrp="1" noChangeArrowheads="1"/>
          </p:cNvSpPr>
          <p:nvPr>
            <p:ph type="body" idx="1"/>
          </p:nvPr>
        </p:nvSpPr>
        <p:spPr>
          <a:noFill/>
        </p:spPr>
        <p:txBody>
          <a:bodyPr/>
          <a:lstStyle/>
          <a:p>
            <a:r>
              <a:rPr lang="en-US" altLang="en-US"/>
              <a:t>In another strategy, called open addressing, all entry records are stored in the bucket array itself. When a new entry has to be inserted, the buckets are examined, starting with the hashed-to slot and proceeding in some </a:t>
            </a:r>
            <a:r>
              <a:rPr lang="en-US" altLang="en-US" i="1"/>
              <a:t>probe sequence</a:t>
            </a:r>
            <a:r>
              <a:rPr lang="en-US" altLang="en-US"/>
              <a:t>, until an unoccupied slot is found. When searching for an entry, the buckets are scanned in the same sequence, until either the target record is found, or an unused array slot is found, which indicates that there is no such key in the table.</a:t>
            </a:r>
            <a:r>
              <a:rPr lang="en-US" altLang="en-US" baseline="30000">
                <a:hlinkClick r:id="rId3" action="ppaction://hlinkfile"/>
              </a:rPr>
              <a:t>[</a:t>
            </a:r>
            <a:endParaRPr lang="en-US" altLang="en-US"/>
          </a:p>
          <a:p>
            <a:endParaRPr lang="en-US" altLang="en-US"/>
          </a:p>
        </p:txBody>
      </p:sp>
      <p:sp>
        <p:nvSpPr>
          <p:cNvPr id="30724" name="Slide Number Placeholder 3">
            <a:extLst>
              <a:ext uri="{FF2B5EF4-FFF2-40B4-BE49-F238E27FC236}">
                <a16:creationId xmlns:a16="http://schemas.microsoft.com/office/drawing/2014/main" id="{FF78FEF1-E0FF-43C3-8E2D-12C7A57CCFB0}"/>
              </a:ext>
            </a:extLst>
          </p:cNvPr>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13D69B-6343-4011-BC56-07CC756F6E11}" type="slidenum">
              <a:rPr lang="en-US" altLang="en-US">
                <a:latin typeface="Tahoma" panose="020B0604030504040204" pitchFamily="34" charset="0"/>
              </a:rPr>
              <a:pPr>
                <a:spcBef>
                  <a:spcPct val="0"/>
                </a:spcBef>
              </a:pPr>
              <a:t>6</a:t>
            </a:fld>
            <a:endParaRPr lang="en-US" altLang="en-US">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2DB0C9-6ED5-4BA9-BCEE-32DA0D3FDE7E}"/>
              </a:ext>
            </a:extLst>
          </p:cNvPr>
          <p:cNvSpPr>
            <a:spLocks noGrp="1" noChangeArrowheads="1"/>
          </p:cNvSpPr>
          <p:nvPr>
            <p:ph type="sldNum" sz="quarter" idx="5"/>
          </p:nvPr>
        </p:nvSpPr>
        <p:spPr>
          <a:ln/>
        </p:spPr>
        <p:txBody>
          <a:bodyPr/>
          <a:lstStyle/>
          <a:p>
            <a:fld id="{D4D3FFBA-0771-419E-9BEE-3A1AB00D05A8}" type="slidenum">
              <a:rPr lang="en-US" altLang="en-US"/>
              <a:pPr/>
              <a:t>7</a:t>
            </a:fld>
            <a:endParaRPr lang="en-US" altLang="en-US"/>
          </a:p>
        </p:txBody>
      </p:sp>
      <p:sp>
        <p:nvSpPr>
          <p:cNvPr id="171010" name="Rectangle 2">
            <a:extLst>
              <a:ext uri="{FF2B5EF4-FFF2-40B4-BE49-F238E27FC236}">
                <a16:creationId xmlns:a16="http://schemas.microsoft.com/office/drawing/2014/main" id="{7B964B19-D316-4F27-A1D2-3AE427B72970}"/>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0E43D63-3D57-4703-8B90-A6E00AE5C3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32C63E-18D2-48FD-A287-B5F17E1794DE}"/>
              </a:ext>
            </a:extLst>
          </p:cNvPr>
          <p:cNvSpPr>
            <a:spLocks noGrp="1" noChangeArrowheads="1"/>
          </p:cNvSpPr>
          <p:nvPr>
            <p:ph type="sldNum" sz="quarter" idx="5"/>
          </p:nvPr>
        </p:nvSpPr>
        <p:spPr>
          <a:ln/>
        </p:spPr>
        <p:txBody>
          <a:bodyPr/>
          <a:lstStyle/>
          <a:p>
            <a:fld id="{19E7C73D-C027-4877-84B7-E4910656F6E0}" type="slidenum">
              <a:rPr lang="en-US" altLang="en-US"/>
              <a:pPr/>
              <a:t>8</a:t>
            </a:fld>
            <a:endParaRPr lang="en-US" altLang="en-US"/>
          </a:p>
        </p:txBody>
      </p:sp>
      <p:sp>
        <p:nvSpPr>
          <p:cNvPr id="163842" name="Rectangle 2">
            <a:extLst>
              <a:ext uri="{FF2B5EF4-FFF2-40B4-BE49-F238E27FC236}">
                <a16:creationId xmlns:a16="http://schemas.microsoft.com/office/drawing/2014/main" id="{E35C7379-E2DB-44E9-A544-5285875A7C56}"/>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73370969-7B60-4D88-A6C6-DB2640A046D4}"/>
              </a:ext>
            </a:extLst>
          </p:cNvPr>
          <p:cNvSpPr>
            <a:spLocks noGrp="1" noChangeArrowheads="1"/>
          </p:cNvSpPr>
          <p:nvPr>
            <p:ph type="body" idx="1"/>
          </p:nvPr>
        </p:nvSpPr>
        <p:spPr>
          <a:xfrm>
            <a:off x="685800" y="4343400"/>
            <a:ext cx="5486400" cy="4114800"/>
          </a:xfrm>
          <a:ln/>
        </p:spPr>
        <p:txBody>
          <a:bodyPr/>
          <a:lstStyle/>
          <a:p>
            <a:endParaRPr lang="en-US" altLang="en-US" sz="16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0E8618-C88D-4666-AB40-23CC89AD49B5}"/>
              </a:ext>
            </a:extLst>
          </p:cNvPr>
          <p:cNvSpPr>
            <a:spLocks noGrp="1" noChangeArrowheads="1"/>
          </p:cNvSpPr>
          <p:nvPr>
            <p:ph type="sldNum" sz="quarter" idx="5"/>
          </p:nvPr>
        </p:nvSpPr>
        <p:spPr>
          <a:ln/>
        </p:spPr>
        <p:txBody>
          <a:bodyPr/>
          <a:lstStyle/>
          <a:p>
            <a:fld id="{C8FE75EA-B3DA-49C4-8627-3D23487CA944}" type="slidenum">
              <a:rPr lang="en-US" altLang="en-US"/>
              <a:pPr/>
              <a:t>9</a:t>
            </a:fld>
            <a:endParaRPr lang="en-US" altLang="en-US"/>
          </a:p>
        </p:txBody>
      </p:sp>
      <p:sp>
        <p:nvSpPr>
          <p:cNvPr id="167938" name="Rectangle 2">
            <a:extLst>
              <a:ext uri="{FF2B5EF4-FFF2-40B4-BE49-F238E27FC236}">
                <a16:creationId xmlns:a16="http://schemas.microsoft.com/office/drawing/2014/main" id="{88967EEE-C17D-4921-BF8C-8D53DDEF1CDD}"/>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413099EE-AF1D-40E2-8EAE-3153EDCEE994}"/>
              </a:ext>
            </a:extLst>
          </p:cNvPr>
          <p:cNvSpPr>
            <a:spLocks noGrp="1" noChangeArrowheads="1"/>
          </p:cNvSpPr>
          <p:nvPr>
            <p:ph type="body" idx="1"/>
          </p:nvPr>
        </p:nvSpPr>
        <p:spPr>
          <a:xfrm>
            <a:off x="685800" y="4343400"/>
            <a:ext cx="5486400" cy="4114800"/>
          </a:xfrm>
          <a:ln/>
        </p:spPr>
        <p:txBody>
          <a:bodyPr/>
          <a:lstStyle/>
          <a:p>
            <a:endParaRPr lang="en-US" altLang="en-US"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BC36D5-9407-4350-8749-6B69B0FC25F7}"/>
              </a:ext>
            </a:extLst>
          </p:cNvPr>
          <p:cNvSpPr>
            <a:spLocks noGrp="1" noChangeArrowheads="1"/>
          </p:cNvSpPr>
          <p:nvPr>
            <p:ph type="sldNum" sz="quarter" idx="5"/>
          </p:nvPr>
        </p:nvSpPr>
        <p:spPr>
          <a:ln/>
        </p:spPr>
        <p:txBody>
          <a:bodyPr/>
          <a:lstStyle/>
          <a:p>
            <a:fld id="{7752AFAC-42D5-470B-9AFA-A35F79A74608}" type="slidenum">
              <a:rPr lang="en-US" altLang="en-US"/>
              <a:pPr/>
              <a:t>10</a:t>
            </a:fld>
            <a:endParaRPr lang="en-US" altLang="en-US"/>
          </a:p>
        </p:txBody>
      </p:sp>
      <p:sp>
        <p:nvSpPr>
          <p:cNvPr id="173058" name="Rectangle 2">
            <a:extLst>
              <a:ext uri="{FF2B5EF4-FFF2-40B4-BE49-F238E27FC236}">
                <a16:creationId xmlns:a16="http://schemas.microsoft.com/office/drawing/2014/main" id="{19E2F9BF-33FC-40CF-A6A7-AE907503C449}"/>
              </a:ext>
            </a:extLst>
          </p:cNvPr>
          <p:cNvSpPr>
            <a:spLocks noGrp="1" noRot="1" noChangeAspect="1" noChangeArrowheads="1" noTextEdit="1"/>
          </p:cNvSpPr>
          <p:nvPr>
            <p:ph type="sldImg"/>
          </p:nvPr>
        </p:nvSpPr>
        <p:spPr>
          <a:ln/>
        </p:spPr>
      </p:sp>
      <p:sp>
        <p:nvSpPr>
          <p:cNvPr id="173059" name="Rectangle 3">
            <a:extLst>
              <a:ext uri="{FF2B5EF4-FFF2-40B4-BE49-F238E27FC236}">
                <a16:creationId xmlns:a16="http://schemas.microsoft.com/office/drawing/2014/main" id="{E102D0BF-5F2F-453C-A869-F4F8EBB3D4F1}"/>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80B9-EEF1-4D40-8679-02F0469C8DA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1C5ABB-9DCA-4CD0-ABDF-3F2F7F0358B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5C7B7F-F709-480F-ACD2-E1FDBB71B74D}"/>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E60AC5A-56C1-412F-9D71-5B708EB9C079}"/>
              </a:ext>
            </a:extLst>
          </p:cNvPr>
          <p:cNvSpPr>
            <a:spLocks noGrp="1"/>
          </p:cNvSpPr>
          <p:nvPr>
            <p:ph type="sldNum" sz="quarter" idx="11"/>
          </p:nvPr>
        </p:nvSpPr>
        <p:spPr/>
        <p:txBody>
          <a:bodyPr/>
          <a:lstStyle>
            <a:lvl1pPr>
              <a:defRPr/>
            </a:lvl1pPr>
          </a:lstStyle>
          <a:p>
            <a:fld id="{C47ECC88-E802-4A9F-B101-0DEAEF59EFD3}" type="slidenum">
              <a:rPr lang="en-US" altLang="en-US"/>
              <a:pPr/>
              <a:t>‹#›</a:t>
            </a:fld>
            <a:endParaRPr lang="en-US" altLang="en-US"/>
          </a:p>
        </p:txBody>
      </p:sp>
      <p:sp>
        <p:nvSpPr>
          <p:cNvPr id="6" name="Footer Placeholder 5">
            <a:extLst>
              <a:ext uri="{FF2B5EF4-FFF2-40B4-BE49-F238E27FC236}">
                <a16:creationId xmlns:a16="http://schemas.microsoft.com/office/drawing/2014/main" id="{5D3B74EA-0EAB-4B8F-8E5B-FEBE2BEAAC11}"/>
              </a:ext>
            </a:extLst>
          </p:cNvPr>
          <p:cNvSpPr>
            <a:spLocks noGrp="1"/>
          </p:cNvSpPr>
          <p:nvPr>
            <p:ph type="ftr" sz="quarter" idx="12"/>
          </p:nvPr>
        </p:nvSpPr>
        <p:spPr/>
        <p:txBody>
          <a:bodyPr/>
          <a:lstStyle>
            <a:lvl1pPr>
              <a:defRPr b="0">
                <a:latin typeface="Tahoma" panose="020B0604030504040204" pitchFamily="34" charset="0"/>
              </a:defRPr>
            </a:lvl1pPr>
          </a:lstStyle>
          <a:p>
            <a:endParaRPr lang="en-US" altLang="en-US" b="1">
              <a:latin typeface="+mn-lt"/>
            </a:endParaRPr>
          </a:p>
          <a:p>
            <a:endParaRPr lang="en-US" altLang="en-US"/>
          </a:p>
          <a:p>
            <a:endParaRPr lang="en-US" altLang="en-US" b="1"/>
          </a:p>
          <a:p>
            <a:r>
              <a:rPr lang="en-US" altLang="en-US" b="1"/>
              <a:t>© A+ Computer Science  -  www.apluscompsci.com</a:t>
            </a:r>
          </a:p>
        </p:txBody>
      </p:sp>
    </p:spTree>
    <p:extLst>
      <p:ext uri="{BB962C8B-B14F-4D97-AF65-F5344CB8AC3E}">
        <p14:creationId xmlns:p14="http://schemas.microsoft.com/office/powerpoint/2010/main" val="170473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69F1-0C55-402E-8764-1C4E44A528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983828-42D6-48A1-BEA0-801BF030D8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6E8CB-7F5C-4234-A4BE-F45B6EAF259F}"/>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876D7A2D-0942-4492-9BF7-6E639AD138E1}"/>
              </a:ext>
            </a:extLst>
          </p:cNvPr>
          <p:cNvSpPr>
            <a:spLocks noGrp="1"/>
          </p:cNvSpPr>
          <p:nvPr>
            <p:ph type="sldNum" sz="quarter" idx="11"/>
          </p:nvPr>
        </p:nvSpPr>
        <p:spPr/>
        <p:txBody>
          <a:bodyPr/>
          <a:lstStyle>
            <a:lvl1pPr>
              <a:defRPr/>
            </a:lvl1pPr>
          </a:lstStyle>
          <a:p>
            <a:fld id="{EAA1D45B-5A69-4909-8E70-CC7CCC9CC782}" type="slidenum">
              <a:rPr lang="en-US" altLang="en-US"/>
              <a:pPr/>
              <a:t>‹#›</a:t>
            </a:fld>
            <a:endParaRPr lang="en-US" altLang="en-US"/>
          </a:p>
        </p:txBody>
      </p:sp>
      <p:sp>
        <p:nvSpPr>
          <p:cNvPr id="6" name="Footer Placeholder 5">
            <a:extLst>
              <a:ext uri="{FF2B5EF4-FFF2-40B4-BE49-F238E27FC236}">
                <a16:creationId xmlns:a16="http://schemas.microsoft.com/office/drawing/2014/main" id="{B34C44F7-366C-4D15-9B44-40B418838B84}"/>
              </a:ext>
            </a:extLst>
          </p:cNvPr>
          <p:cNvSpPr>
            <a:spLocks noGrp="1"/>
          </p:cNvSpPr>
          <p:nvPr>
            <p:ph type="ftr" sz="quarter" idx="12"/>
          </p:nvPr>
        </p:nvSpPr>
        <p:spPr/>
        <p:txBody>
          <a:bodyPr/>
          <a:lstStyle>
            <a:lvl1pPr>
              <a:defRPr b="0">
                <a:latin typeface="Tahoma" panose="020B0604030504040204" pitchFamily="34" charset="0"/>
              </a:defRPr>
            </a:lvl1pPr>
          </a:lstStyle>
          <a:p>
            <a:endParaRPr lang="en-US" altLang="en-US" b="1">
              <a:latin typeface="+mn-lt"/>
            </a:endParaRPr>
          </a:p>
          <a:p>
            <a:endParaRPr lang="en-US" altLang="en-US"/>
          </a:p>
          <a:p>
            <a:endParaRPr lang="en-US" altLang="en-US" b="1"/>
          </a:p>
          <a:p>
            <a:r>
              <a:rPr lang="en-US" altLang="en-US" b="1"/>
              <a:t>© A+ Computer Science  -  www.apluscompsci.com</a:t>
            </a:r>
          </a:p>
        </p:txBody>
      </p:sp>
    </p:spTree>
    <p:extLst>
      <p:ext uri="{BB962C8B-B14F-4D97-AF65-F5344CB8AC3E}">
        <p14:creationId xmlns:p14="http://schemas.microsoft.com/office/powerpoint/2010/main" val="11133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C1315-BDB2-44C5-8C13-BFE267D9E620}"/>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7C4A13-7CB7-4BEE-8F54-947877633B93}"/>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EC932-EC58-4976-AAB5-AC9F403D2814}"/>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A2DA5E61-37E2-46DB-AF41-8B58CDB862F4}"/>
              </a:ext>
            </a:extLst>
          </p:cNvPr>
          <p:cNvSpPr>
            <a:spLocks noGrp="1"/>
          </p:cNvSpPr>
          <p:nvPr>
            <p:ph type="sldNum" sz="quarter" idx="11"/>
          </p:nvPr>
        </p:nvSpPr>
        <p:spPr/>
        <p:txBody>
          <a:bodyPr/>
          <a:lstStyle>
            <a:lvl1pPr>
              <a:defRPr/>
            </a:lvl1pPr>
          </a:lstStyle>
          <a:p>
            <a:fld id="{EA2B2D97-FD7D-46E4-895C-69BFFC2E8B43}" type="slidenum">
              <a:rPr lang="en-US" altLang="en-US"/>
              <a:pPr/>
              <a:t>‹#›</a:t>
            </a:fld>
            <a:endParaRPr lang="en-US" altLang="en-US"/>
          </a:p>
        </p:txBody>
      </p:sp>
      <p:sp>
        <p:nvSpPr>
          <p:cNvPr id="6" name="Footer Placeholder 5">
            <a:extLst>
              <a:ext uri="{FF2B5EF4-FFF2-40B4-BE49-F238E27FC236}">
                <a16:creationId xmlns:a16="http://schemas.microsoft.com/office/drawing/2014/main" id="{E53DBFF2-BF8C-4AD8-BFDF-D4FB5F541C2F}"/>
              </a:ext>
            </a:extLst>
          </p:cNvPr>
          <p:cNvSpPr>
            <a:spLocks noGrp="1"/>
          </p:cNvSpPr>
          <p:nvPr>
            <p:ph type="ftr" sz="quarter" idx="12"/>
          </p:nvPr>
        </p:nvSpPr>
        <p:spPr/>
        <p:txBody>
          <a:bodyPr/>
          <a:lstStyle>
            <a:lvl1pPr>
              <a:defRPr b="0">
                <a:latin typeface="Tahoma" panose="020B0604030504040204" pitchFamily="34" charset="0"/>
              </a:defRPr>
            </a:lvl1pPr>
          </a:lstStyle>
          <a:p>
            <a:endParaRPr lang="en-US" altLang="en-US" b="1">
              <a:latin typeface="+mn-lt"/>
            </a:endParaRPr>
          </a:p>
          <a:p>
            <a:endParaRPr lang="en-US" altLang="en-US"/>
          </a:p>
          <a:p>
            <a:endParaRPr lang="en-US" altLang="en-US" b="1"/>
          </a:p>
          <a:p>
            <a:r>
              <a:rPr lang="en-US" altLang="en-US" b="1"/>
              <a:t>© A+ Computer Science  -  www.apluscompsci.com</a:t>
            </a:r>
          </a:p>
        </p:txBody>
      </p:sp>
    </p:spTree>
    <p:extLst>
      <p:ext uri="{BB962C8B-B14F-4D97-AF65-F5344CB8AC3E}">
        <p14:creationId xmlns:p14="http://schemas.microsoft.com/office/powerpoint/2010/main" val="156244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95D7-273D-4A36-9358-D5A3A1BC5EB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02DCF8-ADD2-4168-981B-2162F273BD7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332E96-D7F0-4DF1-9A01-0B4526A0FD6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43F42F9-2E5F-4C98-B412-A74021A0B54C}"/>
              </a:ext>
            </a:extLst>
          </p:cNvPr>
          <p:cNvSpPr>
            <a:spLocks noGrp="1"/>
          </p:cNvSpPr>
          <p:nvPr>
            <p:ph type="ftr" sz="quarter" idx="11"/>
          </p:nvPr>
        </p:nvSpPr>
        <p:spPr/>
        <p:txBody>
          <a:bodyPr/>
          <a:lstStyle>
            <a:lvl1pPr>
              <a:defRPr/>
            </a:lvl1pPr>
          </a:lstStyle>
          <a:p>
            <a:r>
              <a:rPr lang="en-US" altLang="en-US"/>
              <a:t>Created by Mr. Armstrong</a:t>
            </a:r>
          </a:p>
        </p:txBody>
      </p:sp>
      <p:sp>
        <p:nvSpPr>
          <p:cNvPr id="6" name="Slide Number Placeholder 5">
            <a:extLst>
              <a:ext uri="{FF2B5EF4-FFF2-40B4-BE49-F238E27FC236}">
                <a16:creationId xmlns:a16="http://schemas.microsoft.com/office/drawing/2014/main" id="{5EC6875B-E8E3-4891-AA1F-44249D9D1E5B}"/>
              </a:ext>
            </a:extLst>
          </p:cNvPr>
          <p:cNvSpPr>
            <a:spLocks noGrp="1"/>
          </p:cNvSpPr>
          <p:nvPr>
            <p:ph type="sldNum" sz="quarter" idx="12"/>
          </p:nvPr>
        </p:nvSpPr>
        <p:spPr/>
        <p:txBody>
          <a:bodyPr/>
          <a:lstStyle>
            <a:lvl1pPr>
              <a:defRPr/>
            </a:lvl1pPr>
          </a:lstStyle>
          <a:p>
            <a:fld id="{A3696FED-2039-4521-9F87-439D65696A05}" type="slidenum">
              <a:rPr lang="en-US" altLang="en-US"/>
              <a:pPr/>
              <a:t>‹#›</a:t>
            </a:fld>
            <a:endParaRPr lang="en-US" altLang="en-US"/>
          </a:p>
        </p:txBody>
      </p:sp>
    </p:spTree>
    <p:extLst>
      <p:ext uri="{BB962C8B-B14F-4D97-AF65-F5344CB8AC3E}">
        <p14:creationId xmlns:p14="http://schemas.microsoft.com/office/powerpoint/2010/main" val="1579274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A064-D171-49C1-8202-41B61107C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31C245-2B07-4282-A18D-6BF8EC25CF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512DA-9EE8-49D2-B23B-D1F56696FA5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54C7C6-2CAA-4AE9-A80A-598ED3DD1314}"/>
              </a:ext>
            </a:extLst>
          </p:cNvPr>
          <p:cNvSpPr>
            <a:spLocks noGrp="1"/>
          </p:cNvSpPr>
          <p:nvPr>
            <p:ph type="ftr" sz="quarter" idx="11"/>
          </p:nvPr>
        </p:nvSpPr>
        <p:spPr/>
        <p:txBody>
          <a:bodyPr/>
          <a:lstStyle>
            <a:lvl1pPr>
              <a:defRPr/>
            </a:lvl1pPr>
          </a:lstStyle>
          <a:p>
            <a:r>
              <a:rPr lang="en-US" altLang="en-US"/>
              <a:t>Created by Mr. Armstrong</a:t>
            </a:r>
          </a:p>
        </p:txBody>
      </p:sp>
      <p:sp>
        <p:nvSpPr>
          <p:cNvPr id="6" name="Slide Number Placeholder 5">
            <a:extLst>
              <a:ext uri="{FF2B5EF4-FFF2-40B4-BE49-F238E27FC236}">
                <a16:creationId xmlns:a16="http://schemas.microsoft.com/office/drawing/2014/main" id="{BAE0D75A-BBD5-4023-871D-0CB9CD4F75B2}"/>
              </a:ext>
            </a:extLst>
          </p:cNvPr>
          <p:cNvSpPr>
            <a:spLocks noGrp="1"/>
          </p:cNvSpPr>
          <p:nvPr>
            <p:ph type="sldNum" sz="quarter" idx="12"/>
          </p:nvPr>
        </p:nvSpPr>
        <p:spPr/>
        <p:txBody>
          <a:bodyPr/>
          <a:lstStyle>
            <a:lvl1pPr>
              <a:defRPr/>
            </a:lvl1pPr>
          </a:lstStyle>
          <a:p>
            <a:fld id="{D8310E84-62BD-4614-9D24-6E9C46BC5356}" type="slidenum">
              <a:rPr lang="en-US" altLang="en-US"/>
              <a:pPr/>
              <a:t>‹#›</a:t>
            </a:fld>
            <a:endParaRPr lang="en-US" altLang="en-US"/>
          </a:p>
        </p:txBody>
      </p:sp>
    </p:spTree>
    <p:extLst>
      <p:ext uri="{BB962C8B-B14F-4D97-AF65-F5344CB8AC3E}">
        <p14:creationId xmlns:p14="http://schemas.microsoft.com/office/powerpoint/2010/main" val="816480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A0CF-4CCE-4C8E-ABE3-F4AC68FA4FE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933763-D6E5-4D1E-9254-A34E6F3CB78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C9402D34-FF4B-4AA6-AFB1-E3AE524CCC6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7902863-0AFC-46D3-BFC2-AE12532767CF}"/>
              </a:ext>
            </a:extLst>
          </p:cNvPr>
          <p:cNvSpPr>
            <a:spLocks noGrp="1"/>
          </p:cNvSpPr>
          <p:nvPr>
            <p:ph type="ftr" sz="quarter" idx="11"/>
          </p:nvPr>
        </p:nvSpPr>
        <p:spPr/>
        <p:txBody>
          <a:bodyPr/>
          <a:lstStyle>
            <a:lvl1pPr>
              <a:defRPr/>
            </a:lvl1pPr>
          </a:lstStyle>
          <a:p>
            <a:r>
              <a:rPr lang="en-US" altLang="en-US"/>
              <a:t>Created by Mr. Armstrong</a:t>
            </a:r>
          </a:p>
        </p:txBody>
      </p:sp>
      <p:sp>
        <p:nvSpPr>
          <p:cNvPr id="6" name="Slide Number Placeholder 5">
            <a:extLst>
              <a:ext uri="{FF2B5EF4-FFF2-40B4-BE49-F238E27FC236}">
                <a16:creationId xmlns:a16="http://schemas.microsoft.com/office/drawing/2014/main" id="{BB9900D8-5447-4AD3-89A8-ADA41A20DB04}"/>
              </a:ext>
            </a:extLst>
          </p:cNvPr>
          <p:cNvSpPr>
            <a:spLocks noGrp="1"/>
          </p:cNvSpPr>
          <p:nvPr>
            <p:ph type="sldNum" sz="quarter" idx="12"/>
          </p:nvPr>
        </p:nvSpPr>
        <p:spPr/>
        <p:txBody>
          <a:bodyPr/>
          <a:lstStyle>
            <a:lvl1pPr>
              <a:defRPr/>
            </a:lvl1pPr>
          </a:lstStyle>
          <a:p>
            <a:fld id="{92570C32-465D-4F24-A040-75D6C620FF35}" type="slidenum">
              <a:rPr lang="en-US" altLang="en-US"/>
              <a:pPr/>
              <a:t>‹#›</a:t>
            </a:fld>
            <a:endParaRPr lang="en-US" altLang="en-US"/>
          </a:p>
        </p:txBody>
      </p:sp>
    </p:spTree>
    <p:extLst>
      <p:ext uri="{BB962C8B-B14F-4D97-AF65-F5344CB8AC3E}">
        <p14:creationId xmlns:p14="http://schemas.microsoft.com/office/powerpoint/2010/main" val="3587515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6F4-A299-463E-9D35-9BCBD5C07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D8F47D-6F0D-481C-A772-91990D3B3DDC}"/>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C9C52F-75AD-4200-9754-C0B18E698906}"/>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1D9119-7A50-4259-96DB-AF0C2614650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0DC0D4E-0D4E-4C97-A183-1CE5E99ED6E9}"/>
              </a:ext>
            </a:extLst>
          </p:cNvPr>
          <p:cNvSpPr>
            <a:spLocks noGrp="1"/>
          </p:cNvSpPr>
          <p:nvPr>
            <p:ph type="ftr" sz="quarter" idx="11"/>
          </p:nvPr>
        </p:nvSpPr>
        <p:spPr/>
        <p:txBody>
          <a:bodyPr/>
          <a:lstStyle>
            <a:lvl1pPr>
              <a:defRPr/>
            </a:lvl1pPr>
          </a:lstStyle>
          <a:p>
            <a:r>
              <a:rPr lang="en-US" altLang="en-US"/>
              <a:t>Created by Mr. Armstrong</a:t>
            </a:r>
          </a:p>
        </p:txBody>
      </p:sp>
      <p:sp>
        <p:nvSpPr>
          <p:cNvPr id="7" name="Slide Number Placeholder 6">
            <a:extLst>
              <a:ext uri="{FF2B5EF4-FFF2-40B4-BE49-F238E27FC236}">
                <a16:creationId xmlns:a16="http://schemas.microsoft.com/office/drawing/2014/main" id="{B1E88B65-5444-4491-AB35-EFAC116D83D5}"/>
              </a:ext>
            </a:extLst>
          </p:cNvPr>
          <p:cNvSpPr>
            <a:spLocks noGrp="1"/>
          </p:cNvSpPr>
          <p:nvPr>
            <p:ph type="sldNum" sz="quarter" idx="12"/>
          </p:nvPr>
        </p:nvSpPr>
        <p:spPr/>
        <p:txBody>
          <a:bodyPr/>
          <a:lstStyle>
            <a:lvl1pPr>
              <a:defRPr/>
            </a:lvl1pPr>
          </a:lstStyle>
          <a:p>
            <a:fld id="{F3A4161A-DE37-48F4-8D8E-C5A622F52D3E}" type="slidenum">
              <a:rPr lang="en-US" altLang="en-US"/>
              <a:pPr/>
              <a:t>‹#›</a:t>
            </a:fld>
            <a:endParaRPr lang="en-US" altLang="en-US"/>
          </a:p>
        </p:txBody>
      </p:sp>
    </p:spTree>
    <p:extLst>
      <p:ext uri="{BB962C8B-B14F-4D97-AF65-F5344CB8AC3E}">
        <p14:creationId xmlns:p14="http://schemas.microsoft.com/office/powerpoint/2010/main" val="3042266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91A2-3B50-44AA-8B3A-96EB91805C6E}"/>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980A53-355B-4BD1-8E98-FAA9594F602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E93DAA-7B03-41CA-A6B0-0B29F81EA970}"/>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5BA730-D907-4B8F-9D0D-A9429846C15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C1493F-FB95-4B06-AD43-3D5334B255D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51A819-25F7-49E6-90A2-16F2E1DC7FC6}"/>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9D061FC8-B26E-4AE6-B31B-55D3D8FE2A57}"/>
              </a:ext>
            </a:extLst>
          </p:cNvPr>
          <p:cNvSpPr>
            <a:spLocks noGrp="1"/>
          </p:cNvSpPr>
          <p:nvPr>
            <p:ph type="ftr" sz="quarter" idx="11"/>
          </p:nvPr>
        </p:nvSpPr>
        <p:spPr/>
        <p:txBody>
          <a:bodyPr/>
          <a:lstStyle>
            <a:lvl1pPr>
              <a:defRPr/>
            </a:lvl1pPr>
          </a:lstStyle>
          <a:p>
            <a:r>
              <a:rPr lang="en-US" altLang="en-US"/>
              <a:t>Created by Mr. Armstrong</a:t>
            </a:r>
          </a:p>
        </p:txBody>
      </p:sp>
      <p:sp>
        <p:nvSpPr>
          <p:cNvPr id="9" name="Slide Number Placeholder 8">
            <a:extLst>
              <a:ext uri="{FF2B5EF4-FFF2-40B4-BE49-F238E27FC236}">
                <a16:creationId xmlns:a16="http://schemas.microsoft.com/office/drawing/2014/main" id="{917E207B-ADB8-49A8-844D-99A02EA8E59A}"/>
              </a:ext>
            </a:extLst>
          </p:cNvPr>
          <p:cNvSpPr>
            <a:spLocks noGrp="1"/>
          </p:cNvSpPr>
          <p:nvPr>
            <p:ph type="sldNum" sz="quarter" idx="12"/>
          </p:nvPr>
        </p:nvSpPr>
        <p:spPr/>
        <p:txBody>
          <a:bodyPr/>
          <a:lstStyle>
            <a:lvl1pPr>
              <a:defRPr/>
            </a:lvl1pPr>
          </a:lstStyle>
          <a:p>
            <a:fld id="{83608642-FAAC-4094-94FA-141D3D24F341}" type="slidenum">
              <a:rPr lang="en-US" altLang="en-US"/>
              <a:pPr/>
              <a:t>‹#›</a:t>
            </a:fld>
            <a:endParaRPr lang="en-US" altLang="en-US"/>
          </a:p>
        </p:txBody>
      </p:sp>
    </p:spTree>
    <p:extLst>
      <p:ext uri="{BB962C8B-B14F-4D97-AF65-F5344CB8AC3E}">
        <p14:creationId xmlns:p14="http://schemas.microsoft.com/office/powerpoint/2010/main" val="2092178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A569-7EDD-4654-BEB4-B4B10C9E4A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345B10-CED6-4F40-BB08-5AF79CB6E9B6}"/>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0E387E38-343C-40DC-97CC-9D2BFF1972BD}"/>
              </a:ext>
            </a:extLst>
          </p:cNvPr>
          <p:cNvSpPr>
            <a:spLocks noGrp="1"/>
          </p:cNvSpPr>
          <p:nvPr>
            <p:ph type="ftr" sz="quarter" idx="11"/>
          </p:nvPr>
        </p:nvSpPr>
        <p:spPr/>
        <p:txBody>
          <a:bodyPr/>
          <a:lstStyle>
            <a:lvl1pPr>
              <a:defRPr/>
            </a:lvl1pPr>
          </a:lstStyle>
          <a:p>
            <a:r>
              <a:rPr lang="en-US" altLang="en-US"/>
              <a:t>Created by Mr. Armstrong</a:t>
            </a:r>
          </a:p>
        </p:txBody>
      </p:sp>
      <p:sp>
        <p:nvSpPr>
          <p:cNvPr id="5" name="Slide Number Placeholder 4">
            <a:extLst>
              <a:ext uri="{FF2B5EF4-FFF2-40B4-BE49-F238E27FC236}">
                <a16:creationId xmlns:a16="http://schemas.microsoft.com/office/drawing/2014/main" id="{8A2943D9-4536-4E58-A9F8-F05DBE1E6F1C}"/>
              </a:ext>
            </a:extLst>
          </p:cNvPr>
          <p:cNvSpPr>
            <a:spLocks noGrp="1"/>
          </p:cNvSpPr>
          <p:nvPr>
            <p:ph type="sldNum" sz="quarter" idx="12"/>
          </p:nvPr>
        </p:nvSpPr>
        <p:spPr/>
        <p:txBody>
          <a:bodyPr/>
          <a:lstStyle>
            <a:lvl1pPr>
              <a:defRPr/>
            </a:lvl1pPr>
          </a:lstStyle>
          <a:p>
            <a:fld id="{59BAA838-FC18-4074-A8CA-DD5943773A44}" type="slidenum">
              <a:rPr lang="en-US" altLang="en-US"/>
              <a:pPr/>
              <a:t>‹#›</a:t>
            </a:fld>
            <a:endParaRPr lang="en-US" altLang="en-US"/>
          </a:p>
        </p:txBody>
      </p:sp>
    </p:spTree>
    <p:extLst>
      <p:ext uri="{BB962C8B-B14F-4D97-AF65-F5344CB8AC3E}">
        <p14:creationId xmlns:p14="http://schemas.microsoft.com/office/powerpoint/2010/main" val="439668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322B17-AC25-428E-9AEB-68B9DFE15966}"/>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1B0B8F77-6395-4212-B4C5-A6238F5561A7}"/>
              </a:ext>
            </a:extLst>
          </p:cNvPr>
          <p:cNvSpPr>
            <a:spLocks noGrp="1"/>
          </p:cNvSpPr>
          <p:nvPr>
            <p:ph type="ftr" sz="quarter" idx="11"/>
          </p:nvPr>
        </p:nvSpPr>
        <p:spPr/>
        <p:txBody>
          <a:bodyPr/>
          <a:lstStyle>
            <a:lvl1pPr>
              <a:defRPr/>
            </a:lvl1pPr>
          </a:lstStyle>
          <a:p>
            <a:r>
              <a:rPr lang="en-US" altLang="en-US"/>
              <a:t>Created by Mr. Armstrong</a:t>
            </a:r>
          </a:p>
        </p:txBody>
      </p:sp>
      <p:sp>
        <p:nvSpPr>
          <p:cNvPr id="4" name="Slide Number Placeholder 3">
            <a:extLst>
              <a:ext uri="{FF2B5EF4-FFF2-40B4-BE49-F238E27FC236}">
                <a16:creationId xmlns:a16="http://schemas.microsoft.com/office/drawing/2014/main" id="{816DB46D-5E2E-4027-AE81-ED595705A15C}"/>
              </a:ext>
            </a:extLst>
          </p:cNvPr>
          <p:cNvSpPr>
            <a:spLocks noGrp="1"/>
          </p:cNvSpPr>
          <p:nvPr>
            <p:ph type="sldNum" sz="quarter" idx="12"/>
          </p:nvPr>
        </p:nvSpPr>
        <p:spPr/>
        <p:txBody>
          <a:bodyPr/>
          <a:lstStyle>
            <a:lvl1pPr>
              <a:defRPr/>
            </a:lvl1pPr>
          </a:lstStyle>
          <a:p>
            <a:fld id="{B6E1A7F3-64EB-444C-B174-9BF568812AC3}" type="slidenum">
              <a:rPr lang="en-US" altLang="en-US"/>
              <a:pPr/>
              <a:t>‹#›</a:t>
            </a:fld>
            <a:endParaRPr lang="en-US" altLang="en-US"/>
          </a:p>
        </p:txBody>
      </p:sp>
    </p:spTree>
    <p:extLst>
      <p:ext uri="{BB962C8B-B14F-4D97-AF65-F5344CB8AC3E}">
        <p14:creationId xmlns:p14="http://schemas.microsoft.com/office/powerpoint/2010/main" val="802600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D6C0-C97C-4D69-9A73-9A6B42F54C1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17FB9F-6F0B-48B4-B911-5D5EE424745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6ACFC5-E418-4F21-B8DB-D28EAA320D3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A87BC-8436-41B6-B9BF-6AA3AD240694}"/>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ECCEAEF-CC3E-4185-8798-38E48C7DA7B4}"/>
              </a:ext>
            </a:extLst>
          </p:cNvPr>
          <p:cNvSpPr>
            <a:spLocks noGrp="1"/>
          </p:cNvSpPr>
          <p:nvPr>
            <p:ph type="ftr" sz="quarter" idx="11"/>
          </p:nvPr>
        </p:nvSpPr>
        <p:spPr/>
        <p:txBody>
          <a:bodyPr/>
          <a:lstStyle>
            <a:lvl1pPr>
              <a:defRPr/>
            </a:lvl1pPr>
          </a:lstStyle>
          <a:p>
            <a:r>
              <a:rPr lang="en-US" altLang="en-US"/>
              <a:t>Created by Mr. Armstrong</a:t>
            </a:r>
          </a:p>
        </p:txBody>
      </p:sp>
      <p:sp>
        <p:nvSpPr>
          <p:cNvPr id="7" name="Slide Number Placeholder 6">
            <a:extLst>
              <a:ext uri="{FF2B5EF4-FFF2-40B4-BE49-F238E27FC236}">
                <a16:creationId xmlns:a16="http://schemas.microsoft.com/office/drawing/2014/main" id="{2D06964A-C193-421E-ADE8-99E8C097194A}"/>
              </a:ext>
            </a:extLst>
          </p:cNvPr>
          <p:cNvSpPr>
            <a:spLocks noGrp="1"/>
          </p:cNvSpPr>
          <p:nvPr>
            <p:ph type="sldNum" sz="quarter" idx="12"/>
          </p:nvPr>
        </p:nvSpPr>
        <p:spPr/>
        <p:txBody>
          <a:bodyPr/>
          <a:lstStyle>
            <a:lvl1pPr>
              <a:defRPr/>
            </a:lvl1pPr>
          </a:lstStyle>
          <a:p>
            <a:fld id="{78CF87FF-AFBB-43D0-B179-968FB8E8599E}" type="slidenum">
              <a:rPr lang="en-US" altLang="en-US"/>
              <a:pPr/>
              <a:t>‹#›</a:t>
            </a:fld>
            <a:endParaRPr lang="en-US" altLang="en-US"/>
          </a:p>
        </p:txBody>
      </p:sp>
    </p:spTree>
    <p:extLst>
      <p:ext uri="{BB962C8B-B14F-4D97-AF65-F5344CB8AC3E}">
        <p14:creationId xmlns:p14="http://schemas.microsoft.com/office/powerpoint/2010/main" val="86136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F93C-B5E4-44C3-85E8-D1E1E8D99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4D73DA-36B3-4AAC-9652-86F3223666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60FCD-85A4-4191-9420-C596A4350E4C}"/>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D80BD9E-DC71-4F03-BE07-A56F57A6724C}"/>
              </a:ext>
            </a:extLst>
          </p:cNvPr>
          <p:cNvSpPr>
            <a:spLocks noGrp="1"/>
          </p:cNvSpPr>
          <p:nvPr>
            <p:ph type="sldNum" sz="quarter" idx="11"/>
          </p:nvPr>
        </p:nvSpPr>
        <p:spPr/>
        <p:txBody>
          <a:bodyPr/>
          <a:lstStyle>
            <a:lvl1pPr>
              <a:defRPr/>
            </a:lvl1pPr>
          </a:lstStyle>
          <a:p>
            <a:fld id="{BA606CBB-E855-4A22-9E91-F973C6DB6A51}" type="slidenum">
              <a:rPr lang="en-US" altLang="en-US"/>
              <a:pPr/>
              <a:t>‹#›</a:t>
            </a:fld>
            <a:endParaRPr lang="en-US" altLang="en-US"/>
          </a:p>
        </p:txBody>
      </p:sp>
      <p:sp>
        <p:nvSpPr>
          <p:cNvPr id="6" name="Footer Placeholder 5">
            <a:extLst>
              <a:ext uri="{FF2B5EF4-FFF2-40B4-BE49-F238E27FC236}">
                <a16:creationId xmlns:a16="http://schemas.microsoft.com/office/drawing/2014/main" id="{9C5F8200-448D-4796-9A9F-5289974B87DE}"/>
              </a:ext>
            </a:extLst>
          </p:cNvPr>
          <p:cNvSpPr>
            <a:spLocks noGrp="1"/>
          </p:cNvSpPr>
          <p:nvPr>
            <p:ph type="ftr" sz="quarter" idx="12"/>
          </p:nvPr>
        </p:nvSpPr>
        <p:spPr/>
        <p:txBody>
          <a:bodyPr/>
          <a:lstStyle>
            <a:lvl1pPr>
              <a:defRPr b="0">
                <a:latin typeface="Tahoma" panose="020B0604030504040204" pitchFamily="34" charset="0"/>
              </a:defRPr>
            </a:lvl1pPr>
          </a:lstStyle>
          <a:p>
            <a:endParaRPr lang="en-US" altLang="en-US" b="1">
              <a:latin typeface="+mn-lt"/>
            </a:endParaRPr>
          </a:p>
          <a:p>
            <a:endParaRPr lang="en-US" altLang="en-US"/>
          </a:p>
          <a:p>
            <a:endParaRPr lang="en-US" altLang="en-US" b="1"/>
          </a:p>
          <a:p>
            <a:r>
              <a:rPr lang="en-US" altLang="en-US" b="1"/>
              <a:t>© A+ Computer Science  -  www.apluscompsci.com</a:t>
            </a:r>
          </a:p>
        </p:txBody>
      </p:sp>
    </p:spTree>
    <p:extLst>
      <p:ext uri="{BB962C8B-B14F-4D97-AF65-F5344CB8AC3E}">
        <p14:creationId xmlns:p14="http://schemas.microsoft.com/office/powerpoint/2010/main" val="24684066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72F1-8C13-47CF-A086-13E6C3FFC6B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8DD22F-CA83-4667-BE75-9F5B3FEDF6D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259730-7D44-49B8-96B6-10AB2E8DE0B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EA4B3-F15F-436B-BE96-84F7845F8EA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C2D0418-EC29-4FE5-BA33-E43F49E65F75}"/>
              </a:ext>
            </a:extLst>
          </p:cNvPr>
          <p:cNvSpPr>
            <a:spLocks noGrp="1"/>
          </p:cNvSpPr>
          <p:nvPr>
            <p:ph type="ftr" sz="quarter" idx="11"/>
          </p:nvPr>
        </p:nvSpPr>
        <p:spPr/>
        <p:txBody>
          <a:bodyPr/>
          <a:lstStyle>
            <a:lvl1pPr>
              <a:defRPr/>
            </a:lvl1pPr>
          </a:lstStyle>
          <a:p>
            <a:r>
              <a:rPr lang="en-US" altLang="en-US"/>
              <a:t>Created by Mr. Armstrong</a:t>
            </a:r>
          </a:p>
        </p:txBody>
      </p:sp>
      <p:sp>
        <p:nvSpPr>
          <p:cNvPr id="7" name="Slide Number Placeholder 6">
            <a:extLst>
              <a:ext uri="{FF2B5EF4-FFF2-40B4-BE49-F238E27FC236}">
                <a16:creationId xmlns:a16="http://schemas.microsoft.com/office/drawing/2014/main" id="{25A7BBDC-67E1-46F0-8EE2-87B582F4E232}"/>
              </a:ext>
            </a:extLst>
          </p:cNvPr>
          <p:cNvSpPr>
            <a:spLocks noGrp="1"/>
          </p:cNvSpPr>
          <p:nvPr>
            <p:ph type="sldNum" sz="quarter" idx="12"/>
          </p:nvPr>
        </p:nvSpPr>
        <p:spPr/>
        <p:txBody>
          <a:bodyPr/>
          <a:lstStyle>
            <a:lvl1pPr>
              <a:defRPr/>
            </a:lvl1pPr>
          </a:lstStyle>
          <a:p>
            <a:fld id="{A8590FC5-141E-4ED2-BD47-7DF2932491BF}" type="slidenum">
              <a:rPr lang="en-US" altLang="en-US"/>
              <a:pPr/>
              <a:t>‹#›</a:t>
            </a:fld>
            <a:endParaRPr lang="en-US" altLang="en-US"/>
          </a:p>
        </p:txBody>
      </p:sp>
    </p:spTree>
    <p:extLst>
      <p:ext uri="{BB962C8B-B14F-4D97-AF65-F5344CB8AC3E}">
        <p14:creationId xmlns:p14="http://schemas.microsoft.com/office/powerpoint/2010/main" val="3939863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7A68-18CF-4FAC-8922-AF10EF0B82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A568F9-6715-4D6D-A57D-DDA9949D0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B98F5-C395-4F9B-A97D-0EF6F80F3A0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51C9C91-116E-483E-98B5-34A119DBE1FB}"/>
              </a:ext>
            </a:extLst>
          </p:cNvPr>
          <p:cNvSpPr>
            <a:spLocks noGrp="1"/>
          </p:cNvSpPr>
          <p:nvPr>
            <p:ph type="ftr" sz="quarter" idx="11"/>
          </p:nvPr>
        </p:nvSpPr>
        <p:spPr/>
        <p:txBody>
          <a:bodyPr/>
          <a:lstStyle>
            <a:lvl1pPr>
              <a:defRPr/>
            </a:lvl1pPr>
          </a:lstStyle>
          <a:p>
            <a:r>
              <a:rPr lang="en-US" altLang="en-US"/>
              <a:t>Created by Mr. Armstrong</a:t>
            </a:r>
          </a:p>
        </p:txBody>
      </p:sp>
      <p:sp>
        <p:nvSpPr>
          <p:cNvPr id="6" name="Slide Number Placeholder 5">
            <a:extLst>
              <a:ext uri="{FF2B5EF4-FFF2-40B4-BE49-F238E27FC236}">
                <a16:creationId xmlns:a16="http://schemas.microsoft.com/office/drawing/2014/main" id="{50EA7338-1950-4341-9003-C4E92FF4D199}"/>
              </a:ext>
            </a:extLst>
          </p:cNvPr>
          <p:cNvSpPr>
            <a:spLocks noGrp="1"/>
          </p:cNvSpPr>
          <p:nvPr>
            <p:ph type="sldNum" sz="quarter" idx="12"/>
          </p:nvPr>
        </p:nvSpPr>
        <p:spPr/>
        <p:txBody>
          <a:bodyPr/>
          <a:lstStyle>
            <a:lvl1pPr>
              <a:defRPr/>
            </a:lvl1pPr>
          </a:lstStyle>
          <a:p>
            <a:fld id="{9794F7A5-BB82-465C-9579-D137F9D2BF63}" type="slidenum">
              <a:rPr lang="en-US" altLang="en-US"/>
              <a:pPr/>
              <a:t>‹#›</a:t>
            </a:fld>
            <a:endParaRPr lang="en-US" altLang="en-US"/>
          </a:p>
        </p:txBody>
      </p:sp>
    </p:spTree>
    <p:extLst>
      <p:ext uri="{BB962C8B-B14F-4D97-AF65-F5344CB8AC3E}">
        <p14:creationId xmlns:p14="http://schemas.microsoft.com/office/powerpoint/2010/main" val="823346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D2AE0A-EFF7-408F-9B81-E1186BBF1A94}"/>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490CCF-F049-4416-A5F9-9222399232D4}"/>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7C06F-CEA0-4493-9577-6ADEF1A1801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AFC57CE-EB28-43A1-8855-3AC40EEB03AE}"/>
              </a:ext>
            </a:extLst>
          </p:cNvPr>
          <p:cNvSpPr>
            <a:spLocks noGrp="1"/>
          </p:cNvSpPr>
          <p:nvPr>
            <p:ph type="ftr" sz="quarter" idx="11"/>
          </p:nvPr>
        </p:nvSpPr>
        <p:spPr/>
        <p:txBody>
          <a:bodyPr/>
          <a:lstStyle>
            <a:lvl1pPr>
              <a:defRPr/>
            </a:lvl1pPr>
          </a:lstStyle>
          <a:p>
            <a:r>
              <a:rPr lang="en-US" altLang="en-US"/>
              <a:t>Created by Mr. Armstrong</a:t>
            </a:r>
          </a:p>
        </p:txBody>
      </p:sp>
      <p:sp>
        <p:nvSpPr>
          <p:cNvPr id="6" name="Slide Number Placeholder 5">
            <a:extLst>
              <a:ext uri="{FF2B5EF4-FFF2-40B4-BE49-F238E27FC236}">
                <a16:creationId xmlns:a16="http://schemas.microsoft.com/office/drawing/2014/main" id="{9A5D2040-D0D1-4E29-8F94-FE1E9B5F591B}"/>
              </a:ext>
            </a:extLst>
          </p:cNvPr>
          <p:cNvSpPr>
            <a:spLocks noGrp="1"/>
          </p:cNvSpPr>
          <p:nvPr>
            <p:ph type="sldNum" sz="quarter" idx="12"/>
          </p:nvPr>
        </p:nvSpPr>
        <p:spPr/>
        <p:txBody>
          <a:bodyPr/>
          <a:lstStyle>
            <a:lvl1pPr>
              <a:defRPr/>
            </a:lvl1pPr>
          </a:lstStyle>
          <a:p>
            <a:fld id="{E164D216-5F56-4AE7-BF10-74C5CBC63D2C}" type="slidenum">
              <a:rPr lang="en-US" altLang="en-US"/>
              <a:pPr/>
              <a:t>‹#›</a:t>
            </a:fld>
            <a:endParaRPr lang="en-US" altLang="en-US"/>
          </a:p>
        </p:txBody>
      </p:sp>
    </p:spTree>
    <p:extLst>
      <p:ext uri="{BB962C8B-B14F-4D97-AF65-F5344CB8AC3E}">
        <p14:creationId xmlns:p14="http://schemas.microsoft.com/office/powerpoint/2010/main" val="59790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E0DB-57E6-499C-99DB-A3BCA3C6B26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10C04-A3D0-4BF1-94B6-BDB45910A10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B5DF275-0EAD-4C12-8128-6E505A525694}"/>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927B46F-3FDA-41F0-AC70-A4BD1273D793}"/>
              </a:ext>
            </a:extLst>
          </p:cNvPr>
          <p:cNvSpPr>
            <a:spLocks noGrp="1"/>
          </p:cNvSpPr>
          <p:nvPr>
            <p:ph type="sldNum" sz="quarter" idx="11"/>
          </p:nvPr>
        </p:nvSpPr>
        <p:spPr/>
        <p:txBody>
          <a:bodyPr/>
          <a:lstStyle>
            <a:lvl1pPr>
              <a:defRPr/>
            </a:lvl1pPr>
          </a:lstStyle>
          <a:p>
            <a:fld id="{D9AF60C7-142D-43B8-A859-290F0C38C8A6}" type="slidenum">
              <a:rPr lang="en-US" altLang="en-US"/>
              <a:pPr/>
              <a:t>‹#›</a:t>
            </a:fld>
            <a:endParaRPr lang="en-US" altLang="en-US"/>
          </a:p>
        </p:txBody>
      </p:sp>
      <p:sp>
        <p:nvSpPr>
          <p:cNvPr id="6" name="Footer Placeholder 5">
            <a:extLst>
              <a:ext uri="{FF2B5EF4-FFF2-40B4-BE49-F238E27FC236}">
                <a16:creationId xmlns:a16="http://schemas.microsoft.com/office/drawing/2014/main" id="{5B1AEC17-E73F-4D20-AFE7-3297BF063716}"/>
              </a:ext>
            </a:extLst>
          </p:cNvPr>
          <p:cNvSpPr>
            <a:spLocks noGrp="1"/>
          </p:cNvSpPr>
          <p:nvPr>
            <p:ph type="ftr" sz="quarter" idx="12"/>
          </p:nvPr>
        </p:nvSpPr>
        <p:spPr/>
        <p:txBody>
          <a:bodyPr/>
          <a:lstStyle>
            <a:lvl1pPr>
              <a:defRPr b="0">
                <a:latin typeface="Tahoma" panose="020B0604030504040204" pitchFamily="34" charset="0"/>
              </a:defRPr>
            </a:lvl1pPr>
          </a:lstStyle>
          <a:p>
            <a:endParaRPr lang="en-US" altLang="en-US" b="1">
              <a:latin typeface="+mn-lt"/>
            </a:endParaRPr>
          </a:p>
          <a:p>
            <a:endParaRPr lang="en-US" altLang="en-US"/>
          </a:p>
          <a:p>
            <a:endParaRPr lang="en-US" altLang="en-US" b="1"/>
          </a:p>
          <a:p>
            <a:r>
              <a:rPr lang="en-US" altLang="en-US" b="1"/>
              <a:t>© A+ Computer Science  -  www.apluscompsci.com</a:t>
            </a:r>
          </a:p>
        </p:txBody>
      </p:sp>
    </p:spTree>
    <p:extLst>
      <p:ext uri="{BB962C8B-B14F-4D97-AF65-F5344CB8AC3E}">
        <p14:creationId xmlns:p14="http://schemas.microsoft.com/office/powerpoint/2010/main" val="242350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D6EA-F0D6-4421-82CA-6F54CB03EF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EA0A9-31AD-4D66-A929-93E36B08564A}"/>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8B62A5-E50D-4A92-B77B-68641BA484A5}"/>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BB9FC6-31AD-4B13-B77F-E15225615473}"/>
              </a:ext>
            </a:extLst>
          </p:cNvPr>
          <p:cNvSpPr>
            <a:spLocks noGrp="1"/>
          </p:cNvSpPr>
          <p:nvPr>
            <p:ph type="dt" sz="half"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F761ED3-E1DE-4046-89FD-0C2DE511EDDE}"/>
              </a:ext>
            </a:extLst>
          </p:cNvPr>
          <p:cNvSpPr>
            <a:spLocks noGrp="1"/>
          </p:cNvSpPr>
          <p:nvPr>
            <p:ph type="sldNum" sz="quarter" idx="11"/>
          </p:nvPr>
        </p:nvSpPr>
        <p:spPr/>
        <p:txBody>
          <a:bodyPr/>
          <a:lstStyle>
            <a:lvl1pPr>
              <a:defRPr/>
            </a:lvl1pPr>
          </a:lstStyle>
          <a:p>
            <a:fld id="{0DF96AE4-A275-4685-88EA-D28D37709C2D}" type="slidenum">
              <a:rPr lang="en-US" altLang="en-US"/>
              <a:pPr/>
              <a:t>‹#›</a:t>
            </a:fld>
            <a:endParaRPr lang="en-US" altLang="en-US"/>
          </a:p>
        </p:txBody>
      </p:sp>
      <p:sp>
        <p:nvSpPr>
          <p:cNvPr id="7" name="Footer Placeholder 6">
            <a:extLst>
              <a:ext uri="{FF2B5EF4-FFF2-40B4-BE49-F238E27FC236}">
                <a16:creationId xmlns:a16="http://schemas.microsoft.com/office/drawing/2014/main" id="{0DA1B83A-8E5F-4B6D-BBD7-25DB4353196C}"/>
              </a:ext>
            </a:extLst>
          </p:cNvPr>
          <p:cNvSpPr>
            <a:spLocks noGrp="1"/>
          </p:cNvSpPr>
          <p:nvPr>
            <p:ph type="ftr" sz="quarter" idx="12"/>
          </p:nvPr>
        </p:nvSpPr>
        <p:spPr/>
        <p:txBody>
          <a:bodyPr/>
          <a:lstStyle>
            <a:lvl1pPr>
              <a:defRPr b="0">
                <a:latin typeface="Tahoma" panose="020B0604030504040204" pitchFamily="34" charset="0"/>
              </a:defRPr>
            </a:lvl1pPr>
          </a:lstStyle>
          <a:p>
            <a:endParaRPr lang="en-US" altLang="en-US" b="1">
              <a:latin typeface="+mn-lt"/>
            </a:endParaRPr>
          </a:p>
          <a:p>
            <a:endParaRPr lang="en-US" altLang="en-US"/>
          </a:p>
          <a:p>
            <a:endParaRPr lang="en-US" altLang="en-US" b="1"/>
          </a:p>
          <a:p>
            <a:r>
              <a:rPr lang="en-US" altLang="en-US" b="1"/>
              <a:t>© A+ Computer Science  -  www.apluscompsci.com</a:t>
            </a:r>
          </a:p>
        </p:txBody>
      </p:sp>
    </p:spTree>
    <p:extLst>
      <p:ext uri="{BB962C8B-B14F-4D97-AF65-F5344CB8AC3E}">
        <p14:creationId xmlns:p14="http://schemas.microsoft.com/office/powerpoint/2010/main" val="400396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A276-8F5E-42DB-92AB-59B072B4F64E}"/>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70CC3E-EA62-4364-9BB8-2B169459E7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D3E78-C283-4C41-89DE-9A9BC5B5B0A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3C8E0B-5F3C-4EFC-9783-CF91C03806E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65CDDC-A26A-4419-B140-A960A445ADD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14C48A-FD56-43E8-B171-C4BB46E98CC4}"/>
              </a:ext>
            </a:extLst>
          </p:cNvPr>
          <p:cNvSpPr>
            <a:spLocks noGrp="1"/>
          </p:cNvSpPr>
          <p:nvPr>
            <p:ph type="dt" sz="half" idx="10"/>
          </p:nvPr>
        </p:nvSpPr>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760F8218-CFB0-4745-A619-D01A5A3CB19D}"/>
              </a:ext>
            </a:extLst>
          </p:cNvPr>
          <p:cNvSpPr>
            <a:spLocks noGrp="1"/>
          </p:cNvSpPr>
          <p:nvPr>
            <p:ph type="sldNum" sz="quarter" idx="11"/>
          </p:nvPr>
        </p:nvSpPr>
        <p:spPr/>
        <p:txBody>
          <a:bodyPr/>
          <a:lstStyle>
            <a:lvl1pPr>
              <a:defRPr/>
            </a:lvl1pPr>
          </a:lstStyle>
          <a:p>
            <a:fld id="{EAEB54E8-D9DA-43D7-88B5-3F867AC61130}" type="slidenum">
              <a:rPr lang="en-US" altLang="en-US"/>
              <a:pPr/>
              <a:t>‹#›</a:t>
            </a:fld>
            <a:endParaRPr lang="en-US" altLang="en-US"/>
          </a:p>
        </p:txBody>
      </p:sp>
      <p:sp>
        <p:nvSpPr>
          <p:cNvPr id="9" name="Footer Placeholder 8">
            <a:extLst>
              <a:ext uri="{FF2B5EF4-FFF2-40B4-BE49-F238E27FC236}">
                <a16:creationId xmlns:a16="http://schemas.microsoft.com/office/drawing/2014/main" id="{7E49774A-45E6-44B6-9C8F-B5776A828293}"/>
              </a:ext>
            </a:extLst>
          </p:cNvPr>
          <p:cNvSpPr>
            <a:spLocks noGrp="1"/>
          </p:cNvSpPr>
          <p:nvPr>
            <p:ph type="ftr" sz="quarter" idx="12"/>
          </p:nvPr>
        </p:nvSpPr>
        <p:spPr/>
        <p:txBody>
          <a:bodyPr/>
          <a:lstStyle>
            <a:lvl1pPr>
              <a:defRPr b="0">
                <a:latin typeface="Tahoma" panose="020B0604030504040204" pitchFamily="34" charset="0"/>
              </a:defRPr>
            </a:lvl1pPr>
          </a:lstStyle>
          <a:p>
            <a:endParaRPr lang="en-US" altLang="en-US" b="1">
              <a:latin typeface="+mn-lt"/>
            </a:endParaRPr>
          </a:p>
          <a:p>
            <a:endParaRPr lang="en-US" altLang="en-US"/>
          </a:p>
          <a:p>
            <a:endParaRPr lang="en-US" altLang="en-US" b="1"/>
          </a:p>
          <a:p>
            <a:r>
              <a:rPr lang="en-US" altLang="en-US" b="1"/>
              <a:t>© A+ Computer Science  -  www.apluscompsci.com</a:t>
            </a:r>
          </a:p>
        </p:txBody>
      </p:sp>
    </p:spTree>
    <p:extLst>
      <p:ext uri="{BB962C8B-B14F-4D97-AF65-F5344CB8AC3E}">
        <p14:creationId xmlns:p14="http://schemas.microsoft.com/office/powerpoint/2010/main" val="1229820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7065-E3AB-4A4B-896B-81893BA598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42650E-5935-4F92-B7A3-1A03C7487A41}"/>
              </a:ext>
            </a:extLst>
          </p:cNvPr>
          <p:cNvSpPr>
            <a:spLocks noGrp="1"/>
          </p:cNvSpPr>
          <p:nvPr>
            <p:ph type="dt" sz="half" idx="10"/>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924DAE4-806D-429A-8980-4854598F4B19}"/>
              </a:ext>
            </a:extLst>
          </p:cNvPr>
          <p:cNvSpPr>
            <a:spLocks noGrp="1"/>
          </p:cNvSpPr>
          <p:nvPr>
            <p:ph type="sldNum" sz="quarter" idx="11"/>
          </p:nvPr>
        </p:nvSpPr>
        <p:spPr/>
        <p:txBody>
          <a:bodyPr/>
          <a:lstStyle>
            <a:lvl1pPr>
              <a:defRPr/>
            </a:lvl1pPr>
          </a:lstStyle>
          <a:p>
            <a:fld id="{1AA59878-28CE-40AB-AF55-54041F63EFE4}" type="slidenum">
              <a:rPr lang="en-US" altLang="en-US"/>
              <a:pPr/>
              <a:t>‹#›</a:t>
            </a:fld>
            <a:endParaRPr lang="en-US" altLang="en-US"/>
          </a:p>
        </p:txBody>
      </p:sp>
      <p:sp>
        <p:nvSpPr>
          <p:cNvPr id="5" name="Footer Placeholder 4">
            <a:extLst>
              <a:ext uri="{FF2B5EF4-FFF2-40B4-BE49-F238E27FC236}">
                <a16:creationId xmlns:a16="http://schemas.microsoft.com/office/drawing/2014/main" id="{BC9227CD-88A1-4B39-BFCF-C6D33D923606}"/>
              </a:ext>
            </a:extLst>
          </p:cNvPr>
          <p:cNvSpPr>
            <a:spLocks noGrp="1"/>
          </p:cNvSpPr>
          <p:nvPr>
            <p:ph type="ftr" sz="quarter" idx="12"/>
          </p:nvPr>
        </p:nvSpPr>
        <p:spPr/>
        <p:txBody>
          <a:bodyPr/>
          <a:lstStyle>
            <a:lvl1pPr>
              <a:defRPr b="0">
                <a:latin typeface="Tahoma" panose="020B0604030504040204" pitchFamily="34" charset="0"/>
              </a:defRPr>
            </a:lvl1pPr>
          </a:lstStyle>
          <a:p>
            <a:endParaRPr lang="en-US" altLang="en-US" b="1">
              <a:latin typeface="+mn-lt"/>
            </a:endParaRPr>
          </a:p>
          <a:p>
            <a:endParaRPr lang="en-US" altLang="en-US"/>
          </a:p>
          <a:p>
            <a:endParaRPr lang="en-US" altLang="en-US" b="1"/>
          </a:p>
          <a:p>
            <a:r>
              <a:rPr lang="en-US" altLang="en-US" b="1"/>
              <a:t>© A+ Computer Science  -  www.apluscompsci.com</a:t>
            </a:r>
          </a:p>
        </p:txBody>
      </p:sp>
    </p:spTree>
    <p:extLst>
      <p:ext uri="{BB962C8B-B14F-4D97-AF65-F5344CB8AC3E}">
        <p14:creationId xmlns:p14="http://schemas.microsoft.com/office/powerpoint/2010/main" val="363997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5ACE1-113F-4081-B3F3-A885752B53CB}"/>
              </a:ext>
            </a:extLst>
          </p:cNvPr>
          <p:cNvSpPr>
            <a:spLocks noGrp="1"/>
          </p:cNvSpPr>
          <p:nvPr>
            <p:ph type="dt" sz="half" idx="10"/>
          </p:nvPr>
        </p:nvSpPr>
        <p:spPr/>
        <p:txBody>
          <a:bodyPr/>
          <a:lstStyle>
            <a:lvl1pPr>
              <a:defRPr/>
            </a:lvl1pPr>
          </a:lstStyle>
          <a:p>
            <a:endParaRPr lang="en-US" altLang="en-US"/>
          </a:p>
        </p:txBody>
      </p:sp>
      <p:sp>
        <p:nvSpPr>
          <p:cNvPr id="3" name="Slide Number Placeholder 2">
            <a:extLst>
              <a:ext uri="{FF2B5EF4-FFF2-40B4-BE49-F238E27FC236}">
                <a16:creationId xmlns:a16="http://schemas.microsoft.com/office/drawing/2014/main" id="{74E5544E-D46D-408F-9682-E3C54F135E72}"/>
              </a:ext>
            </a:extLst>
          </p:cNvPr>
          <p:cNvSpPr>
            <a:spLocks noGrp="1"/>
          </p:cNvSpPr>
          <p:nvPr>
            <p:ph type="sldNum" sz="quarter" idx="11"/>
          </p:nvPr>
        </p:nvSpPr>
        <p:spPr/>
        <p:txBody>
          <a:bodyPr/>
          <a:lstStyle>
            <a:lvl1pPr>
              <a:defRPr/>
            </a:lvl1pPr>
          </a:lstStyle>
          <a:p>
            <a:fld id="{11A0EB13-7348-4CEC-9290-75C2EC1F4640}" type="slidenum">
              <a:rPr lang="en-US" altLang="en-US"/>
              <a:pPr/>
              <a:t>‹#›</a:t>
            </a:fld>
            <a:endParaRPr lang="en-US" altLang="en-US"/>
          </a:p>
        </p:txBody>
      </p:sp>
      <p:sp>
        <p:nvSpPr>
          <p:cNvPr id="4" name="Footer Placeholder 3">
            <a:extLst>
              <a:ext uri="{FF2B5EF4-FFF2-40B4-BE49-F238E27FC236}">
                <a16:creationId xmlns:a16="http://schemas.microsoft.com/office/drawing/2014/main" id="{844C82E8-714B-48B0-A9C0-8D94146DFECE}"/>
              </a:ext>
            </a:extLst>
          </p:cNvPr>
          <p:cNvSpPr>
            <a:spLocks noGrp="1"/>
          </p:cNvSpPr>
          <p:nvPr>
            <p:ph type="ftr" sz="quarter" idx="12"/>
          </p:nvPr>
        </p:nvSpPr>
        <p:spPr/>
        <p:txBody>
          <a:bodyPr/>
          <a:lstStyle>
            <a:lvl1pPr>
              <a:defRPr b="0">
                <a:latin typeface="Tahoma" panose="020B0604030504040204" pitchFamily="34" charset="0"/>
              </a:defRPr>
            </a:lvl1pPr>
          </a:lstStyle>
          <a:p>
            <a:endParaRPr lang="en-US" altLang="en-US" b="1">
              <a:latin typeface="+mn-lt"/>
            </a:endParaRPr>
          </a:p>
          <a:p>
            <a:endParaRPr lang="en-US" altLang="en-US"/>
          </a:p>
          <a:p>
            <a:endParaRPr lang="en-US" altLang="en-US" b="1"/>
          </a:p>
          <a:p>
            <a:r>
              <a:rPr lang="en-US" altLang="en-US" b="1"/>
              <a:t>© A+ Computer Science  -  www.apluscompsci.com</a:t>
            </a:r>
          </a:p>
        </p:txBody>
      </p:sp>
    </p:spTree>
    <p:extLst>
      <p:ext uri="{BB962C8B-B14F-4D97-AF65-F5344CB8AC3E}">
        <p14:creationId xmlns:p14="http://schemas.microsoft.com/office/powerpoint/2010/main" val="358238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0AD6-6BD7-4BB6-AB90-1AE782812AA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F0F2E9-9DAE-460D-BD36-0D2607903F4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0A0FA-944B-404F-A0B6-F6C6DC88279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E9EFE-AFDC-4CD1-AD60-922F5F6F5FF4}"/>
              </a:ext>
            </a:extLst>
          </p:cNvPr>
          <p:cNvSpPr>
            <a:spLocks noGrp="1"/>
          </p:cNvSpPr>
          <p:nvPr>
            <p:ph type="dt" sz="half"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6EC88C2-EA2C-4DBD-AF37-002FBCF5A1D5}"/>
              </a:ext>
            </a:extLst>
          </p:cNvPr>
          <p:cNvSpPr>
            <a:spLocks noGrp="1"/>
          </p:cNvSpPr>
          <p:nvPr>
            <p:ph type="sldNum" sz="quarter" idx="11"/>
          </p:nvPr>
        </p:nvSpPr>
        <p:spPr/>
        <p:txBody>
          <a:bodyPr/>
          <a:lstStyle>
            <a:lvl1pPr>
              <a:defRPr/>
            </a:lvl1pPr>
          </a:lstStyle>
          <a:p>
            <a:fld id="{C0D0AAD1-54B4-452D-A582-5355FDDEEFCC}" type="slidenum">
              <a:rPr lang="en-US" altLang="en-US"/>
              <a:pPr/>
              <a:t>‹#›</a:t>
            </a:fld>
            <a:endParaRPr lang="en-US" altLang="en-US"/>
          </a:p>
        </p:txBody>
      </p:sp>
      <p:sp>
        <p:nvSpPr>
          <p:cNvPr id="7" name="Footer Placeholder 6">
            <a:extLst>
              <a:ext uri="{FF2B5EF4-FFF2-40B4-BE49-F238E27FC236}">
                <a16:creationId xmlns:a16="http://schemas.microsoft.com/office/drawing/2014/main" id="{066305B5-A803-4248-A297-E91BDB607586}"/>
              </a:ext>
            </a:extLst>
          </p:cNvPr>
          <p:cNvSpPr>
            <a:spLocks noGrp="1"/>
          </p:cNvSpPr>
          <p:nvPr>
            <p:ph type="ftr" sz="quarter" idx="12"/>
          </p:nvPr>
        </p:nvSpPr>
        <p:spPr/>
        <p:txBody>
          <a:bodyPr/>
          <a:lstStyle>
            <a:lvl1pPr>
              <a:defRPr b="0">
                <a:latin typeface="Tahoma" panose="020B0604030504040204" pitchFamily="34" charset="0"/>
              </a:defRPr>
            </a:lvl1pPr>
          </a:lstStyle>
          <a:p>
            <a:endParaRPr lang="en-US" altLang="en-US" b="1">
              <a:latin typeface="+mn-lt"/>
            </a:endParaRPr>
          </a:p>
          <a:p>
            <a:endParaRPr lang="en-US" altLang="en-US"/>
          </a:p>
          <a:p>
            <a:endParaRPr lang="en-US" altLang="en-US" b="1"/>
          </a:p>
          <a:p>
            <a:r>
              <a:rPr lang="en-US" altLang="en-US" b="1"/>
              <a:t>© A+ Computer Science  -  www.apluscompsci.com</a:t>
            </a:r>
          </a:p>
        </p:txBody>
      </p:sp>
    </p:spTree>
    <p:extLst>
      <p:ext uri="{BB962C8B-B14F-4D97-AF65-F5344CB8AC3E}">
        <p14:creationId xmlns:p14="http://schemas.microsoft.com/office/powerpoint/2010/main" val="425875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BBE1-9199-49D8-8252-16F8D3D2CE4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51F148-ADF0-4687-8CF4-76ACBC283E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78A4B3-3BD0-43D4-970B-7D04B8155E9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21E1A-01BF-4B01-9B1F-B723CA8E2E82}"/>
              </a:ext>
            </a:extLst>
          </p:cNvPr>
          <p:cNvSpPr>
            <a:spLocks noGrp="1"/>
          </p:cNvSpPr>
          <p:nvPr>
            <p:ph type="dt" sz="half"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F8C5111-E027-4251-A6D1-00763007BC25}"/>
              </a:ext>
            </a:extLst>
          </p:cNvPr>
          <p:cNvSpPr>
            <a:spLocks noGrp="1"/>
          </p:cNvSpPr>
          <p:nvPr>
            <p:ph type="sldNum" sz="quarter" idx="11"/>
          </p:nvPr>
        </p:nvSpPr>
        <p:spPr/>
        <p:txBody>
          <a:bodyPr/>
          <a:lstStyle>
            <a:lvl1pPr>
              <a:defRPr/>
            </a:lvl1pPr>
          </a:lstStyle>
          <a:p>
            <a:fld id="{94431CB8-F86B-40F2-9F1E-C0BF20EFD2A2}" type="slidenum">
              <a:rPr lang="en-US" altLang="en-US"/>
              <a:pPr/>
              <a:t>‹#›</a:t>
            </a:fld>
            <a:endParaRPr lang="en-US" altLang="en-US"/>
          </a:p>
        </p:txBody>
      </p:sp>
      <p:sp>
        <p:nvSpPr>
          <p:cNvPr id="7" name="Footer Placeholder 6">
            <a:extLst>
              <a:ext uri="{FF2B5EF4-FFF2-40B4-BE49-F238E27FC236}">
                <a16:creationId xmlns:a16="http://schemas.microsoft.com/office/drawing/2014/main" id="{E19D8897-74CF-4FB8-B3A7-4358469C64B3}"/>
              </a:ext>
            </a:extLst>
          </p:cNvPr>
          <p:cNvSpPr>
            <a:spLocks noGrp="1"/>
          </p:cNvSpPr>
          <p:nvPr>
            <p:ph type="ftr" sz="quarter" idx="12"/>
          </p:nvPr>
        </p:nvSpPr>
        <p:spPr/>
        <p:txBody>
          <a:bodyPr/>
          <a:lstStyle>
            <a:lvl1pPr>
              <a:defRPr b="0">
                <a:latin typeface="Tahoma" panose="020B0604030504040204" pitchFamily="34" charset="0"/>
              </a:defRPr>
            </a:lvl1pPr>
          </a:lstStyle>
          <a:p>
            <a:endParaRPr lang="en-US" altLang="en-US" b="1">
              <a:latin typeface="+mn-lt"/>
            </a:endParaRPr>
          </a:p>
          <a:p>
            <a:endParaRPr lang="en-US" altLang="en-US"/>
          </a:p>
          <a:p>
            <a:endParaRPr lang="en-US" altLang="en-US" b="1"/>
          </a:p>
          <a:p>
            <a:r>
              <a:rPr lang="en-US" altLang="en-US" b="1"/>
              <a:t>© A+ Computer Science  -  www.apluscompsci.com</a:t>
            </a:r>
          </a:p>
        </p:txBody>
      </p:sp>
    </p:spTree>
    <p:extLst>
      <p:ext uri="{BB962C8B-B14F-4D97-AF65-F5344CB8AC3E}">
        <p14:creationId xmlns:p14="http://schemas.microsoft.com/office/powerpoint/2010/main" val="120247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478A0DD-7410-4FB9-B89C-92037C3E4677}"/>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0A5F065-7F6B-42D9-B22E-4B65076BC667}"/>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1A330C94-6030-4CB2-9784-A30C7199A3F8}"/>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en-US"/>
          </a:p>
        </p:txBody>
      </p:sp>
      <p:sp>
        <p:nvSpPr>
          <p:cNvPr id="1030" name="Rectangle 6">
            <a:extLst>
              <a:ext uri="{FF2B5EF4-FFF2-40B4-BE49-F238E27FC236}">
                <a16:creationId xmlns:a16="http://schemas.microsoft.com/office/drawing/2014/main" id="{B3EF7767-9534-4F08-9139-7BC21C1309BB}"/>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81CE7A57-D8DD-48DF-B14E-3E073ED938C8}" type="slidenum">
              <a:rPr lang="en-US" altLang="en-US"/>
              <a:pPr/>
              <a:t>‹#›</a:t>
            </a:fld>
            <a:endParaRPr lang="en-US" altLang="en-US"/>
          </a:p>
        </p:txBody>
      </p:sp>
      <p:sp>
        <p:nvSpPr>
          <p:cNvPr id="1031" name="Rectangle 7">
            <a:extLst>
              <a:ext uri="{FF2B5EF4-FFF2-40B4-BE49-F238E27FC236}">
                <a16:creationId xmlns:a16="http://schemas.microsoft.com/office/drawing/2014/main" id="{FE612C1F-8A3C-43B6-ACD1-D7902A0129FE}"/>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800" b="1">
                <a:latin typeface="+mn-lt"/>
              </a:defRPr>
            </a:lvl1pPr>
          </a:lstStyle>
          <a:p>
            <a:endParaRPr lang="en-US" altLang="en-US"/>
          </a:p>
          <a:p>
            <a:endParaRPr lang="en-US" altLang="en-US" b="0">
              <a:latin typeface="Tahoma" panose="020B0604030504040204" pitchFamily="34" charset="0"/>
            </a:endParaRPr>
          </a:p>
          <a:p>
            <a:endParaRPr lang="en-US" altLang="en-US">
              <a:latin typeface="Tahoma" panose="020B0604030504040204" pitchFamily="34" charset="0"/>
            </a:endParaRPr>
          </a:p>
          <a:p>
            <a:r>
              <a:rPr lang="en-US" altLang="en-US">
                <a:latin typeface="Tahoma" panose="020B0604030504040204" pitchFamily="34" charset="0"/>
              </a:rPr>
              <a:t>© A+ Computer Science  -  www.apluscompsci.com</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989908AA-32BE-4380-A318-B18F5DA0D007}"/>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2339" name="Rectangle 3">
            <a:extLst>
              <a:ext uri="{FF2B5EF4-FFF2-40B4-BE49-F238E27FC236}">
                <a16:creationId xmlns:a16="http://schemas.microsoft.com/office/drawing/2014/main" id="{7A22DAB1-74C1-410F-ACE0-018F645772A8}"/>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2340" name="Rectangle 4">
            <a:extLst>
              <a:ext uri="{FF2B5EF4-FFF2-40B4-BE49-F238E27FC236}">
                <a16:creationId xmlns:a16="http://schemas.microsoft.com/office/drawing/2014/main" id="{E0833F5E-F2EE-47A1-8561-72EEF19FBBB0}"/>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en-US"/>
          </a:p>
        </p:txBody>
      </p:sp>
      <p:sp>
        <p:nvSpPr>
          <p:cNvPr id="142341" name="Rectangle 5">
            <a:extLst>
              <a:ext uri="{FF2B5EF4-FFF2-40B4-BE49-F238E27FC236}">
                <a16:creationId xmlns:a16="http://schemas.microsoft.com/office/drawing/2014/main" id="{E0CEC796-615C-4E52-8DB4-4C3042D09D9E}"/>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r>
              <a:rPr lang="en-US" altLang="en-US"/>
              <a:t>Created by Mr. Armstrong</a:t>
            </a:r>
          </a:p>
        </p:txBody>
      </p:sp>
      <p:sp>
        <p:nvSpPr>
          <p:cNvPr id="142342" name="Rectangle 6">
            <a:extLst>
              <a:ext uri="{FF2B5EF4-FFF2-40B4-BE49-F238E27FC236}">
                <a16:creationId xmlns:a16="http://schemas.microsoft.com/office/drawing/2014/main" id="{3D9D41EF-AD00-4CE5-A1B8-0EC242EB00B8}"/>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672E4933-3330-4535-8786-CE1605358C0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upload.wikimedia.org/wikipedia/commons/7/7d/Hash_table_3_1_1_0_1_0_0_SP.svg"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upload.wikimedia.org/wikipedia/commons/d/d0/Hash_table_5_0_1_1_1_1_1_LL.svg"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wiki/File:Hash_table_5_0_1_1_1_1_1_LL.sv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wiki/File:Hash_table_5_0_1_1_1_1_0_SP.sv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675F0629-6CB0-4402-B813-CCF867D4CE23}"/>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09570" name="WordArt 2">
            <a:extLst>
              <a:ext uri="{FF2B5EF4-FFF2-40B4-BE49-F238E27FC236}">
                <a16:creationId xmlns:a16="http://schemas.microsoft.com/office/drawing/2014/main" id="{05FF9708-4493-408E-B578-7CC87832EF35}"/>
              </a:ext>
            </a:extLst>
          </p:cNvPr>
          <p:cNvSpPr>
            <a:spLocks noChangeArrowheads="1" noChangeShapeType="1" noTextEdit="1"/>
          </p:cNvSpPr>
          <p:nvPr/>
        </p:nvSpPr>
        <p:spPr bwMode="auto">
          <a:xfrm>
            <a:off x="1371600" y="1524000"/>
            <a:ext cx="6477000" cy="13716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HashTables</a:t>
            </a:r>
          </a:p>
        </p:txBody>
      </p:sp>
      <p:sp>
        <p:nvSpPr>
          <p:cNvPr id="109573" name="WordArt 5">
            <a:extLst>
              <a:ext uri="{FF2B5EF4-FFF2-40B4-BE49-F238E27FC236}">
                <a16:creationId xmlns:a16="http://schemas.microsoft.com/office/drawing/2014/main" id="{E78F0563-83FB-4A88-91FF-F6E64724C724}"/>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66B1ED95-6868-47BD-BB5F-48776018F479}"/>
              </a:ext>
            </a:extLst>
          </p:cNvPr>
          <p:cNvSpPr>
            <a:spLocks noGrp="1"/>
          </p:cNvSpPr>
          <p:nvPr>
            <p:ph type="ftr" sz="quarter" idx="12"/>
          </p:nvPr>
        </p:nvSpPr>
        <p:spPr/>
        <p:txBody>
          <a:bodyPr/>
          <a:lstStyle/>
          <a:p>
            <a:endParaRPr lang="en-US" altLang="en-US" b="1" dirty="0">
              <a:latin typeface="Times New Roman" panose="02020603050405020304" pitchFamily="18" charset="0"/>
            </a:endParaRPr>
          </a:p>
          <a:p>
            <a:endParaRPr lang="en-US" altLang="en-US" dirty="0"/>
          </a:p>
          <a:p>
            <a:endParaRPr lang="en-US" altLang="en-US" b="1" dirty="0"/>
          </a:p>
          <a:p>
            <a:r>
              <a:rPr lang="en-US" altLang="en-US" b="1" dirty="0"/>
              <a:t>© A+ Computer Science  -  www.apluscompsci.com</a:t>
            </a:r>
          </a:p>
        </p:txBody>
      </p:sp>
      <p:sp>
        <p:nvSpPr>
          <p:cNvPr id="119810" name="WordArt 2">
            <a:extLst>
              <a:ext uri="{FF2B5EF4-FFF2-40B4-BE49-F238E27FC236}">
                <a16:creationId xmlns:a16="http://schemas.microsoft.com/office/drawing/2014/main" id="{A7B4AE18-4175-4708-84D7-1D11D40003C6}"/>
              </a:ext>
            </a:extLst>
          </p:cNvPr>
          <p:cNvSpPr>
            <a:spLocks noChangeArrowheads="1" noChangeShapeType="1" noTextEdit="1"/>
          </p:cNvSpPr>
          <p:nvPr/>
        </p:nvSpPr>
        <p:spPr bwMode="auto">
          <a:xfrm>
            <a:off x="609600" y="304800"/>
            <a:ext cx="79248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Example HashCode Methods</a:t>
            </a:r>
          </a:p>
        </p:txBody>
      </p:sp>
      <p:sp>
        <p:nvSpPr>
          <p:cNvPr id="119811" name="Text Box 3">
            <a:extLst>
              <a:ext uri="{FF2B5EF4-FFF2-40B4-BE49-F238E27FC236}">
                <a16:creationId xmlns:a16="http://schemas.microsoft.com/office/drawing/2014/main" id="{8739A56D-6379-4921-8B0B-DBBD1A0F52C0}"/>
              </a:ext>
            </a:extLst>
          </p:cNvPr>
          <p:cNvSpPr txBox="1">
            <a:spLocks noChangeArrowheads="1"/>
          </p:cNvSpPr>
          <p:nvPr/>
        </p:nvSpPr>
        <p:spPr bwMode="auto">
          <a:xfrm>
            <a:off x="609600" y="1752600"/>
            <a:ext cx="859177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pt-BR" altLang="en-US" dirty="0"/>
              <a:t>public int </a:t>
            </a:r>
            <a:r>
              <a:rPr lang="pt-BR" altLang="en-US" b="1" dirty="0"/>
              <a:t>hashCode( )</a:t>
            </a:r>
          </a:p>
          <a:p>
            <a:r>
              <a:rPr lang="pt-BR" altLang="en-US" dirty="0"/>
              <a:t>{</a:t>
            </a:r>
          </a:p>
          <a:p>
            <a:r>
              <a:rPr lang="pt-BR" altLang="en-US" dirty="0"/>
              <a:t>   return  </a:t>
            </a:r>
            <a:r>
              <a:rPr lang="pt-BR" altLang="en-US" b="1" dirty="0"/>
              <a:t>x </a:t>
            </a:r>
            <a:r>
              <a:rPr lang="pt-BR" altLang="en-US" b="1" strike="sngStrike" dirty="0">
                <a:solidFill>
                  <a:srgbClr val="FF0000"/>
                </a:solidFill>
              </a:rPr>
              <a:t>% someSize</a:t>
            </a:r>
            <a:r>
              <a:rPr lang="pt-BR" altLang="en-US" dirty="0"/>
              <a:t>;</a:t>
            </a:r>
          </a:p>
          <a:p>
            <a:r>
              <a:rPr lang="pt-BR" altLang="en-US" dirty="0"/>
              <a:t>}</a:t>
            </a:r>
          </a:p>
          <a:p>
            <a:endParaRPr lang="pt-BR" altLang="en-US" dirty="0"/>
          </a:p>
          <a:p>
            <a:r>
              <a:rPr lang="pt-BR" altLang="en-US" dirty="0"/>
              <a:t>public int </a:t>
            </a:r>
            <a:r>
              <a:rPr lang="pt-BR" altLang="en-US" b="1" dirty="0"/>
              <a:t>hashCode( )</a:t>
            </a:r>
          </a:p>
          <a:p>
            <a:r>
              <a:rPr lang="pt-BR" altLang="en-US" dirty="0"/>
              <a:t>{</a:t>
            </a:r>
          </a:p>
          <a:p>
            <a:r>
              <a:rPr lang="pt-BR" altLang="en-US" dirty="0"/>
              <a:t>   return </a:t>
            </a:r>
            <a:r>
              <a:rPr lang="pt-BR" altLang="en-US" b="1" dirty="0"/>
              <a:t>(numVowels(s) + s.length) </a:t>
            </a:r>
            <a:r>
              <a:rPr lang="pt-BR" altLang="en-US" b="1" strike="sngStrike" dirty="0">
                <a:solidFill>
                  <a:srgbClr val="FF0000"/>
                </a:solidFill>
              </a:rPr>
              <a:t>% aSize</a:t>
            </a:r>
            <a:r>
              <a:rPr lang="pt-BR" altLang="en-US" dirty="0"/>
              <a:t>;</a:t>
            </a:r>
          </a:p>
          <a:p>
            <a:r>
              <a:rPr lang="pt-BR" altLang="en-US" dirty="0"/>
              <a:t>}</a:t>
            </a:r>
            <a:endParaRPr lang="en-US" altLang="en-US" dirty="0"/>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66B1ED95-6868-47BD-BB5F-48776018F479}"/>
              </a:ext>
            </a:extLst>
          </p:cNvPr>
          <p:cNvSpPr>
            <a:spLocks noGrp="1"/>
          </p:cNvSpPr>
          <p:nvPr>
            <p:ph type="ftr" sz="quarter" idx="12"/>
          </p:nvPr>
        </p:nvSpPr>
        <p:spPr/>
        <p:txBody>
          <a:bodyPr/>
          <a:lstStyle/>
          <a:p>
            <a:endParaRPr lang="en-US" altLang="en-US" b="1" dirty="0">
              <a:latin typeface="Times New Roman" panose="02020603050405020304" pitchFamily="18" charset="0"/>
            </a:endParaRPr>
          </a:p>
          <a:p>
            <a:endParaRPr lang="en-US" altLang="en-US" dirty="0"/>
          </a:p>
          <a:p>
            <a:endParaRPr lang="en-US" altLang="en-US" b="1" dirty="0"/>
          </a:p>
          <a:p>
            <a:r>
              <a:rPr lang="en-US" altLang="en-US" b="1" dirty="0"/>
              <a:t>© A+ Computer Science  -  www.apluscompsci.com</a:t>
            </a:r>
          </a:p>
        </p:txBody>
      </p:sp>
      <p:sp>
        <p:nvSpPr>
          <p:cNvPr id="119810" name="WordArt 2">
            <a:extLst>
              <a:ext uri="{FF2B5EF4-FFF2-40B4-BE49-F238E27FC236}">
                <a16:creationId xmlns:a16="http://schemas.microsoft.com/office/drawing/2014/main" id="{A7B4AE18-4175-4708-84D7-1D11D40003C6}"/>
              </a:ext>
            </a:extLst>
          </p:cNvPr>
          <p:cNvSpPr>
            <a:spLocks noChangeArrowheads="1" noChangeShapeType="1" noTextEdit="1"/>
          </p:cNvSpPr>
          <p:nvPr/>
        </p:nvSpPr>
        <p:spPr bwMode="auto">
          <a:xfrm>
            <a:off x="609600" y="304800"/>
            <a:ext cx="79248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Example HashCode Methods</a:t>
            </a:r>
          </a:p>
        </p:txBody>
      </p:sp>
      <p:sp>
        <p:nvSpPr>
          <p:cNvPr id="119811" name="Text Box 3">
            <a:extLst>
              <a:ext uri="{FF2B5EF4-FFF2-40B4-BE49-F238E27FC236}">
                <a16:creationId xmlns:a16="http://schemas.microsoft.com/office/drawing/2014/main" id="{8739A56D-6379-4921-8B0B-DBBD1A0F52C0}"/>
              </a:ext>
            </a:extLst>
          </p:cNvPr>
          <p:cNvSpPr txBox="1">
            <a:spLocks noChangeArrowheads="1"/>
          </p:cNvSpPr>
          <p:nvPr/>
        </p:nvSpPr>
        <p:spPr bwMode="auto">
          <a:xfrm>
            <a:off x="609600" y="1752600"/>
            <a:ext cx="859177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pt-BR" altLang="en-US" dirty="0"/>
              <a:t>public int </a:t>
            </a:r>
            <a:r>
              <a:rPr lang="pt-BR" altLang="en-US" b="1" dirty="0"/>
              <a:t>hashCode( )</a:t>
            </a:r>
          </a:p>
          <a:p>
            <a:r>
              <a:rPr lang="pt-BR" altLang="en-US" dirty="0"/>
              <a:t>{</a:t>
            </a:r>
          </a:p>
          <a:p>
            <a:r>
              <a:rPr lang="pt-BR" altLang="en-US" dirty="0"/>
              <a:t>   return  </a:t>
            </a:r>
            <a:r>
              <a:rPr lang="pt-BR" altLang="en-US" b="1" dirty="0"/>
              <a:t>x</a:t>
            </a:r>
            <a:r>
              <a:rPr lang="pt-BR" altLang="en-US" dirty="0"/>
              <a:t>;</a:t>
            </a:r>
          </a:p>
          <a:p>
            <a:r>
              <a:rPr lang="pt-BR" altLang="en-US" dirty="0"/>
              <a:t>}</a:t>
            </a:r>
          </a:p>
          <a:p>
            <a:endParaRPr lang="pt-BR" altLang="en-US" dirty="0"/>
          </a:p>
          <a:p>
            <a:r>
              <a:rPr lang="pt-BR" altLang="en-US" dirty="0"/>
              <a:t>public int </a:t>
            </a:r>
            <a:r>
              <a:rPr lang="pt-BR" altLang="en-US" b="1" dirty="0"/>
              <a:t>hashCode( )</a:t>
            </a:r>
          </a:p>
          <a:p>
            <a:r>
              <a:rPr lang="pt-BR" altLang="en-US" dirty="0"/>
              <a:t>{</a:t>
            </a:r>
          </a:p>
          <a:p>
            <a:r>
              <a:rPr lang="pt-BR" altLang="en-US" dirty="0"/>
              <a:t>   return </a:t>
            </a:r>
            <a:r>
              <a:rPr lang="pt-BR" altLang="en-US" b="1" dirty="0"/>
              <a:t>(numVowels(s) + s.length)</a:t>
            </a:r>
            <a:r>
              <a:rPr lang="pt-BR" altLang="en-US" dirty="0"/>
              <a:t>;</a:t>
            </a:r>
          </a:p>
          <a:p>
            <a:r>
              <a:rPr lang="pt-BR" altLang="en-US" dirty="0"/>
              <a:t>}</a:t>
            </a:r>
            <a:endParaRPr lang="en-US" altLang="en-US" dirty="0"/>
          </a:p>
          <a:p>
            <a:endParaRPr lang="en-US" altLang="en-US" dirty="0"/>
          </a:p>
        </p:txBody>
      </p:sp>
    </p:spTree>
    <p:extLst>
      <p:ext uri="{BB962C8B-B14F-4D97-AF65-F5344CB8AC3E}">
        <p14:creationId xmlns:p14="http://schemas.microsoft.com/office/powerpoint/2010/main" val="265434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a:extLst>
              <a:ext uri="{FF2B5EF4-FFF2-40B4-BE49-F238E27FC236}">
                <a16:creationId xmlns:a16="http://schemas.microsoft.com/office/drawing/2014/main" id="{D05F8174-C4CA-402D-BD80-D2C7EB9E1A5E}"/>
              </a:ext>
            </a:extLst>
          </p:cNvPr>
          <p:cNvSpPr txBox="1">
            <a:spLocks noChangeArrowheads="1"/>
          </p:cNvSpPr>
          <p:nvPr/>
        </p:nvSpPr>
        <p:spPr bwMode="auto">
          <a:xfrm>
            <a:off x="685800" y="2133600"/>
            <a:ext cx="528381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String s1 = "A";		</a:t>
            </a:r>
          </a:p>
          <a:p>
            <a:r>
              <a:rPr lang="en-US" altLang="en-US" b="1" dirty="0" err="1"/>
              <a:t>out.println</a:t>
            </a:r>
            <a:r>
              <a:rPr lang="en-US" altLang="en-US" b="1" dirty="0"/>
              <a:t>(s1.hashCode());</a:t>
            </a:r>
            <a:r>
              <a:rPr lang="en-US" altLang="en-US" dirty="0"/>
              <a:t> </a:t>
            </a:r>
            <a:endParaRPr lang="en-US" altLang="en-US" b="1" dirty="0"/>
          </a:p>
          <a:p>
            <a:endParaRPr lang="en-US" altLang="en-US" b="1" dirty="0"/>
          </a:p>
          <a:p>
            <a:r>
              <a:rPr lang="en-US" altLang="en-US" b="1" dirty="0"/>
              <a:t>String s2 = "a";		</a:t>
            </a:r>
          </a:p>
          <a:p>
            <a:r>
              <a:rPr lang="en-US" altLang="en-US" b="1" dirty="0" err="1"/>
              <a:t>out.println</a:t>
            </a:r>
            <a:r>
              <a:rPr lang="en-US" altLang="en-US" b="1" dirty="0"/>
              <a:t>(s2.hashCode());</a:t>
            </a:r>
            <a:r>
              <a:rPr lang="en-US" altLang="en-US" dirty="0"/>
              <a:t> </a:t>
            </a:r>
            <a:endParaRPr lang="en-US" altLang="en-US" b="1" dirty="0"/>
          </a:p>
          <a:p>
            <a:endParaRPr lang="en-US" altLang="en-US" b="1" dirty="0"/>
          </a:p>
          <a:p>
            <a:r>
              <a:rPr lang="en-US" altLang="en-US" b="1" dirty="0"/>
              <a:t>String s3 = "act";		</a:t>
            </a:r>
          </a:p>
          <a:p>
            <a:r>
              <a:rPr lang="en-US" altLang="en-US" b="1" dirty="0" err="1"/>
              <a:t>out.println</a:t>
            </a:r>
            <a:r>
              <a:rPr lang="en-US" altLang="en-US" b="1" dirty="0"/>
              <a:t>(s3.hashCode());</a:t>
            </a:r>
            <a:r>
              <a:rPr lang="en-US" altLang="en-US" dirty="0"/>
              <a:t> </a:t>
            </a:r>
            <a:endParaRPr lang="en-US" altLang="en-US" b="1" dirty="0"/>
          </a:p>
          <a:p>
            <a:endParaRPr lang="en-US" altLang="en-US" b="1" dirty="0"/>
          </a:p>
        </p:txBody>
      </p:sp>
      <p:sp>
        <p:nvSpPr>
          <p:cNvPr id="166917" name="Text Box 5">
            <a:extLst>
              <a:ext uri="{FF2B5EF4-FFF2-40B4-BE49-F238E27FC236}">
                <a16:creationId xmlns:a16="http://schemas.microsoft.com/office/drawing/2014/main" id="{263C55C9-F1C9-498C-A674-2EFB272E2316}"/>
              </a:ext>
            </a:extLst>
          </p:cNvPr>
          <p:cNvSpPr txBox="1">
            <a:spLocks noChangeArrowheads="1"/>
          </p:cNvSpPr>
          <p:nvPr/>
        </p:nvSpPr>
        <p:spPr bwMode="auto">
          <a:xfrm>
            <a:off x="6629400" y="3505200"/>
            <a:ext cx="1981200" cy="206210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u="sng" dirty="0">
                <a:solidFill>
                  <a:srgbClr val="FF0000"/>
                </a:solidFill>
              </a:rPr>
              <a:t>OUTPUT</a:t>
            </a:r>
          </a:p>
          <a:p>
            <a:pPr eaLnBrk="1" hangingPunct="1"/>
            <a:r>
              <a:rPr lang="en-US" altLang="en-US" sz="3200" b="1" dirty="0"/>
              <a:t>65</a:t>
            </a:r>
          </a:p>
          <a:p>
            <a:pPr eaLnBrk="1" hangingPunct="1"/>
            <a:r>
              <a:rPr lang="en-US" altLang="en-US" sz="3200" b="1" dirty="0"/>
              <a:t>97</a:t>
            </a:r>
          </a:p>
          <a:p>
            <a:pPr eaLnBrk="1" hangingPunct="1"/>
            <a:r>
              <a:rPr lang="en-US" sz="3200" b="1" dirty="0"/>
              <a:t>96402</a:t>
            </a:r>
            <a:endParaRPr lang="en-US" altLang="en-US" sz="3200" b="1" dirty="0"/>
          </a:p>
        </p:txBody>
      </p:sp>
      <p:sp>
        <p:nvSpPr>
          <p:cNvPr id="166918" name="WordArt 6">
            <a:extLst>
              <a:ext uri="{FF2B5EF4-FFF2-40B4-BE49-F238E27FC236}">
                <a16:creationId xmlns:a16="http://schemas.microsoft.com/office/drawing/2014/main" id="{29234D9F-DE1F-40EB-8A8C-8E5206E5AE81}"/>
              </a:ext>
            </a:extLst>
          </p:cNvPr>
          <p:cNvSpPr>
            <a:spLocks noChangeArrowheads="1" noChangeShapeType="1" noTextEdit="1"/>
          </p:cNvSpPr>
          <p:nvPr/>
        </p:nvSpPr>
        <p:spPr bwMode="auto">
          <a:xfrm>
            <a:off x="457200" y="381000"/>
            <a:ext cx="8077200" cy="914400"/>
          </a:xfrm>
          <a:prstGeom prst="rect">
            <a:avLst/>
          </a:prstGeom>
        </p:spPr>
        <p:txBody>
          <a:bodyPr wrap="none" fromWordArt="1">
            <a:prstTxWarp prst="textPlain">
              <a:avLst>
                <a:gd name="adj" fmla="val 50000"/>
              </a:avLst>
            </a:prstTxWarp>
          </a:bodyPr>
          <a:lstStyle/>
          <a:p>
            <a:pPr algn="ctr"/>
            <a:r>
              <a:rPr lang="en-US" sz="3600" kern="10" dirty="0" err="1">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Hashcodes</a:t>
            </a:r>
            <a:r>
              <a:rPr lang="en-US" sz="3600" kern="10" dirty="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 for Strings</a:t>
            </a:r>
          </a:p>
        </p:txBody>
      </p:sp>
    </p:spTree>
    <p:extLst>
      <p:ext uri="{BB962C8B-B14F-4D97-AF65-F5344CB8AC3E}">
        <p14:creationId xmlns:p14="http://schemas.microsoft.com/office/powerpoint/2010/main" val="367061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8" name="WordArt 6">
            <a:extLst>
              <a:ext uri="{FF2B5EF4-FFF2-40B4-BE49-F238E27FC236}">
                <a16:creationId xmlns:a16="http://schemas.microsoft.com/office/drawing/2014/main" id="{29234D9F-DE1F-40EB-8A8C-8E5206E5AE81}"/>
              </a:ext>
            </a:extLst>
          </p:cNvPr>
          <p:cNvSpPr>
            <a:spLocks noChangeArrowheads="1" noChangeShapeType="1" noTextEdit="1"/>
          </p:cNvSpPr>
          <p:nvPr/>
        </p:nvSpPr>
        <p:spPr bwMode="auto">
          <a:xfrm>
            <a:off x="457200" y="381000"/>
            <a:ext cx="8077200" cy="914400"/>
          </a:xfrm>
          <a:prstGeom prst="rect">
            <a:avLst/>
          </a:prstGeom>
        </p:spPr>
        <p:txBody>
          <a:bodyPr wrap="none" fromWordArt="1">
            <a:prstTxWarp prst="textPlain">
              <a:avLst>
                <a:gd name="adj" fmla="val 50000"/>
              </a:avLst>
            </a:prstTxWarp>
          </a:bodyPr>
          <a:lstStyle/>
          <a:p>
            <a:pPr algn="ctr"/>
            <a:r>
              <a:rPr lang="en-US" sz="3600" kern="10" dirty="0" err="1">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Hashcodes</a:t>
            </a:r>
            <a:r>
              <a:rPr lang="en-US" sz="3600" kern="10" dirty="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 for Strings</a:t>
            </a:r>
          </a:p>
        </p:txBody>
      </p:sp>
      <p:sp>
        <p:nvSpPr>
          <p:cNvPr id="2" name="Rectangle 1">
            <a:extLst>
              <a:ext uri="{FF2B5EF4-FFF2-40B4-BE49-F238E27FC236}">
                <a16:creationId xmlns:a16="http://schemas.microsoft.com/office/drawing/2014/main" id="{74DB28AE-8576-4097-8EAF-912E73F2F29E}"/>
              </a:ext>
            </a:extLst>
          </p:cNvPr>
          <p:cNvSpPr>
            <a:spLocks noChangeArrowheads="1"/>
          </p:cNvSpPr>
          <p:nvPr/>
        </p:nvSpPr>
        <p:spPr bwMode="auto">
          <a:xfrm>
            <a:off x="291821" y="3276600"/>
            <a:ext cx="856035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353833"/>
                </a:solidFill>
                <a:effectLst/>
                <a:latin typeface="Arial Unicode MS"/>
              </a:rPr>
              <a:t>s[0]*31^(n-1) + s[1]*31^(n-2) + ... + s[n-1]</a:t>
            </a:r>
            <a:r>
              <a:rPr kumimoji="0" lang="en-US" altLang="en-US" sz="100" b="0" i="0" u="none" strike="noStrike" cap="none" normalizeH="0" baseline="0" dirty="0">
                <a:ln>
                  <a:noFill/>
                </a:ln>
                <a:solidFill>
                  <a:schemeClr val="tx1"/>
                </a:solidFill>
                <a:effectLst/>
              </a:rPr>
              <a:t> </a:t>
            </a:r>
            <a:endParaRPr kumimoji="0" lang="en-US" altLang="en-US" sz="4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0944E58-89C4-4934-ACEE-262E8768DC3B}"/>
              </a:ext>
            </a:extLst>
          </p:cNvPr>
          <p:cNvSpPr txBox="1"/>
          <p:nvPr/>
        </p:nvSpPr>
        <p:spPr>
          <a:xfrm>
            <a:off x="533400" y="2209800"/>
            <a:ext cx="8172430" cy="523220"/>
          </a:xfrm>
          <a:prstGeom prst="rect">
            <a:avLst/>
          </a:prstGeom>
          <a:noFill/>
        </p:spPr>
        <p:txBody>
          <a:bodyPr wrap="none" rtlCol="0">
            <a:spAutoFit/>
          </a:bodyPr>
          <a:lstStyle/>
          <a:p>
            <a:r>
              <a:rPr lang="en-US" b="1" dirty="0"/>
              <a:t>The String class’s </a:t>
            </a:r>
            <a:r>
              <a:rPr lang="en-US" b="1" dirty="0" err="1"/>
              <a:t>hashcode</a:t>
            </a:r>
            <a:r>
              <a:rPr lang="en-US" b="1" dirty="0"/>
              <a:t> method returns:</a:t>
            </a:r>
          </a:p>
        </p:txBody>
      </p:sp>
    </p:spTree>
    <p:extLst>
      <p:ext uri="{BB962C8B-B14F-4D97-AF65-F5344CB8AC3E}">
        <p14:creationId xmlns:p14="http://schemas.microsoft.com/office/powerpoint/2010/main" val="266327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236CA-9DCE-4BAB-9236-A2104D2FA7F8}"/>
              </a:ext>
            </a:extLst>
          </p:cNvPr>
          <p:cNvSpPr/>
          <p:nvPr/>
        </p:nvSpPr>
        <p:spPr>
          <a:xfrm>
            <a:off x="228600" y="990600"/>
            <a:ext cx="8915400" cy="3539430"/>
          </a:xfrm>
          <a:prstGeom prst="rect">
            <a:avLst/>
          </a:prstGeom>
        </p:spPr>
        <p:txBody>
          <a:bodyPr wrap="square">
            <a:spAutoFit/>
          </a:bodyPr>
          <a:lstStyle/>
          <a:p>
            <a:r>
              <a:rPr lang="en-US" dirty="0">
                <a:solidFill>
                  <a:srgbClr val="000000"/>
                </a:solidFill>
                <a:latin typeface="Courier New" panose="02070309020205020404" pitchFamily="49" charset="0"/>
              </a:rPr>
              <a:t>String[] words;</a:t>
            </a:r>
          </a:p>
          <a:p>
            <a:r>
              <a:rPr lang="en-US" dirty="0">
                <a:solidFill>
                  <a:srgbClr val="000000"/>
                </a:solidFill>
                <a:latin typeface="Courier New" panose="02070309020205020404" pitchFamily="49" charset="0"/>
              </a:rPr>
              <a:t>words = {</a:t>
            </a:r>
            <a:r>
              <a:rPr lang="en-US" dirty="0">
                <a:solidFill>
                  <a:srgbClr val="00CB00"/>
                </a:solidFill>
                <a:latin typeface="Courier New" panose="02070309020205020404" pitchFamily="49" charset="0"/>
              </a:rPr>
              <a:t>"Computer"</a:t>
            </a:r>
            <a:r>
              <a:rPr lang="en-US" dirty="0">
                <a:solidFill>
                  <a:srgbClr val="000000"/>
                </a:solidFill>
                <a:latin typeface="Courier New" panose="02070309020205020404" pitchFamily="49" charset="0"/>
              </a:rPr>
              <a:t>, </a:t>
            </a:r>
            <a:r>
              <a:rPr lang="en-US" dirty="0">
                <a:solidFill>
                  <a:srgbClr val="00CB00"/>
                </a:solidFill>
                <a:latin typeface="Courier New" panose="02070309020205020404" pitchFamily="49" charset="0"/>
              </a:rPr>
              <a:t>"Science"</a:t>
            </a:r>
            <a:r>
              <a:rPr lang="en-US" dirty="0">
                <a:solidFill>
                  <a:srgbClr val="000000"/>
                </a:solidFill>
                <a:latin typeface="Courier New" panose="02070309020205020404" pitchFamily="49" charset="0"/>
              </a:rPr>
              <a:t>, </a:t>
            </a:r>
            <a:br>
              <a:rPr lang="en-US" dirty="0">
                <a:solidFill>
                  <a:srgbClr val="000000"/>
                </a:solidFill>
                <a:latin typeface="Courier New" panose="02070309020205020404" pitchFamily="49" charset="0"/>
              </a:rPr>
            </a:br>
            <a:r>
              <a:rPr lang="en-US" dirty="0">
                <a:solidFill>
                  <a:srgbClr val="000000"/>
                </a:solidFill>
                <a:latin typeface="Courier New" panose="02070309020205020404" pitchFamily="49" charset="0"/>
              </a:rPr>
              <a:t>         </a:t>
            </a:r>
            <a:r>
              <a:rPr lang="en-US" dirty="0">
                <a:solidFill>
                  <a:srgbClr val="00CB00"/>
                </a:solidFill>
                <a:latin typeface="Courier New" panose="02070309020205020404" pitchFamily="49" charset="0"/>
              </a:rPr>
              <a:t>"computer"</a:t>
            </a:r>
            <a:r>
              <a:rPr lang="en-US" dirty="0">
                <a:solidFill>
                  <a:srgbClr val="000000"/>
                </a:solidFill>
                <a:latin typeface="Courier New" panose="02070309020205020404" pitchFamily="49" charset="0"/>
              </a:rPr>
              <a:t>, </a:t>
            </a:r>
            <a:r>
              <a:rPr lang="en-US" dirty="0">
                <a:solidFill>
                  <a:srgbClr val="00CB00"/>
                </a:solidFill>
                <a:latin typeface="Courier New" panose="02070309020205020404" pitchFamily="49" charset="0"/>
              </a:rPr>
              <a:t>"science"</a:t>
            </a:r>
            <a:r>
              <a:rPr lang="en-US" dirty="0">
                <a:solidFill>
                  <a:srgbClr val="000000"/>
                </a:solidFill>
                <a:latin typeface="Courier New" panose="02070309020205020404" pitchFamily="49" charset="0"/>
              </a:rPr>
              <a:t>,</a:t>
            </a:r>
            <a:r>
              <a:rPr lang="en-US" dirty="0">
                <a:solidFill>
                  <a:srgbClr val="00CB00"/>
                </a:solidFill>
                <a:latin typeface="Courier New" panose="02070309020205020404" pitchFamily="49" charset="0"/>
              </a:rPr>
              <a:t> . . .</a:t>
            </a:r>
            <a:br>
              <a:rPr lang="en-US" dirty="0">
                <a:solidFill>
                  <a:srgbClr val="000000"/>
                </a:solidFill>
                <a:latin typeface="Courier New" panose="02070309020205020404" pitchFamily="49" charset="0"/>
              </a:rPr>
            </a:br>
            <a:r>
              <a:rPr lang="en-US" dirty="0">
                <a:solidFill>
                  <a:srgbClr val="000000"/>
                </a:solidFill>
                <a:latin typeface="Courier New" panose="02070309020205020404" pitchFamily="49" charset="0"/>
              </a:rPr>
              <a:t>   </a:t>
            </a:r>
            <a:br>
              <a:rPr lang="en-US" dirty="0">
                <a:solidFill>
                  <a:srgbClr val="000000"/>
                </a:solidFill>
                <a:latin typeface="Courier New" panose="02070309020205020404" pitchFamily="49" charset="0"/>
              </a:rPr>
            </a:br>
            <a:r>
              <a:rPr lang="en-US" dirty="0">
                <a:solidFill>
                  <a:srgbClr val="941EDF"/>
                </a:solidFill>
                <a:latin typeface="Courier New" panose="02070309020205020404" pitchFamily="49" charset="0"/>
              </a:rPr>
              <a:t>for</a:t>
            </a:r>
            <a:r>
              <a:rPr lang="en-US" dirty="0">
                <a:solidFill>
                  <a:srgbClr val="000000"/>
                </a:solidFill>
                <a:latin typeface="Courier New" panose="02070309020205020404" pitchFamily="49" charset="0"/>
              </a:rPr>
              <a:t>(String word : words)</a:t>
            </a:r>
            <a:br>
              <a:rPr lang="en-US" dirty="0">
                <a:solidFill>
                  <a:srgbClr val="000000"/>
                </a:solidFill>
                <a:latin typeface="Courier New" panose="02070309020205020404" pitchFamily="49" charset="0"/>
              </a:rPr>
            </a:br>
            <a:r>
              <a:rPr lang="en-US" dirty="0">
                <a:solidFill>
                  <a:srgbClr val="000000"/>
                </a:solidFill>
                <a:latin typeface="Courier New" panose="02070309020205020404" pitchFamily="49" charset="0"/>
              </a:rPr>
              <a:t>{</a:t>
            </a:r>
            <a:br>
              <a:rPr lang="en-US" dirty="0">
                <a:solidFill>
                  <a:srgbClr val="000000"/>
                </a:solidFill>
                <a:latin typeface="Courier New" panose="02070309020205020404" pitchFamily="49" charset="0"/>
              </a:rPr>
            </a:br>
            <a:r>
              <a:rPr lang="en-US" dirty="0">
                <a:solidFill>
                  <a:srgbClr val="000000"/>
                </a:solidFill>
                <a:latin typeface="Courier New" panose="02070309020205020404" pitchFamily="49" charset="0"/>
              </a:rPr>
              <a:t>  </a:t>
            </a:r>
            <a:r>
              <a:rPr lang="en-US" dirty="0">
                <a:solidFill>
                  <a:srgbClr val="941EDF"/>
                </a:solidFill>
                <a:latin typeface="Courier New" panose="02070309020205020404" pitchFamily="49" charset="0"/>
              </a:rPr>
              <a:t>int</a:t>
            </a:r>
            <a:r>
              <a:rPr lang="en-US" dirty="0">
                <a:solidFill>
                  <a:srgbClr val="000000"/>
                </a:solidFill>
                <a:latin typeface="Courier New" panose="02070309020205020404" pitchFamily="49" charset="0"/>
              </a:rPr>
              <a:t> h = </a:t>
            </a:r>
            <a:r>
              <a:rPr lang="en-US" dirty="0" err="1">
                <a:solidFill>
                  <a:srgbClr val="000000"/>
                </a:solidFill>
                <a:latin typeface="Courier New" panose="02070309020205020404" pitchFamily="49" charset="0"/>
              </a:rPr>
              <a:t>word.hashCode</a:t>
            </a:r>
            <a:r>
              <a:rPr lang="en-US" dirty="0">
                <a:solidFill>
                  <a:srgbClr val="000000"/>
                </a:solidFill>
                <a:latin typeface="Courier New" panose="02070309020205020404" pitchFamily="49" charset="0"/>
              </a:rPr>
              <a:t>();</a:t>
            </a:r>
            <a:br>
              <a:rPr lang="en-US" dirty="0">
                <a:solidFill>
                  <a:srgbClr val="FA6400"/>
                </a:solidFill>
                <a:latin typeface="Courier New" panose="02070309020205020404" pitchFamily="49" charset="0"/>
              </a:rPr>
            </a:b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out.print</a:t>
            </a:r>
            <a:r>
              <a:rPr lang="en-US" dirty="0">
                <a:solidFill>
                  <a:srgbClr val="000000"/>
                </a:solidFill>
                <a:latin typeface="Courier New" panose="02070309020205020404" pitchFamily="49" charset="0"/>
              </a:rPr>
              <a:t>(word + " " + h);</a:t>
            </a:r>
            <a:endParaRPr lang="en-US" dirty="0"/>
          </a:p>
        </p:txBody>
      </p:sp>
    </p:spTree>
    <p:extLst>
      <p:ext uri="{BB962C8B-B14F-4D97-AF65-F5344CB8AC3E}">
        <p14:creationId xmlns:p14="http://schemas.microsoft.com/office/powerpoint/2010/main" val="97582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EDF68F-D3DB-48ED-8D5C-341E5B98E77E}"/>
              </a:ext>
            </a:extLst>
          </p:cNvPr>
          <p:cNvSpPr/>
          <p:nvPr/>
        </p:nvSpPr>
        <p:spPr>
          <a:xfrm>
            <a:off x="0" y="381000"/>
            <a:ext cx="9144000" cy="5262979"/>
          </a:xfrm>
          <a:prstGeom prst="rect">
            <a:avLst/>
          </a:prstGeom>
        </p:spPr>
        <p:txBody>
          <a:bodyPr wrap="square">
            <a:spAutoFit/>
          </a:bodyPr>
          <a:lstStyle/>
          <a:p>
            <a:pPr>
              <a:tabLst>
                <a:tab pos="6858000" algn="l"/>
              </a:tabLst>
            </a:pPr>
            <a:r>
              <a:rPr lang="en-US" sz="2400" b="1"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word    </a:t>
            </a:r>
            <a:r>
              <a:rPr lang="en-US" sz="2400" b="1"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hashcode</a:t>
            </a:r>
            <a:r>
              <a:rPr lang="en-US" sz="2400" b="1"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(h)  h%19  (h</a:t>
            </a:r>
            <a:r>
              <a:rPr lang="en-US" sz="2400" b="1" spc="120" dirty="0">
                <a:solidFill>
                  <a:srgbClr val="00B050"/>
                </a:solidFill>
                <a:latin typeface="Courier New" panose="02070309020205020404" pitchFamily="49" charset="0"/>
                <a:ea typeface="Calibri" panose="020F0502020204030204" pitchFamily="34" charset="0"/>
                <a:cs typeface="Times New Roman" panose="02020603050405020304" pitchFamily="18" charset="0"/>
              </a:rPr>
              <a:t>&amp;</a:t>
            </a:r>
            <a:r>
              <a:rPr lang="en-US" sz="24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0x7fffffff</a:t>
            </a:r>
            <a:r>
              <a:rPr lang="en-US" sz="2400" b="1"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)%19 </a:t>
            </a:r>
            <a:br>
              <a:rPr lang="en-US" sz="2400" b="1"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Computer   -534518981  -18 	 4 </a:t>
            </a:r>
            <a:b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Science   -712232380  -14 	 8 </a:t>
            </a:r>
            <a:b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computer   -599163109   -9 	13 </a:t>
            </a:r>
            <a:b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science   1918081636    1 	 1 </a:t>
            </a:r>
            <a:b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BFND      2035962   17 	17 </a:t>
            </a:r>
            <a:b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2400" dirty="0" err="1">
                <a:solidFill>
                  <a:srgbClr val="000000"/>
                </a:solidFill>
                <a:latin typeface="Courier New" panose="02070309020205020404" pitchFamily="49" charset="0"/>
                <a:ea typeface="Calibri" panose="020F0502020204030204" pitchFamily="34" charset="0"/>
                <a:cs typeface="Times New Roman" panose="02020603050405020304" pitchFamily="18" charset="0"/>
              </a:rPr>
              <a:t>bfnd</a:t>
            </a: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3021050   12 	12 </a:t>
            </a:r>
            <a:b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Cy-Fair  -1453895141  -17 	 5 </a:t>
            </a:r>
            <a:b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Bobcats   1717087858    3 	 3 </a:t>
            </a:r>
            <a:b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3123    7 	 7 </a:t>
            </a:r>
            <a:b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art        96867    5 	 5 </a:t>
            </a:r>
            <a:b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an         3117    1 	 1 </a:t>
            </a:r>
            <a:b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in         3365    2 	 2 </a:t>
            </a:r>
            <a:b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br>
            <a:r>
              <a:rPr lang="en-US" sz="24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am         3116    0 	 0</a:t>
            </a:r>
            <a:endParaRPr lang="en-US" sz="2400" dirty="0"/>
          </a:p>
        </p:txBody>
      </p:sp>
    </p:spTree>
    <p:extLst>
      <p:ext uri="{BB962C8B-B14F-4D97-AF65-F5344CB8AC3E}">
        <p14:creationId xmlns:p14="http://schemas.microsoft.com/office/powerpoint/2010/main" val="14110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53A5E0-C06D-446A-AC50-310BC09F3CA8}"/>
              </a:ext>
            </a:extLst>
          </p:cNvPr>
          <p:cNvSpPr/>
          <p:nvPr/>
        </p:nvSpPr>
        <p:spPr>
          <a:xfrm>
            <a:off x="1066800" y="1781908"/>
            <a:ext cx="7010400" cy="1384995"/>
          </a:xfrm>
          <a:prstGeom prst="rect">
            <a:avLst/>
          </a:prstGeom>
        </p:spPr>
        <p:txBody>
          <a:bodyPr wrap="square">
            <a:spAutoFit/>
          </a:bodyPr>
          <a:lstStyle/>
          <a:p>
            <a:r>
              <a:rPr lang="en-US" dirty="0">
                <a:latin typeface="Consolas" panose="020B0609020204030204" pitchFamily="49" charset="0"/>
              </a:rPr>
              <a:t>  01111111111111111111111111111111</a:t>
            </a:r>
          </a:p>
          <a:p>
            <a:r>
              <a:rPr lang="en-US" u="sng" dirty="0">
                <a:latin typeface="Consolas" panose="020B0609020204030204" pitchFamily="49" charset="0"/>
              </a:rPr>
              <a:t>&amp; 00000000000000000000000000000111</a:t>
            </a:r>
          </a:p>
          <a:p>
            <a:r>
              <a:rPr lang="en-US" dirty="0">
                <a:latin typeface="Consolas" panose="020B0609020204030204" pitchFamily="49" charset="0"/>
              </a:rPr>
              <a:t>  00000000000000000000000000000111</a:t>
            </a:r>
          </a:p>
        </p:txBody>
      </p:sp>
      <p:sp>
        <p:nvSpPr>
          <p:cNvPr id="5" name="Rectangle 4">
            <a:extLst>
              <a:ext uri="{FF2B5EF4-FFF2-40B4-BE49-F238E27FC236}">
                <a16:creationId xmlns:a16="http://schemas.microsoft.com/office/drawing/2014/main" id="{48546AD5-C01D-4772-B17C-91104E0F15A5}"/>
              </a:ext>
            </a:extLst>
          </p:cNvPr>
          <p:cNvSpPr/>
          <p:nvPr/>
        </p:nvSpPr>
        <p:spPr>
          <a:xfrm>
            <a:off x="1066800" y="4972874"/>
            <a:ext cx="7010400" cy="1384995"/>
          </a:xfrm>
          <a:prstGeom prst="rect">
            <a:avLst/>
          </a:prstGeom>
        </p:spPr>
        <p:txBody>
          <a:bodyPr wrap="square">
            <a:spAutoFit/>
          </a:bodyPr>
          <a:lstStyle/>
          <a:p>
            <a:r>
              <a:rPr lang="en-US" dirty="0">
                <a:latin typeface="Consolas" panose="020B0609020204030204" pitchFamily="49" charset="0"/>
              </a:rPr>
              <a:t>  01111111111111111111111111111111</a:t>
            </a:r>
          </a:p>
          <a:p>
            <a:r>
              <a:rPr lang="en-US" dirty="0">
                <a:latin typeface="Consolas" panose="020B0609020204030204" pitchFamily="49" charset="0"/>
              </a:rPr>
              <a:t>&amp; </a:t>
            </a:r>
            <a:r>
              <a:rPr lang="en-US" u="sng" dirty="0">
                <a:latin typeface="Consolas" panose="020B0609020204030204" pitchFamily="49" charset="0"/>
              </a:rPr>
              <a:t>11111111111111111111111111111001</a:t>
            </a:r>
          </a:p>
          <a:p>
            <a:r>
              <a:rPr lang="en-US" dirty="0">
                <a:latin typeface="Consolas" panose="020B0609020204030204" pitchFamily="49" charset="0"/>
              </a:rPr>
              <a:t>  01111111111111111111111111111001</a:t>
            </a:r>
          </a:p>
        </p:txBody>
      </p:sp>
      <p:sp>
        <p:nvSpPr>
          <p:cNvPr id="6" name="Rectangle 5">
            <a:extLst>
              <a:ext uri="{FF2B5EF4-FFF2-40B4-BE49-F238E27FC236}">
                <a16:creationId xmlns:a16="http://schemas.microsoft.com/office/drawing/2014/main" id="{52202941-954D-487E-ADF8-330D90A029ED}"/>
              </a:ext>
            </a:extLst>
          </p:cNvPr>
          <p:cNvSpPr/>
          <p:nvPr/>
        </p:nvSpPr>
        <p:spPr>
          <a:xfrm>
            <a:off x="228600" y="364256"/>
            <a:ext cx="2438400" cy="1384995"/>
          </a:xfrm>
          <a:prstGeom prst="rect">
            <a:avLst/>
          </a:prstGeom>
        </p:spPr>
        <p:txBody>
          <a:bodyPr wrap="square">
            <a:spAutoFit/>
          </a:bodyPr>
          <a:lstStyle/>
          <a:p>
            <a:r>
              <a:rPr lang="en-US" dirty="0">
                <a:latin typeface="Consolas" panose="020B0609020204030204" pitchFamily="49" charset="0"/>
              </a:rPr>
              <a:t>  7FFFFFFF</a:t>
            </a:r>
          </a:p>
          <a:p>
            <a:r>
              <a:rPr lang="en-US" u="sng" dirty="0">
                <a:latin typeface="Consolas" panose="020B0609020204030204" pitchFamily="49" charset="0"/>
              </a:rPr>
              <a:t>&amp;        7</a:t>
            </a:r>
            <a:endParaRPr lang="en-US" dirty="0">
              <a:latin typeface="Consolas" panose="020B0609020204030204" pitchFamily="49" charset="0"/>
            </a:endParaRPr>
          </a:p>
          <a:p>
            <a:r>
              <a:rPr lang="en-US" dirty="0">
                <a:latin typeface="Consolas" panose="020B0609020204030204" pitchFamily="49" charset="0"/>
              </a:rPr>
              <a:t>         7</a:t>
            </a:r>
          </a:p>
        </p:txBody>
      </p:sp>
      <p:sp>
        <p:nvSpPr>
          <p:cNvPr id="7" name="Rectangle 6">
            <a:extLst>
              <a:ext uri="{FF2B5EF4-FFF2-40B4-BE49-F238E27FC236}">
                <a16:creationId xmlns:a16="http://schemas.microsoft.com/office/drawing/2014/main" id="{70B3446A-438D-45FD-A704-7AD72FCE35E9}"/>
              </a:ext>
            </a:extLst>
          </p:cNvPr>
          <p:cNvSpPr/>
          <p:nvPr/>
        </p:nvSpPr>
        <p:spPr>
          <a:xfrm>
            <a:off x="304800" y="3373981"/>
            <a:ext cx="2438400" cy="1384995"/>
          </a:xfrm>
          <a:prstGeom prst="rect">
            <a:avLst/>
          </a:prstGeom>
        </p:spPr>
        <p:txBody>
          <a:bodyPr wrap="square">
            <a:spAutoFit/>
          </a:bodyPr>
          <a:lstStyle/>
          <a:p>
            <a:r>
              <a:rPr lang="en-US" dirty="0">
                <a:latin typeface="Consolas" panose="020B0609020204030204" pitchFamily="49" charset="0"/>
              </a:rPr>
              <a:t>  7FFFFFFF</a:t>
            </a:r>
          </a:p>
          <a:p>
            <a:r>
              <a:rPr lang="en-US" u="sng" dirty="0">
                <a:latin typeface="Consolas" panose="020B0609020204030204" pitchFamily="49" charset="0"/>
              </a:rPr>
              <a:t>&amp;       -7</a:t>
            </a:r>
            <a:endParaRPr lang="en-US" dirty="0">
              <a:latin typeface="Consolas" panose="020B0609020204030204" pitchFamily="49" charset="0"/>
            </a:endParaRPr>
          </a:p>
          <a:p>
            <a:r>
              <a:rPr lang="en-US" dirty="0">
                <a:latin typeface="Consolas" panose="020B0609020204030204" pitchFamily="49" charset="0"/>
              </a:rPr>
              <a:t>  7FFFFFF9</a:t>
            </a:r>
          </a:p>
        </p:txBody>
      </p:sp>
      <p:sp>
        <p:nvSpPr>
          <p:cNvPr id="8" name="Rectangle 7">
            <a:extLst>
              <a:ext uri="{FF2B5EF4-FFF2-40B4-BE49-F238E27FC236}">
                <a16:creationId xmlns:a16="http://schemas.microsoft.com/office/drawing/2014/main" id="{FACB0C37-C5CB-4E33-97BC-7517E4F98842}"/>
              </a:ext>
            </a:extLst>
          </p:cNvPr>
          <p:cNvSpPr/>
          <p:nvPr/>
        </p:nvSpPr>
        <p:spPr>
          <a:xfrm>
            <a:off x="4419600" y="3441918"/>
            <a:ext cx="2438400" cy="1384995"/>
          </a:xfrm>
          <a:prstGeom prst="rect">
            <a:avLst/>
          </a:prstGeom>
        </p:spPr>
        <p:txBody>
          <a:bodyPr wrap="square">
            <a:spAutoFit/>
          </a:bodyPr>
          <a:lstStyle/>
          <a:p>
            <a:r>
              <a:rPr lang="en-US" dirty="0">
                <a:latin typeface="Consolas" panose="020B0609020204030204" pitchFamily="49" charset="0"/>
              </a:rPr>
              <a:t>2147483647 </a:t>
            </a:r>
            <a:r>
              <a:rPr lang="en-US" u="sng" dirty="0">
                <a:latin typeface="Consolas" panose="020B0609020204030204" pitchFamily="49" charset="0"/>
              </a:rPr>
              <a:t>&amp;       -7</a:t>
            </a:r>
            <a:endParaRPr lang="en-US" dirty="0">
              <a:latin typeface="Consolas" panose="020B0609020204030204" pitchFamily="49" charset="0"/>
            </a:endParaRPr>
          </a:p>
          <a:p>
            <a:r>
              <a:rPr lang="en-US" dirty="0">
                <a:latin typeface="Consolas" panose="020B0609020204030204" pitchFamily="49" charset="0"/>
              </a:rPr>
              <a:t>2147483641</a:t>
            </a:r>
          </a:p>
        </p:txBody>
      </p:sp>
      <p:sp>
        <p:nvSpPr>
          <p:cNvPr id="9" name="Rectangle 8">
            <a:extLst>
              <a:ext uri="{FF2B5EF4-FFF2-40B4-BE49-F238E27FC236}">
                <a16:creationId xmlns:a16="http://schemas.microsoft.com/office/drawing/2014/main" id="{7B2E90BE-62C5-47A5-9C65-FD6B5A5AA6AE}"/>
              </a:ext>
            </a:extLst>
          </p:cNvPr>
          <p:cNvSpPr/>
          <p:nvPr/>
        </p:nvSpPr>
        <p:spPr>
          <a:xfrm>
            <a:off x="4343400" y="297477"/>
            <a:ext cx="2438400" cy="1384995"/>
          </a:xfrm>
          <a:prstGeom prst="rect">
            <a:avLst/>
          </a:prstGeom>
        </p:spPr>
        <p:txBody>
          <a:bodyPr wrap="square">
            <a:spAutoFit/>
          </a:bodyPr>
          <a:lstStyle/>
          <a:p>
            <a:r>
              <a:rPr lang="en-US" dirty="0">
                <a:latin typeface="Consolas" panose="020B0609020204030204" pitchFamily="49" charset="0"/>
              </a:rPr>
              <a:t>2147483647</a:t>
            </a:r>
          </a:p>
          <a:p>
            <a:r>
              <a:rPr lang="en-US" u="sng" dirty="0">
                <a:latin typeface="Consolas" panose="020B0609020204030204" pitchFamily="49" charset="0"/>
              </a:rPr>
              <a:t>&amp;        7</a:t>
            </a:r>
            <a:endParaRPr lang="en-US" dirty="0">
              <a:latin typeface="Consolas" panose="020B0609020204030204" pitchFamily="49" charset="0"/>
            </a:endParaRPr>
          </a:p>
          <a:p>
            <a:r>
              <a:rPr lang="en-US" dirty="0">
                <a:latin typeface="Consolas" panose="020B0609020204030204" pitchFamily="49" charset="0"/>
              </a:rPr>
              <a:t>         7</a:t>
            </a:r>
          </a:p>
        </p:txBody>
      </p:sp>
    </p:spTree>
    <p:extLst>
      <p:ext uri="{BB962C8B-B14F-4D97-AF65-F5344CB8AC3E}">
        <p14:creationId xmlns:p14="http://schemas.microsoft.com/office/powerpoint/2010/main" val="1727388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9F13197-F68F-44A1-8830-DA48E778FBB0}"/>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64866" name="WordArt 2">
            <a:extLst>
              <a:ext uri="{FF2B5EF4-FFF2-40B4-BE49-F238E27FC236}">
                <a16:creationId xmlns:a16="http://schemas.microsoft.com/office/drawing/2014/main" id="{CC177E62-687D-4FE4-AF4C-EB7BFD16F7BD}"/>
              </a:ext>
            </a:extLst>
          </p:cNvPr>
          <p:cNvSpPr>
            <a:spLocks noChangeArrowheads="1" noChangeShapeType="1" noTextEdit="1"/>
          </p:cNvSpPr>
          <p:nvPr/>
        </p:nvSpPr>
        <p:spPr bwMode="auto">
          <a:xfrm>
            <a:off x="533400" y="1447800"/>
            <a:ext cx="7848600" cy="3657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80000"/>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80000"/>
                    </a:srgbClr>
                  </a:outerShdw>
                </a:effectLst>
                <a:latin typeface="Impact" panose="020B0806030902050204" pitchFamily="34" charset="0"/>
              </a:rPr>
              <a:t>hashcode.java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333CB847-78F5-4432-90B4-A61B87FCC2D7}"/>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75106" name="Text Box 2">
            <a:extLst>
              <a:ext uri="{FF2B5EF4-FFF2-40B4-BE49-F238E27FC236}">
                <a16:creationId xmlns:a16="http://schemas.microsoft.com/office/drawing/2014/main" id="{65C17A7D-1BBA-4808-A253-5412483CD2F6}"/>
              </a:ext>
            </a:extLst>
          </p:cNvPr>
          <p:cNvSpPr txBox="1">
            <a:spLocks noChangeArrowheads="1"/>
          </p:cNvSpPr>
          <p:nvPr/>
        </p:nvSpPr>
        <p:spPr bwMode="auto">
          <a:xfrm>
            <a:off x="990600" y="1752600"/>
            <a:ext cx="70485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 hash table stores values based</a:t>
            </a:r>
          </a:p>
          <a:p>
            <a:r>
              <a:rPr lang="en-US" altLang="en-US" b="1"/>
              <a:t>on the hash code of each value.</a:t>
            </a:r>
          </a:p>
          <a:p>
            <a:endParaRPr lang="en-US" altLang="en-US" b="1"/>
          </a:p>
          <a:p>
            <a:endParaRPr lang="en-US" altLang="en-US" b="1"/>
          </a:p>
          <a:p>
            <a:r>
              <a:rPr lang="en-US" altLang="en-US" b="1"/>
              <a:t>Object[] hashTable = new Object[10];</a:t>
            </a:r>
          </a:p>
          <a:p>
            <a:endParaRPr lang="en-US" altLang="en-US" b="1"/>
          </a:p>
          <a:p>
            <a:r>
              <a:rPr lang="en-US" altLang="en-US" b="1"/>
              <a:t>Character c = new Character('1');</a:t>
            </a:r>
          </a:p>
          <a:p>
            <a:r>
              <a:rPr lang="en-US" altLang="en-US" b="1"/>
              <a:t>hashTable[c.hashCode()%10] = c;</a:t>
            </a:r>
          </a:p>
        </p:txBody>
      </p:sp>
      <p:sp>
        <p:nvSpPr>
          <p:cNvPr id="175107" name="WordArt 3">
            <a:extLst>
              <a:ext uri="{FF2B5EF4-FFF2-40B4-BE49-F238E27FC236}">
                <a16:creationId xmlns:a16="http://schemas.microsoft.com/office/drawing/2014/main" id="{35B26532-CBA2-455E-8E17-69FDBD937640}"/>
              </a:ext>
            </a:extLst>
          </p:cNvPr>
          <p:cNvSpPr>
            <a:spLocks noChangeArrowheads="1" noChangeShapeType="1" noTextEdit="1"/>
          </p:cNvSpPr>
          <p:nvPr/>
        </p:nvSpPr>
        <p:spPr bwMode="auto">
          <a:xfrm>
            <a:off x="533400" y="228600"/>
            <a:ext cx="80772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What is a hash table?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A7DE3932-3D23-43F5-AC42-C918599CEC96}"/>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82274" name="Text Box 2">
            <a:extLst>
              <a:ext uri="{FF2B5EF4-FFF2-40B4-BE49-F238E27FC236}">
                <a16:creationId xmlns:a16="http://schemas.microsoft.com/office/drawing/2014/main" id="{9CF62BC9-C6D0-4E71-B111-CE788CA9A6FC}"/>
              </a:ext>
            </a:extLst>
          </p:cNvPr>
          <p:cNvSpPr txBox="1">
            <a:spLocks noChangeArrowheads="1"/>
          </p:cNvSpPr>
          <p:nvPr/>
        </p:nvSpPr>
        <p:spPr bwMode="auto">
          <a:xfrm>
            <a:off x="685800" y="1524000"/>
            <a:ext cx="5670550"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Object[] hashTable = new Object[10];</a:t>
            </a:r>
          </a:p>
          <a:p>
            <a:endParaRPr lang="en-US" altLang="en-US" sz="2000" b="1"/>
          </a:p>
          <a:p>
            <a:r>
              <a:rPr lang="en-US" altLang="en-US" sz="2000" b="1"/>
              <a:t>Character c = new Character('1');</a:t>
            </a:r>
          </a:p>
          <a:p>
            <a:r>
              <a:rPr lang="en-US" altLang="en-US" sz="2000" b="1"/>
              <a:t>hashTable[c.hashCode()%10] = c;</a:t>
            </a:r>
          </a:p>
          <a:p>
            <a:endParaRPr lang="en-US" altLang="en-US" sz="2000" b="1"/>
          </a:p>
          <a:p>
            <a:r>
              <a:rPr lang="en-US" altLang="en-US" sz="2000" b="1"/>
              <a:t>Integer num = new Integer(113);		</a:t>
            </a:r>
          </a:p>
          <a:p>
            <a:r>
              <a:rPr lang="en-US" altLang="en-US" sz="2000" b="1"/>
              <a:t>hashTable[num.hashCode()%10] = num;</a:t>
            </a:r>
          </a:p>
          <a:p>
            <a:endParaRPr lang="en-US" altLang="en-US" sz="2000" b="1"/>
          </a:p>
          <a:p>
            <a:r>
              <a:rPr lang="en-US" altLang="en-US" sz="2000" b="1"/>
              <a:t>String s = "e";		</a:t>
            </a:r>
          </a:p>
          <a:p>
            <a:r>
              <a:rPr lang="en-US" altLang="en-US" sz="2000" b="1"/>
              <a:t>hashTable[s.hashCode()%10] = s;</a:t>
            </a:r>
          </a:p>
          <a:p>
            <a:endParaRPr lang="en-US" altLang="en-US" sz="2000" b="1"/>
          </a:p>
          <a:p>
            <a:r>
              <a:rPr lang="en-US" altLang="en-US" sz="2000" b="1"/>
              <a:t>for( Object thing : hashTable )</a:t>
            </a:r>
          </a:p>
          <a:p>
            <a:r>
              <a:rPr lang="en-US" altLang="en-US" sz="2000" b="1"/>
              <a:t>{</a:t>
            </a:r>
          </a:p>
          <a:p>
            <a:r>
              <a:rPr lang="en-US" altLang="en-US" sz="2000" b="1"/>
              <a:t>   System.out.println(thing);</a:t>
            </a:r>
            <a:br>
              <a:rPr lang="en-US" altLang="en-US" sz="2000" b="1"/>
            </a:br>
            <a:r>
              <a:rPr lang="en-US" altLang="en-US" sz="2000" b="1"/>
              <a:t>}</a:t>
            </a:r>
            <a:r>
              <a:rPr lang="en-US" altLang="en-US"/>
              <a:t> </a:t>
            </a:r>
          </a:p>
        </p:txBody>
      </p:sp>
      <p:sp>
        <p:nvSpPr>
          <p:cNvPr id="182276" name="Text Box 4">
            <a:extLst>
              <a:ext uri="{FF2B5EF4-FFF2-40B4-BE49-F238E27FC236}">
                <a16:creationId xmlns:a16="http://schemas.microsoft.com/office/drawing/2014/main" id="{45263F41-04C5-44E6-9E35-820E5EB406F0}"/>
              </a:ext>
            </a:extLst>
          </p:cNvPr>
          <p:cNvSpPr txBox="1">
            <a:spLocks noChangeArrowheads="1"/>
          </p:cNvSpPr>
          <p:nvPr/>
        </p:nvSpPr>
        <p:spPr bwMode="auto">
          <a:xfrm>
            <a:off x="6705600" y="1447800"/>
            <a:ext cx="1981200" cy="486251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u="sng">
                <a:solidFill>
                  <a:srgbClr val="FF0000"/>
                </a:solidFill>
              </a:rPr>
              <a:t>OUTPUT</a:t>
            </a:r>
          </a:p>
          <a:p>
            <a:r>
              <a:rPr lang="en-US" altLang="en-US" b="1"/>
              <a:t>null</a:t>
            </a:r>
          </a:p>
          <a:p>
            <a:r>
              <a:rPr lang="en-US" altLang="en-US" b="1"/>
              <a:t>e</a:t>
            </a:r>
          </a:p>
          <a:p>
            <a:r>
              <a:rPr lang="en-US" altLang="en-US" b="1"/>
              <a:t>null</a:t>
            </a:r>
          </a:p>
          <a:p>
            <a:r>
              <a:rPr lang="en-US" altLang="en-US" b="1"/>
              <a:t>113</a:t>
            </a:r>
          </a:p>
          <a:p>
            <a:r>
              <a:rPr lang="en-US" altLang="en-US" b="1"/>
              <a:t>null</a:t>
            </a:r>
          </a:p>
          <a:p>
            <a:r>
              <a:rPr lang="en-US" altLang="en-US" b="1"/>
              <a:t>null</a:t>
            </a:r>
          </a:p>
          <a:p>
            <a:r>
              <a:rPr lang="en-US" altLang="en-US" b="1"/>
              <a:t>null</a:t>
            </a:r>
          </a:p>
          <a:p>
            <a:r>
              <a:rPr lang="en-US" altLang="en-US" b="1"/>
              <a:t>null</a:t>
            </a:r>
          </a:p>
          <a:p>
            <a:r>
              <a:rPr lang="en-US" altLang="en-US" b="1"/>
              <a:t>null</a:t>
            </a:r>
          </a:p>
          <a:p>
            <a:r>
              <a:rPr lang="en-US" altLang="en-US" b="1"/>
              <a:t>1</a:t>
            </a:r>
          </a:p>
        </p:txBody>
      </p:sp>
      <p:sp>
        <p:nvSpPr>
          <p:cNvPr id="182277" name="WordArt 5">
            <a:extLst>
              <a:ext uri="{FF2B5EF4-FFF2-40B4-BE49-F238E27FC236}">
                <a16:creationId xmlns:a16="http://schemas.microsoft.com/office/drawing/2014/main" id="{592238C0-E914-49E4-BAB5-D69C542697DA}"/>
              </a:ext>
            </a:extLst>
          </p:cNvPr>
          <p:cNvSpPr>
            <a:spLocks noChangeArrowheads="1" noChangeShapeType="1" noTextEdit="1"/>
          </p:cNvSpPr>
          <p:nvPr/>
        </p:nvSpPr>
        <p:spPr bwMode="auto">
          <a:xfrm>
            <a:off x="533400" y="228600"/>
            <a:ext cx="80772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What is a hash table?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WordArt 2">
            <a:extLst>
              <a:ext uri="{FF2B5EF4-FFF2-40B4-BE49-F238E27FC236}">
                <a16:creationId xmlns:a16="http://schemas.microsoft.com/office/drawing/2014/main" id="{B1E34976-4605-4B80-8E92-D37CC8CFAA76}"/>
              </a:ext>
            </a:extLst>
          </p:cNvPr>
          <p:cNvSpPr>
            <a:spLocks noChangeArrowheads="1" noChangeShapeType="1" noTextEdit="1"/>
          </p:cNvSpPr>
          <p:nvPr/>
        </p:nvSpPr>
        <p:spPr bwMode="auto">
          <a:xfrm>
            <a:off x="1600200" y="304800"/>
            <a:ext cx="5181600" cy="762000"/>
          </a:xfrm>
          <a:prstGeom prst="rect">
            <a:avLst/>
          </a:prstGeom>
        </p:spPr>
        <p:txBody>
          <a:bodyPr wrap="none" fromWordArt="1">
            <a:prstTxWarp prst="textPlain">
              <a:avLst>
                <a:gd name="adj" fmla="val 50204"/>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HashTable</a:t>
            </a:r>
          </a:p>
        </p:txBody>
      </p:sp>
      <p:sp>
        <p:nvSpPr>
          <p:cNvPr id="24579" name="Rectangle 5">
            <a:extLst>
              <a:ext uri="{FF2B5EF4-FFF2-40B4-BE49-F238E27FC236}">
                <a16:creationId xmlns:a16="http://schemas.microsoft.com/office/drawing/2014/main" id="{14BF934E-0653-4B2D-8087-7779DCEC35CA}"/>
              </a:ext>
            </a:extLst>
          </p:cNvPr>
          <p:cNvSpPr>
            <a:spLocks noChangeArrowheads="1"/>
          </p:cNvSpPr>
          <p:nvPr/>
        </p:nvSpPr>
        <p:spPr bwMode="auto">
          <a:xfrm>
            <a:off x="381000" y="1314450"/>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Tahoma" panose="020B0604030504040204" pitchFamily="34" charset="0"/>
              </a:rPr>
              <a:t>The hash function calculates an index from the data item's key and use this index to place the data into the array. </a:t>
            </a:r>
          </a:p>
        </p:txBody>
      </p:sp>
      <p:pic>
        <p:nvPicPr>
          <p:cNvPr id="24580" name="Picture 4" descr="File:Hash table 3 1 1 0 1 0 0 SP.svg">
            <a:hlinkClick r:id="rId3"/>
            <a:extLst>
              <a:ext uri="{FF2B5EF4-FFF2-40B4-BE49-F238E27FC236}">
                <a16:creationId xmlns:a16="http://schemas.microsoft.com/office/drawing/2014/main" id="{C54DCB88-0745-4E99-909B-2CEDD14DA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2514600"/>
            <a:ext cx="521811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9AAA9FD-FC6B-431F-BCB5-3280A4A9E981}"/>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78178" name="WordArt 2">
            <a:extLst>
              <a:ext uri="{FF2B5EF4-FFF2-40B4-BE49-F238E27FC236}">
                <a16:creationId xmlns:a16="http://schemas.microsoft.com/office/drawing/2014/main" id="{8DBC487A-B9C5-4401-8EDF-48841B9E72FA}"/>
              </a:ext>
            </a:extLst>
          </p:cNvPr>
          <p:cNvSpPr>
            <a:spLocks noChangeArrowheads="1" noChangeShapeType="1" noTextEdit="1"/>
          </p:cNvSpPr>
          <p:nvPr/>
        </p:nvSpPr>
        <p:spPr bwMode="auto">
          <a:xfrm>
            <a:off x="533400" y="1447800"/>
            <a:ext cx="7848600" cy="3657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80000"/>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80000"/>
                    </a:srgbClr>
                  </a:outerShdw>
                </a:effectLst>
                <a:latin typeface="Impact" panose="020B0806030902050204" pitchFamily="34" charset="0"/>
              </a:rPr>
              <a:t>hashtableone.java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6F0D2A0C-6018-4D48-9A89-D86998EEA07A}"/>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47458" name="Text Box 2">
            <a:extLst>
              <a:ext uri="{FF2B5EF4-FFF2-40B4-BE49-F238E27FC236}">
                <a16:creationId xmlns:a16="http://schemas.microsoft.com/office/drawing/2014/main" id="{03F565A5-E435-4272-B2B1-B346FB634DAF}"/>
              </a:ext>
            </a:extLst>
          </p:cNvPr>
          <p:cNvSpPr txBox="1">
            <a:spLocks noChangeArrowheads="1"/>
          </p:cNvSpPr>
          <p:nvPr/>
        </p:nvSpPr>
        <p:spPr bwMode="auto">
          <a:xfrm>
            <a:off x="1447800" y="2133600"/>
            <a:ext cx="597852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Most hash tables are built using </a:t>
            </a:r>
          </a:p>
          <a:p>
            <a:r>
              <a:rPr lang="en-US" altLang="en-US" b="1"/>
              <a:t>an array of linked lists.</a:t>
            </a:r>
          </a:p>
          <a:p>
            <a:endParaRPr lang="en-US" altLang="en-US" b="1"/>
          </a:p>
          <a:p>
            <a:endParaRPr lang="en-US" altLang="en-US" b="1"/>
          </a:p>
          <a:p>
            <a:r>
              <a:rPr lang="en-US" altLang="en-US" b="1"/>
              <a:t>LinkedList[]   table;</a:t>
            </a:r>
          </a:p>
          <a:p>
            <a:endParaRPr lang="en-US" altLang="en-US" b="1"/>
          </a:p>
          <a:p>
            <a:r>
              <a:rPr lang="en-US" altLang="en-US" b="1"/>
              <a:t>table  = new LinkedList[10];</a:t>
            </a:r>
            <a:endParaRPr lang="en-US" altLang="en-US"/>
          </a:p>
        </p:txBody>
      </p:sp>
      <p:sp>
        <p:nvSpPr>
          <p:cNvPr id="147468" name="WordArt 12">
            <a:extLst>
              <a:ext uri="{FF2B5EF4-FFF2-40B4-BE49-F238E27FC236}">
                <a16:creationId xmlns:a16="http://schemas.microsoft.com/office/drawing/2014/main" id="{AE99AA6E-3522-4D2D-9AEB-0C9A093932C2}"/>
              </a:ext>
            </a:extLst>
          </p:cNvPr>
          <p:cNvSpPr>
            <a:spLocks noChangeArrowheads="1" noChangeShapeType="1" noTextEdit="1"/>
          </p:cNvSpPr>
          <p:nvPr/>
        </p:nvSpPr>
        <p:spPr bwMode="auto">
          <a:xfrm>
            <a:off x="533400" y="228600"/>
            <a:ext cx="80772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What is a hash table?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a:extLst>
              <a:ext uri="{FF2B5EF4-FFF2-40B4-BE49-F238E27FC236}">
                <a16:creationId xmlns:a16="http://schemas.microsoft.com/office/drawing/2014/main" id="{44ED84A7-3801-433A-9E9A-83EE2976F08A}"/>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48489" name="Rectangle 9">
            <a:extLst>
              <a:ext uri="{FF2B5EF4-FFF2-40B4-BE49-F238E27FC236}">
                <a16:creationId xmlns:a16="http://schemas.microsoft.com/office/drawing/2014/main" id="{1B3E837C-8E6B-443C-98A4-FDA91D580706}"/>
              </a:ext>
            </a:extLst>
          </p:cNvPr>
          <p:cNvSpPr>
            <a:spLocks noChangeArrowheads="1"/>
          </p:cNvSpPr>
          <p:nvPr/>
        </p:nvSpPr>
        <p:spPr bwMode="auto">
          <a:xfrm>
            <a:off x="2819400" y="2133600"/>
            <a:ext cx="6096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0</a:t>
            </a:r>
          </a:p>
        </p:txBody>
      </p:sp>
      <p:sp>
        <p:nvSpPr>
          <p:cNvPr id="148490" name="Rectangle 10">
            <a:extLst>
              <a:ext uri="{FF2B5EF4-FFF2-40B4-BE49-F238E27FC236}">
                <a16:creationId xmlns:a16="http://schemas.microsoft.com/office/drawing/2014/main" id="{1ABA4025-D16B-4FBD-A1A3-4E57A8F28E18}"/>
              </a:ext>
            </a:extLst>
          </p:cNvPr>
          <p:cNvSpPr>
            <a:spLocks noChangeArrowheads="1"/>
          </p:cNvSpPr>
          <p:nvPr/>
        </p:nvSpPr>
        <p:spPr bwMode="auto">
          <a:xfrm>
            <a:off x="3429000" y="2133600"/>
            <a:ext cx="6096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91" name="Line 11">
            <a:extLst>
              <a:ext uri="{FF2B5EF4-FFF2-40B4-BE49-F238E27FC236}">
                <a16:creationId xmlns:a16="http://schemas.microsoft.com/office/drawing/2014/main" id="{D250DAB5-3192-4161-8198-A6F81DADA62A}"/>
              </a:ext>
            </a:extLst>
          </p:cNvPr>
          <p:cNvSpPr>
            <a:spLocks noChangeShapeType="1"/>
          </p:cNvSpPr>
          <p:nvPr/>
        </p:nvSpPr>
        <p:spPr bwMode="auto">
          <a:xfrm>
            <a:off x="3733800" y="24384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92" name="Rectangle 12">
            <a:extLst>
              <a:ext uri="{FF2B5EF4-FFF2-40B4-BE49-F238E27FC236}">
                <a16:creationId xmlns:a16="http://schemas.microsoft.com/office/drawing/2014/main" id="{23BCD2A2-9005-451C-8718-83DA80028291}"/>
              </a:ext>
            </a:extLst>
          </p:cNvPr>
          <p:cNvSpPr>
            <a:spLocks noChangeArrowheads="1"/>
          </p:cNvSpPr>
          <p:nvPr/>
        </p:nvSpPr>
        <p:spPr bwMode="auto">
          <a:xfrm>
            <a:off x="4343400" y="2133600"/>
            <a:ext cx="6096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148493" name="Rectangle 13">
            <a:extLst>
              <a:ext uri="{FF2B5EF4-FFF2-40B4-BE49-F238E27FC236}">
                <a16:creationId xmlns:a16="http://schemas.microsoft.com/office/drawing/2014/main" id="{B461683D-9BDB-4E82-A55D-40F173BC905C}"/>
              </a:ext>
            </a:extLst>
          </p:cNvPr>
          <p:cNvSpPr>
            <a:spLocks noChangeArrowheads="1"/>
          </p:cNvSpPr>
          <p:nvPr/>
        </p:nvSpPr>
        <p:spPr bwMode="auto">
          <a:xfrm>
            <a:off x="4953000" y="2133600"/>
            <a:ext cx="6096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94" name="Line 14">
            <a:extLst>
              <a:ext uri="{FF2B5EF4-FFF2-40B4-BE49-F238E27FC236}">
                <a16:creationId xmlns:a16="http://schemas.microsoft.com/office/drawing/2014/main" id="{3AD60D5B-0D4B-463D-8247-8AD29B751069}"/>
              </a:ext>
            </a:extLst>
          </p:cNvPr>
          <p:cNvSpPr>
            <a:spLocks noChangeShapeType="1"/>
          </p:cNvSpPr>
          <p:nvPr/>
        </p:nvSpPr>
        <p:spPr bwMode="auto">
          <a:xfrm>
            <a:off x="5257800" y="24384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96" name="Text Box 16">
            <a:extLst>
              <a:ext uri="{FF2B5EF4-FFF2-40B4-BE49-F238E27FC236}">
                <a16:creationId xmlns:a16="http://schemas.microsoft.com/office/drawing/2014/main" id="{B1D8C698-5556-4947-B5A3-5E9C70CE1010}"/>
              </a:ext>
            </a:extLst>
          </p:cNvPr>
          <p:cNvSpPr txBox="1">
            <a:spLocks noChangeArrowheads="1"/>
          </p:cNvSpPr>
          <p:nvPr/>
        </p:nvSpPr>
        <p:spPr bwMode="auto">
          <a:xfrm>
            <a:off x="5943600" y="2133600"/>
            <a:ext cx="74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null</a:t>
            </a:r>
          </a:p>
        </p:txBody>
      </p:sp>
      <p:sp>
        <p:nvSpPr>
          <p:cNvPr id="148501" name="Rectangle 21">
            <a:extLst>
              <a:ext uri="{FF2B5EF4-FFF2-40B4-BE49-F238E27FC236}">
                <a16:creationId xmlns:a16="http://schemas.microsoft.com/office/drawing/2014/main" id="{4B85DEA8-6721-4280-88B7-1DA049F66196}"/>
              </a:ext>
            </a:extLst>
          </p:cNvPr>
          <p:cNvSpPr>
            <a:spLocks noChangeArrowheads="1"/>
          </p:cNvSpPr>
          <p:nvPr/>
        </p:nvSpPr>
        <p:spPr bwMode="auto">
          <a:xfrm>
            <a:off x="2819400" y="3810000"/>
            <a:ext cx="6096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148502" name="Rectangle 22">
            <a:extLst>
              <a:ext uri="{FF2B5EF4-FFF2-40B4-BE49-F238E27FC236}">
                <a16:creationId xmlns:a16="http://schemas.microsoft.com/office/drawing/2014/main" id="{FF3D4730-F52A-4A6D-9ADE-2DEDEEBC1976}"/>
              </a:ext>
            </a:extLst>
          </p:cNvPr>
          <p:cNvSpPr>
            <a:spLocks noChangeArrowheads="1"/>
          </p:cNvSpPr>
          <p:nvPr/>
        </p:nvSpPr>
        <p:spPr bwMode="auto">
          <a:xfrm>
            <a:off x="3429000" y="3810000"/>
            <a:ext cx="6096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503" name="Line 23">
            <a:extLst>
              <a:ext uri="{FF2B5EF4-FFF2-40B4-BE49-F238E27FC236}">
                <a16:creationId xmlns:a16="http://schemas.microsoft.com/office/drawing/2014/main" id="{5A86B90A-FAAF-4089-B963-946CF8DDEFC9}"/>
              </a:ext>
            </a:extLst>
          </p:cNvPr>
          <p:cNvSpPr>
            <a:spLocks noChangeShapeType="1"/>
          </p:cNvSpPr>
          <p:nvPr/>
        </p:nvSpPr>
        <p:spPr bwMode="auto">
          <a:xfrm>
            <a:off x="3733800" y="41148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04" name="Rectangle 24">
            <a:extLst>
              <a:ext uri="{FF2B5EF4-FFF2-40B4-BE49-F238E27FC236}">
                <a16:creationId xmlns:a16="http://schemas.microsoft.com/office/drawing/2014/main" id="{9480211E-E0EC-4ABC-9541-020541747843}"/>
              </a:ext>
            </a:extLst>
          </p:cNvPr>
          <p:cNvSpPr>
            <a:spLocks noChangeArrowheads="1"/>
          </p:cNvSpPr>
          <p:nvPr/>
        </p:nvSpPr>
        <p:spPr bwMode="auto">
          <a:xfrm>
            <a:off x="4343400" y="3810000"/>
            <a:ext cx="6096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22</a:t>
            </a:r>
          </a:p>
        </p:txBody>
      </p:sp>
      <p:sp>
        <p:nvSpPr>
          <p:cNvPr id="148505" name="Rectangle 25">
            <a:extLst>
              <a:ext uri="{FF2B5EF4-FFF2-40B4-BE49-F238E27FC236}">
                <a16:creationId xmlns:a16="http://schemas.microsoft.com/office/drawing/2014/main" id="{9776B12D-1482-41A3-AA7C-EDE45A971050}"/>
              </a:ext>
            </a:extLst>
          </p:cNvPr>
          <p:cNvSpPr>
            <a:spLocks noChangeArrowheads="1"/>
          </p:cNvSpPr>
          <p:nvPr/>
        </p:nvSpPr>
        <p:spPr bwMode="auto">
          <a:xfrm>
            <a:off x="4953000" y="3810000"/>
            <a:ext cx="6096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506" name="Line 26">
            <a:extLst>
              <a:ext uri="{FF2B5EF4-FFF2-40B4-BE49-F238E27FC236}">
                <a16:creationId xmlns:a16="http://schemas.microsoft.com/office/drawing/2014/main" id="{195E25C6-E19E-43E4-B420-48C7071E9F3E}"/>
              </a:ext>
            </a:extLst>
          </p:cNvPr>
          <p:cNvSpPr>
            <a:spLocks noChangeShapeType="1"/>
          </p:cNvSpPr>
          <p:nvPr/>
        </p:nvSpPr>
        <p:spPr bwMode="auto">
          <a:xfrm>
            <a:off x="5257800" y="41148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07" name="Text Box 27">
            <a:extLst>
              <a:ext uri="{FF2B5EF4-FFF2-40B4-BE49-F238E27FC236}">
                <a16:creationId xmlns:a16="http://schemas.microsoft.com/office/drawing/2014/main" id="{2E125D14-4A7C-4802-B443-D06AFE5CFB34}"/>
              </a:ext>
            </a:extLst>
          </p:cNvPr>
          <p:cNvSpPr txBox="1">
            <a:spLocks noChangeArrowheads="1"/>
          </p:cNvSpPr>
          <p:nvPr/>
        </p:nvSpPr>
        <p:spPr bwMode="auto">
          <a:xfrm>
            <a:off x="2803525" y="4552950"/>
            <a:ext cx="74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null</a:t>
            </a:r>
          </a:p>
        </p:txBody>
      </p:sp>
      <p:sp>
        <p:nvSpPr>
          <p:cNvPr id="148508" name="Text Box 28">
            <a:extLst>
              <a:ext uri="{FF2B5EF4-FFF2-40B4-BE49-F238E27FC236}">
                <a16:creationId xmlns:a16="http://schemas.microsoft.com/office/drawing/2014/main" id="{B9183847-04BF-4794-95E0-A96CDDF426DA}"/>
              </a:ext>
            </a:extLst>
          </p:cNvPr>
          <p:cNvSpPr txBox="1">
            <a:spLocks noChangeArrowheads="1"/>
          </p:cNvSpPr>
          <p:nvPr/>
        </p:nvSpPr>
        <p:spPr bwMode="auto">
          <a:xfrm>
            <a:off x="5943600" y="3810000"/>
            <a:ext cx="74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null</a:t>
            </a:r>
          </a:p>
        </p:txBody>
      </p:sp>
      <p:sp>
        <p:nvSpPr>
          <p:cNvPr id="148512" name="Rectangle 32">
            <a:extLst>
              <a:ext uri="{FF2B5EF4-FFF2-40B4-BE49-F238E27FC236}">
                <a16:creationId xmlns:a16="http://schemas.microsoft.com/office/drawing/2014/main" id="{4B61DDDA-3502-4CAD-AB09-72CB25C90B38}"/>
              </a:ext>
            </a:extLst>
          </p:cNvPr>
          <p:cNvSpPr>
            <a:spLocks noChangeArrowheads="1"/>
          </p:cNvSpPr>
          <p:nvPr/>
        </p:nvSpPr>
        <p:spPr bwMode="auto">
          <a:xfrm>
            <a:off x="2819400" y="2895600"/>
            <a:ext cx="6096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11</a:t>
            </a:r>
          </a:p>
        </p:txBody>
      </p:sp>
      <p:sp>
        <p:nvSpPr>
          <p:cNvPr id="148513" name="Rectangle 33">
            <a:extLst>
              <a:ext uri="{FF2B5EF4-FFF2-40B4-BE49-F238E27FC236}">
                <a16:creationId xmlns:a16="http://schemas.microsoft.com/office/drawing/2014/main" id="{4E06B276-F14E-4FEE-B340-467F5011671A}"/>
              </a:ext>
            </a:extLst>
          </p:cNvPr>
          <p:cNvSpPr>
            <a:spLocks noChangeArrowheads="1"/>
          </p:cNvSpPr>
          <p:nvPr/>
        </p:nvSpPr>
        <p:spPr bwMode="auto">
          <a:xfrm>
            <a:off x="3429000" y="2895600"/>
            <a:ext cx="6096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514" name="Line 34">
            <a:extLst>
              <a:ext uri="{FF2B5EF4-FFF2-40B4-BE49-F238E27FC236}">
                <a16:creationId xmlns:a16="http://schemas.microsoft.com/office/drawing/2014/main" id="{FDCD5B64-AD19-4F0D-8D8C-B9C5074236C3}"/>
              </a:ext>
            </a:extLst>
          </p:cNvPr>
          <p:cNvSpPr>
            <a:spLocks noChangeShapeType="1"/>
          </p:cNvSpPr>
          <p:nvPr/>
        </p:nvSpPr>
        <p:spPr bwMode="auto">
          <a:xfrm>
            <a:off x="3733800" y="32004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15" name="Text Box 35">
            <a:extLst>
              <a:ext uri="{FF2B5EF4-FFF2-40B4-BE49-F238E27FC236}">
                <a16:creationId xmlns:a16="http://schemas.microsoft.com/office/drawing/2014/main" id="{6ED12080-6DEC-4B7F-BD55-B08DB6C80980}"/>
              </a:ext>
            </a:extLst>
          </p:cNvPr>
          <p:cNvSpPr txBox="1">
            <a:spLocks noChangeArrowheads="1"/>
          </p:cNvSpPr>
          <p:nvPr/>
        </p:nvSpPr>
        <p:spPr bwMode="auto">
          <a:xfrm>
            <a:off x="4343400" y="2895600"/>
            <a:ext cx="74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null</a:t>
            </a:r>
          </a:p>
        </p:txBody>
      </p:sp>
      <p:graphicFrame>
        <p:nvGraphicFramePr>
          <p:cNvPr id="148531" name="Group 51">
            <a:extLst>
              <a:ext uri="{FF2B5EF4-FFF2-40B4-BE49-F238E27FC236}">
                <a16:creationId xmlns:a16="http://schemas.microsoft.com/office/drawing/2014/main" id="{18E33323-145E-449A-8BB1-BCE652BE48D8}"/>
              </a:ext>
            </a:extLst>
          </p:cNvPr>
          <p:cNvGraphicFramePr>
            <a:graphicFrameLocks noGrp="1"/>
          </p:cNvGraphicFramePr>
          <p:nvPr/>
        </p:nvGraphicFramePr>
        <p:xfrm>
          <a:off x="1447800" y="2057400"/>
          <a:ext cx="685800" cy="3175000"/>
        </p:xfrm>
        <a:graphic>
          <a:graphicData uri="http://schemas.openxmlformats.org/drawingml/2006/table">
            <a:tbl>
              <a:tblPr/>
              <a:tblGrid>
                <a:gridCol w="685800">
                  <a:extLst>
                    <a:ext uri="{9D8B030D-6E8A-4147-A177-3AD203B41FA5}">
                      <a16:colId xmlns:a16="http://schemas.microsoft.com/office/drawing/2014/main" val="500586782"/>
                    </a:ext>
                  </a:extLst>
                </a:gridCol>
              </a:tblGrid>
              <a:tr h="793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1286937204"/>
                  </a:ext>
                </a:extLst>
              </a:tr>
              <a:tr h="793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3895663841"/>
                  </a:ext>
                </a:extLst>
              </a:tr>
              <a:tr h="793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3743026587"/>
                  </a:ext>
                </a:extLst>
              </a:tr>
              <a:tr h="793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3128892054"/>
                  </a:ext>
                </a:extLst>
              </a:tr>
            </a:tbl>
          </a:graphicData>
        </a:graphic>
      </p:graphicFrame>
      <p:sp>
        <p:nvSpPr>
          <p:cNvPr id="148532" name="Line 52">
            <a:extLst>
              <a:ext uri="{FF2B5EF4-FFF2-40B4-BE49-F238E27FC236}">
                <a16:creationId xmlns:a16="http://schemas.microsoft.com/office/drawing/2014/main" id="{3E4CDE91-43CE-4F8D-BCD5-DF73528D407B}"/>
              </a:ext>
            </a:extLst>
          </p:cNvPr>
          <p:cNvSpPr>
            <a:spLocks noChangeShapeType="1"/>
          </p:cNvSpPr>
          <p:nvPr/>
        </p:nvSpPr>
        <p:spPr bwMode="auto">
          <a:xfrm>
            <a:off x="1828800" y="2438400"/>
            <a:ext cx="914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3" name="Line 53">
            <a:extLst>
              <a:ext uri="{FF2B5EF4-FFF2-40B4-BE49-F238E27FC236}">
                <a16:creationId xmlns:a16="http://schemas.microsoft.com/office/drawing/2014/main" id="{56E77B27-0EB5-408C-A7F1-CA9BA18FC23B}"/>
              </a:ext>
            </a:extLst>
          </p:cNvPr>
          <p:cNvSpPr>
            <a:spLocks noChangeShapeType="1"/>
          </p:cNvSpPr>
          <p:nvPr/>
        </p:nvSpPr>
        <p:spPr bwMode="auto">
          <a:xfrm>
            <a:off x="1828800" y="3200400"/>
            <a:ext cx="914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4" name="Line 54">
            <a:extLst>
              <a:ext uri="{FF2B5EF4-FFF2-40B4-BE49-F238E27FC236}">
                <a16:creationId xmlns:a16="http://schemas.microsoft.com/office/drawing/2014/main" id="{157E5E93-537F-4D49-A961-591570AE8867}"/>
              </a:ext>
            </a:extLst>
          </p:cNvPr>
          <p:cNvSpPr>
            <a:spLocks noChangeShapeType="1"/>
          </p:cNvSpPr>
          <p:nvPr/>
        </p:nvSpPr>
        <p:spPr bwMode="auto">
          <a:xfrm>
            <a:off x="1828800" y="4114800"/>
            <a:ext cx="914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5" name="Line 55">
            <a:extLst>
              <a:ext uri="{FF2B5EF4-FFF2-40B4-BE49-F238E27FC236}">
                <a16:creationId xmlns:a16="http://schemas.microsoft.com/office/drawing/2014/main" id="{F5B9F22B-6794-40B0-A667-E009B6ABCE9D}"/>
              </a:ext>
            </a:extLst>
          </p:cNvPr>
          <p:cNvSpPr>
            <a:spLocks noChangeShapeType="1"/>
          </p:cNvSpPr>
          <p:nvPr/>
        </p:nvSpPr>
        <p:spPr bwMode="auto">
          <a:xfrm>
            <a:off x="1828800" y="4876800"/>
            <a:ext cx="914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6" name="WordArt 56">
            <a:extLst>
              <a:ext uri="{FF2B5EF4-FFF2-40B4-BE49-F238E27FC236}">
                <a16:creationId xmlns:a16="http://schemas.microsoft.com/office/drawing/2014/main" id="{5CE3792D-A1AE-46AF-B271-2E0E6A974DA8}"/>
              </a:ext>
            </a:extLst>
          </p:cNvPr>
          <p:cNvSpPr>
            <a:spLocks noChangeArrowheads="1" noChangeShapeType="1" noTextEdit="1"/>
          </p:cNvSpPr>
          <p:nvPr/>
        </p:nvSpPr>
        <p:spPr bwMode="auto">
          <a:xfrm>
            <a:off x="533400" y="228600"/>
            <a:ext cx="80772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What is a hash 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E3176474-B3C9-4767-8456-39E9E6E66D86}"/>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84322" name="Text Box 2">
            <a:extLst>
              <a:ext uri="{FF2B5EF4-FFF2-40B4-BE49-F238E27FC236}">
                <a16:creationId xmlns:a16="http://schemas.microsoft.com/office/drawing/2014/main" id="{78705FD7-7D87-43BA-938A-08DAEA071DFB}"/>
              </a:ext>
            </a:extLst>
          </p:cNvPr>
          <p:cNvSpPr txBox="1">
            <a:spLocks noChangeArrowheads="1"/>
          </p:cNvSpPr>
          <p:nvPr/>
        </p:nvSpPr>
        <p:spPr bwMode="auto">
          <a:xfrm>
            <a:off x="685800" y="1447800"/>
            <a:ext cx="585787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LinkedList[] </a:t>
            </a:r>
            <a:r>
              <a:rPr lang="en-US" altLang="en-US" sz="2000" b="1" dirty="0" err="1"/>
              <a:t>hashTable</a:t>
            </a:r>
            <a:r>
              <a:rPr lang="en-US" altLang="en-US" sz="2000" b="1" dirty="0"/>
              <a:t> = new LinkedList[5];</a:t>
            </a:r>
          </a:p>
          <a:p>
            <a:endParaRPr lang="en-US" altLang="en-US" sz="2000" b="1" dirty="0"/>
          </a:p>
          <a:p>
            <a:r>
              <a:rPr lang="en-US" altLang="en-US" sz="2000" b="1" dirty="0">
                <a:solidFill>
                  <a:srgbClr val="C00000"/>
                </a:solidFill>
              </a:rPr>
              <a:t>for( LinkedList list : </a:t>
            </a:r>
            <a:r>
              <a:rPr lang="en-US" altLang="en-US" sz="2000" b="1" dirty="0" err="1">
                <a:solidFill>
                  <a:srgbClr val="C00000"/>
                </a:solidFill>
              </a:rPr>
              <a:t>hashTable</a:t>
            </a:r>
            <a:r>
              <a:rPr lang="en-US" altLang="en-US" sz="2000" b="1" dirty="0">
                <a:solidFill>
                  <a:srgbClr val="C00000"/>
                </a:solidFill>
              </a:rPr>
              <a:t> )</a:t>
            </a:r>
          </a:p>
          <a:p>
            <a:r>
              <a:rPr lang="en-US" altLang="en-US" sz="2000" b="1" dirty="0">
                <a:solidFill>
                  <a:srgbClr val="C00000"/>
                </a:solidFill>
              </a:rPr>
              <a:t>{</a:t>
            </a:r>
          </a:p>
          <a:p>
            <a:r>
              <a:rPr lang="en-US" altLang="en-US" sz="2000" b="1" dirty="0">
                <a:solidFill>
                  <a:srgbClr val="C00000"/>
                </a:solidFill>
              </a:rPr>
              <a:t>   </a:t>
            </a:r>
            <a:r>
              <a:rPr lang="en-US" altLang="en-US" sz="2000" b="1" dirty="0" err="1">
                <a:solidFill>
                  <a:srgbClr val="C00000"/>
                </a:solidFill>
              </a:rPr>
              <a:t>System.out.println</a:t>
            </a:r>
            <a:r>
              <a:rPr lang="en-US" altLang="en-US" sz="2000" b="1" dirty="0">
                <a:solidFill>
                  <a:srgbClr val="C00000"/>
                </a:solidFill>
              </a:rPr>
              <a:t>(list);</a:t>
            </a:r>
          </a:p>
          <a:p>
            <a:r>
              <a:rPr lang="en-US" altLang="en-US" sz="2000" b="1" dirty="0">
                <a:solidFill>
                  <a:srgbClr val="C00000"/>
                </a:solidFill>
              </a:rPr>
              <a:t>}   </a:t>
            </a:r>
            <a:r>
              <a:rPr lang="en-US" altLang="en-US" sz="2000" b="1" dirty="0"/>
              <a:t>			</a:t>
            </a:r>
          </a:p>
          <a:p>
            <a:r>
              <a:rPr lang="en-US" altLang="en-US" sz="2000" b="1" dirty="0"/>
              <a:t>	</a:t>
            </a:r>
          </a:p>
          <a:p>
            <a:r>
              <a:rPr lang="en-US" altLang="en-US" sz="2000" b="1" dirty="0"/>
              <a:t>for(int </a:t>
            </a:r>
            <a:r>
              <a:rPr lang="en-US" altLang="en-US" sz="2000" b="1" dirty="0" err="1"/>
              <a:t>i</a:t>
            </a:r>
            <a:r>
              <a:rPr lang="en-US" altLang="en-US" sz="2000" b="1" dirty="0"/>
              <a:t> = 0; </a:t>
            </a:r>
            <a:r>
              <a:rPr lang="en-US" altLang="en-US" sz="2000" b="1" dirty="0" err="1"/>
              <a:t>i</a:t>
            </a:r>
            <a:r>
              <a:rPr lang="en-US" altLang="en-US" sz="2000" b="1" dirty="0"/>
              <a:t>&lt; </a:t>
            </a:r>
            <a:r>
              <a:rPr lang="en-US" altLang="en-US" sz="2000" b="1" dirty="0" err="1"/>
              <a:t>hashTable.length</a:t>
            </a:r>
            <a:r>
              <a:rPr lang="en-US" altLang="en-US" sz="2000" b="1" dirty="0"/>
              <a:t>; </a:t>
            </a:r>
            <a:r>
              <a:rPr lang="en-US" altLang="en-US" sz="2000" b="1" dirty="0" err="1"/>
              <a:t>i</a:t>
            </a:r>
            <a:r>
              <a:rPr lang="en-US" altLang="en-US" sz="2000" b="1" dirty="0"/>
              <a:t>++)</a:t>
            </a:r>
          </a:p>
          <a:p>
            <a:r>
              <a:rPr lang="en-US" altLang="en-US" sz="2000" b="1" dirty="0"/>
              <a:t>{</a:t>
            </a:r>
          </a:p>
          <a:p>
            <a:r>
              <a:rPr lang="en-US" altLang="en-US" sz="2000" b="1" dirty="0">
                <a:solidFill>
                  <a:srgbClr val="0000FF"/>
                </a:solidFill>
              </a:rPr>
              <a:t>   </a:t>
            </a:r>
            <a:r>
              <a:rPr lang="en-US" altLang="en-US" sz="2000" b="1" dirty="0" err="1">
                <a:solidFill>
                  <a:srgbClr val="0000FF"/>
                </a:solidFill>
              </a:rPr>
              <a:t>hashTable</a:t>
            </a:r>
            <a:r>
              <a:rPr lang="en-US" altLang="en-US" sz="2000" b="1" dirty="0">
                <a:solidFill>
                  <a:srgbClr val="0000FF"/>
                </a:solidFill>
              </a:rPr>
              <a:t>[</a:t>
            </a:r>
            <a:r>
              <a:rPr lang="en-US" altLang="en-US" sz="2000" b="1" dirty="0" err="1">
                <a:solidFill>
                  <a:srgbClr val="0000FF"/>
                </a:solidFill>
              </a:rPr>
              <a:t>i</a:t>
            </a:r>
            <a:r>
              <a:rPr lang="en-US" altLang="en-US" sz="2000" b="1" dirty="0">
                <a:solidFill>
                  <a:srgbClr val="0000FF"/>
                </a:solidFill>
              </a:rPr>
              <a:t>] = new LinkedList();</a:t>
            </a:r>
          </a:p>
          <a:p>
            <a:r>
              <a:rPr lang="en-US" altLang="en-US" sz="2000" b="1" dirty="0"/>
              <a:t>}</a:t>
            </a:r>
          </a:p>
          <a:p>
            <a:endParaRPr lang="en-US" altLang="en-US" sz="2000" b="1" dirty="0"/>
          </a:p>
          <a:p>
            <a:r>
              <a:rPr lang="en-US" altLang="en-US" sz="2000" b="1" dirty="0">
                <a:solidFill>
                  <a:srgbClr val="003300"/>
                </a:solidFill>
              </a:rPr>
              <a:t>for( LinkedList list : </a:t>
            </a:r>
            <a:r>
              <a:rPr lang="en-US" altLang="en-US" sz="2000" b="1" dirty="0" err="1">
                <a:solidFill>
                  <a:srgbClr val="003300"/>
                </a:solidFill>
              </a:rPr>
              <a:t>hashTable</a:t>
            </a:r>
            <a:r>
              <a:rPr lang="en-US" altLang="en-US" sz="2000" b="1" dirty="0">
                <a:solidFill>
                  <a:srgbClr val="003300"/>
                </a:solidFill>
              </a:rPr>
              <a:t> )</a:t>
            </a:r>
          </a:p>
          <a:p>
            <a:r>
              <a:rPr lang="en-US" altLang="en-US" sz="2000" b="1" dirty="0">
                <a:solidFill>
                  <a:srgbClr val="003300"/>
                </a:solidFill>
              </a:rPr>
              <a:t>{</a:t>
            </a:r>
          </a:p>
          <a:p>
            <a:r>
              <a:rPr lang="en-US" altLang="en-US" sz="2000" b="1" dirty="0">
                <a:solidFill>
                  <a:srgbClr val="003300"/>
                </a:solidFill>
              </a:rPr>
              <a:t>   </a:t>
            </a:r>
            <a:r>
              <a:rPr lang="en-US" altLang="en-US" sz="2000" b="1" dirty="0" err="1">
                <a:solidFill>
                  <a:srgbClr val="003300"/>
                </a:solidFill>
              </a:rPr>
              <a:t>System.out.println</a:t>
            </a:r>
            <a:r>
              <a:rPr lang="en-US" altLang="en-US" sz="2000" b="1" dirty="0">
                <a:solidFill>
                  <a:srgbClr val="003300"/>
                </a:solidFill>
              </a:rPr>
              <a:t>(list);</a:t>
            </a:r>
          </a:p>
          <a:p>
            <a:r>
              <a:rPr lang="en-US" altLang="en-US" sz="2000" b="1" dirty="0">
                <a:solidFill>
                  <a:srgbClr val="003300"/>
                </a:solidFill>
              </a:rPr>
              <a:t>}</a:t>
            </a:r>
            <a:r>
              <a:rPr lang="en-US" altLang="en-US" sz="2000" dirty="0">
                <a:solidFill>
                  <a:srgbClr val="003300"/>
                </a:solidFill>
              </a:rPr>
              <a:t> </a:t>
            </a:r>
          </a:p>
        </p:txBody>
      </p:sp>
      <p:sp>
        <p:nvSpPr>
          <p:cNvPr id="184324" name="WordArt 4">
            <a:extLst>
              <a:ext uri="{FF2B5EF4-FFF2-40B4-BE49-F238E27FC236}">
                <a16:creationId xmlns:a16="http://schemas.microsoft.com/office/drawing/2014/main" id="{49BF0B7A-E7C2-4A20-BBD9-AA1F2CB243CC}"/>
              </a:ext>
            </a:extLst>
          </p:cNvPr>
          <p:cNvSpPr>
            <a:spLocks noChangeArrowheads="1" noChangeShapeType="1" noTextEdit="1"/>
          </p:cNvSpPr>
          <p:nvPr/>
        </p:nvSpPr>
        <p:spPr bwMode="auto">
          <a:xfrm>
            <a:off x="533400" y="228600"/>
            <a:ext cx="80772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What is a hash table?</a:t>
            </a:r>
          </a:p>
        </p:txBody>
      </p:sp>
      <p:sp>
        <p:nvSpPr>
          <p:cNvPr id="184325" name="Text Box 5">
            <a:extLst>
              <a:ext uri="{FF2B5EF4-FFF2-40B4-BE49-F238E27FC236}">
                <a16:creationId xmlns:a16="http://schemas.microsoft.com/office/drawing/2014/main" id="{70F15399-2513-48D0-8807-5E0ECB94E0B6}"/>
              </a:ext>
            </a:extLst>
          </p:cNvPr>
          <p:cNvSpPr txBox="1">
            <a:spLocks noChangeArrowheads="1"/>
          </p:cNvSpPr>
          <p:nvPr/>
        </p:nvSpPr>
        <p:spPr bwMode="auto">
          <a:xfrm>
            <a:off x="6858000" y="1524000"/>
            <a:ext cx="1981200" cy="486251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u="sng" dirty="0">
                <a:solidFill>
                  <a:srgbClr val="FF0000"/>
                </a:solidFill>
              </a:rPr>
              <a:t>OUTPUT</a:t>
            </a:r>
          </a:p>
          <a:p>
            <a:r>
              <a:rPr lang="en-US" altLang="en-US" b="1" dirty="0">
                <a:solidFill>
                  <a:srgbClr val="C00000"/>
                </a:solidFill>
              </a:rPr>
              <a:t>null</a:t>
            </a:r>
          </a:p>
          <a:p>
            <a:r>
              <a:rPr lang="en-US" altLang="en-US" b="1" dirty="0">
                <a:solidFill>
                  <a:srgbClr val="C00000"/>
                </a:solidFill>
              </a:rPr>
              <a:t>null</a:t>
            </a:r>
          </a:p>
          <a:p>
            <a:r>
              <a:rPr lang="en-US" altLang="en-US" b="1" dirty="0">
                <a:solidFill>
                  <a:srgbClr val="C00000"/>
                </a:solidFill>
              </a:rPr>
              <a:t>null</a:t>
            </a:r>
          </a:p>
          <a:p>
            <a:r>
              <a:rPr lang="en-US" altLang="en-US" b="1" dirty="0">
                <a:solidFill>
                  <a:srgbClr val="C00000"/>
                </a:solidFill>
              </a:rPr>
              <a:t>null</a:t>
            </a:r>
          </a:p>
          <a:p>
            <a:r>
              <a:rPr lang="en-US" altLang="en-US" b="1" dirty="0">
                <a:solidFill>
                  <a:srgbClr val="C00000"/>
                </a:solidFill>
              </a:rPr>
              <a:t>null</a:t>
            </a:r>
          </a:p>
          <a:p>
            <a:r>
              <a:rPr lang="en-US" altLang="en-US" b="1" dirty="0">
                <a:solidFill>
                  <a:srgbClr val="003300"/>
                </a:solidFill>
              </a:rPr>
              <a:t>[]</a:t>
            </a:r>
          </a:p>
          <a:p>
            <a:r>
              <a:rPr lang="en-US" altLang="en-US" b="1" dirty="0">
                <a:solidFill>
                  <a:srgbClr val="003300"/>
                </a:solidFill>
              </a:rPr>
              <a:t>[]</a:t>
            </a:r>
          </a:p>
          <a:p>
            <a:r>
              <a:rPr lang="en-US" altLang="en-US" b="1" dirty="0">
                <a:solidFill>
                  <a:srgbClr val="003300"/>
                </a:solidFill>
              </a:rPr>
              <a:t>[]</a:t>
            </a:r>
          </a:p>
          <a:p>
            <a:r>
              <a:rPr lang="en-US" altLang="en-US" b="1" dirty="0">
                <a:solidFill>
                  <a:srgbClr val="003300"/>
                </a:solidFill>
              </a:rPr>
              <a:t>[]</a:t>
            </a:r>
          </a:p>
          <a:p>
            <a:r>
              <a:rPr lang="en-US" altLang="en-US" b="1" dirty="0">
                <a:solidFill>
                  <a:srgbClr val="003300"/>
                </a:solidFill>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77EC99-7B59-4558-9E1B-80AD12DEFB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91" t="23573" r="4154" b="40391"/>
          <a:stretch/>
        </p:blipFill>
        <p:spPr bwMode="auto">
          <a:xfrm>
            <a:off x="0" y="2133600"/>
            <a:ext cx="9144001" cy="19050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2628C05A-FF73-4BEB-93AE-E0A34F14E1AD}"/>
              </a:ext>
            </a:extLst>
          </p:cNvPr>
          <p:cNvSpPr txBox="1"/>
          <p:nvPr/>
        </p:nvSpPr>
        <p:spPr>
          <a:xfrm>
            <a:off x="1851543" y="533400"/>
            <a:ext cx="5440913" cy="646331"/>
          </a:xfrm>
          <a:prstGeom prst="rect">
            <a:avLst/>
          </a:prstGeom>
          <a:noFill/>
        </p:spPr>
        <p:txBody>
          <a:bodyPr wrap="none" rtlCol="0">
            <a:spAutoFit/>
          </a:bodyPr>
          <a:lstStyle/>
          <a:p>
            <a:r>
              <a:rPr lang="en-US" sz="3600" b="1" dirty="0"/>
              <a:t>Java’s LinkedList Class</a:t>
            </a:r>
          </a:p>
        </p:txBody>
      </p:sp>
    </p:spTree>
    <p:extLst>
      <p:ext uri="{BB962C8B-B14F-4D97-AF65-F5344CB8AC3E}">
        <p14:creationId xmlns:p14="http://schemas.microsoft.com/office/powerpoint/2010/main" val="4038070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a:extLst>
              <a:ext uri="{FF2B5EF4-FFF2-40B4-BE49-F238E27FC236}">
                <a16:creationId xmlns:a16="http://schemas.microsoft.com/office/drawing/2014/main" id="{44ED84A7-3801-433A-9E9A-83EE2976F08A}"/>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48489" name="Rectangle 9">
            <a:extLst>
              <a:ext uri="{FF2B5EF4-FFF2-40B4-BE49-F238E27FC236}">
                <a16:creationId xmlns:a16="http://schemas.microsoft.com/office/drawing/2014/main" id="{1B3E837C-8E6B-443C-98A4-FDA91D580706}"/>
              </a:ext>
            </a:extLst>
          </p:cNvPr>
          <p:cNvSpPr>
            <a:spLocks noChangeArrowheads="1"/>
          </p:cNvSpPr>
          <p:nvPr/>
        </p:nvSpPr>
        <p:spPr bwMode="auto">
          <a:xfrm>
            <a:off x="2819400" y="2133600"/>
            <a:ext cx="6096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0</a:t>
            </a:r>
          </a:p>
        </p:txBody>
      </p:sp>
      <p:sp>
        <p:nvSpPr>
          <p:cNvPr id="148490" name="Rectangle 10">
            <a:extLst>
              <a:ext uri="{FF2B5EF4-FFF2-40B4-BE49-F238E27FC236}">
                <a16:creationId xmlns:a16="http://schemas.microsoft.com/office/drawing/2014/main" id="{1ABA4025-D16B-4FBD-A1A3-4E57A8F28E18}"/>
              </a:ext>
            </a:extLst>
          </p:cNvPr>
          <p:cNvSpPr>
            <a:spLocks noChangeArrowheads="1"/>
          </p:cNvSpPr>
          <p:nvPr/>
        </p:nvSpPr>
        <p:spPr bwMode="auto">
          <a:xfrm>
            <a:off x="3429000" y="2133600"/>
            <a:ext cx="6096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91" name="Line 11">
            <a:extLst>
              <a:ext uri="{FF2B5EF4-FFF2-40B4-BE49-F238E27FC236}">
                <a16:creationId xmlns:a16="http://schemas.microsoft.com/office/drawing/2014/main" id="{D250DAB5-3192-4161-8198-A6F81DADA62A}"/>
              </a:ext>
            </a:extLst>
          </p:cNvPr>
          <p:cNvSpPr>
            <a:spLocks noChangeShapeType="1"/>
          </p:cNvSpPr>
          <p:nvPr/>
        </p:nvSpPr>
        <p:spPr bwMode="auto">
          <a:xfrm>
            <a:off x="3733800" y="24384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92" name="Rectangle 12">
            <a:extLst>
              <a:ext uri="{FF2B5EF4-FFF2-40B4-BE49-F238E27FC236}">
                <a16:creationId xmlns:a16="http://schemas.microsoft.com/office/drawing/2014/main" id="{23BCD2A2-9005-451C-8718-83DA80028291}"/>
              </a:ext>
            </a:extLst>
          </p:cNvPr>
          <p:cNvSpPr>
            <a:spLocks noChangeArrowheads="1"/>
          </p:cNvSpPr>
          <p:nvPr/>
        </p:nvSpPr>
        <p:spPr bwMode="auto">
          <a:xfrm>
            <a:off x="4343400" y="2133600"/>
            <a:ext cx="6096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148493" name="Rectangle 13">
            <a:extLst>
              <a:ext uri="{FF2B5EF4-FFF2-40B4-BE49-F238E27FC236}">
                <a16:creationId xmlns:a16="http://schemas.microsoft.com/office/drawing/2014/main" id="{B461683D-9BDB-4E82-A55D-40F173BC905C}"/>
              </a:ext>
            </a:extLst>
          </p:cNvPr>
          <p:cNvSpPr>
            <a:spLocks noChangeArrowheads="1"/>
          </p:cNvSpPr>
          <p:nvPr/>
        </p:nvSpPr>
        <p:spPr bwMode="auto">
          <a:xfrm>
            <a:off x="4953000" y="2133600"/>
            <a:ext cx="6096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94" name="Line 14">
            <a:extLst>
              <a:ext uri="{FF2B5EF4-FFF2-40B4-BE49-F238E27FC236}">
                <a16:creationId xmlns:a16="http://schemas.microsoft.com/office/drawing/2014/main" id="{3AD60D5B-0D4B-463D-8247-8AD29B751069}"/>
              </a:ext>
            </a:extLst>
          </p:cNvPr>
          <p:cNvSpPr>
            <a:spLocks noChangeShapeType="1"/>
          </p:cNvSpPr>
          <p:nvPr/>
        </p:nvSpPr>
        <p:spPr bwMode="auto">
          <a:xfrm>
            <a:off x="5257800" y="24384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96" name="Text Box 16">
            <a:extLst>
              <a:ext uri="{FF2B5EF4-FFF2-40B4-BE49-F238E27FC236}">
                <a16:creationId xmlns:a16="http://schemas.microsoft.com/office/drawing/2014/main" id="{B1D8C698-5556-4947-B5A3-5E9C70CE1010}"/>
              </a:ext>
            </a:extLst>
          </p:cNvPr>
          <p:cNvSpPr txBox="1">
            <a:spLocks noChangeArrowheads="1"/>
          </p:cNvSpPr>
          <p:nvPr/>
        </p:nvSpPr>
        <p:spPr bwMode="auto">
          <a:xfrm>
            <a:off x="5943600" y="2133600"/>
            <a:ext cx="74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null</a:t>
            </a:r>
          </a:p>
        </p:txBody>
      </p:sp>
      <p:sp>
        <p:nvSpPr>
          <p:cNvPr id="148501" name="Rectangle 21">
            <a:extLst>
              <a:ext uri="{FF2B5EF4-FFF2-40B4-BE49-F238E27FC236}">
                <a16:creationId xmlns:a16="http://schemas.microsoft.com/office/drawing/2014/main" id="{4B85DEA8-6721-4280-88B7-1DA049F66196}"/>
              </a:ext>
            </a:extLst>
          </p:cNvPr>
          <p:cNvSpPr>
            <a:spLocks noChangeArrowheads="1"/>
          </p:cNvSpPr>
          <p:nvPr/>
        </p:nvSpPr>
        <p:spPr bwMode="auto">
          <a:xfrm>
            <a:off x="2819400" y="3810000"/>
            <a:ext cx="6096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148502" name="Rectangle 22">
            <a:extLst>
              <a:ext uri="{FF2B5EF4-FFF2-40B4-BE49-F238E27FC236}">
                <a16:creationId xmlns:a16="http://schemas.microsoft.com/office/drawing/2014/main" id="{FF3D4730-F52A-4A6D-9ADE-2DEDEEBC1976}"/>
              </a:ext>
            </a:extLst>
          </p:cNvPr>
          <p:cNvSpPr>
            <a:spLocks noChangeArrowheads="1"/>
          </p:cNvSpPr>
          <p:nvPr/>
        </p:nvSpPr>
        <p:spPr bwMode="auto">
          <a:xfrm>
            <a:off x="3429000" y="3810000"/>
            <a:ext cx="6096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503" name="Line 23">
            <a:extLst>
              <a:ext uri="{FF2B5EF4-FFF2-40B4-BE49-F238E27FC236}">
                <a16:creationId xmlns:a16="http://schemas.microsoft.com/office/drawing/2014/main" id="{5A86B90A-FAAF-4089-B963-946CF8DDEFC9}"/>
              </a:ext>
            </a:extLst>
          </p:cNvPr>
          <p:cNvSpPr>
            <a:spLocks noChangeShapeType="1"/>
          </p:cNvSpPr>
          <p:nvPr/>
        </p:nvSpPr>
        <p:spPr bwMode="auto">
          <a:xfrm>
            <a:off x="3733800" y="41148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04" name="Rectangle 24">
            <a:extLst>
              <a:ext uri="{FF2B5EF4-FFF2-40B4-BE49-F238E27FC236}">
                <a16:creationId xmlns:a16="http://schemas.microsoft.com/office/drawing/2014/main" id="{9480211E-E0EC-4ABC-9541-020541747843}"/>
              </a:ext>
            </a:extLst>
          </p:cNvPr>
          <p:cNvSpPr>
            <a:spLocks noChangeArrowheads="1"/>
          </p:cNvSpPr>
          <p:nvPr/>
        </p:nvSpPr>
        <p:spPr bwMode="auto">
          <a:xfrm>
            <a:off x="4343400" y="3810000"/>
            <a:ext cx="6096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22</a:t>
            </a:r>
          </a:p>
        </p:txBody>
      </p:sp>
      <p:sp>
        <p:nvSpPr>
          <p:cNvPr id="148505" name="Rectangle 25">
            <a:extLst>
              <a:ext uri="{FF2B5EF4-FFF2-40B4-BE49-F238E27FC236}">
                <a16:creationId xmlns:a16="http://schemas.microsoft.com/office/drawing/2014/main" id="{9776B12D-1482-41A3-AA7C-EDE45A971050}"/>
              </a:ext>
            </a:extLst>
          </p:cNvPr>
          <p:cNvSpPr>
            <a:spLocks noChangeArrowheads="1"/>
          </p:cNvSpPr>
          <p:nvPr/>
        </p:nvSpPr>
        <p:spPr bwMode="auto">
          <a:xfrm>
            <a:off x="4953000" y="3810000"/>
            <a:ext cx="6096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506" name="Line 26">
            <a:extLst>
              <a:ext uri="{FF2B5EF4-FFF2-40B4-BE49-F238E27FC236}">
                <a16:creationId xmlns:a16="http://schemas.microsoft.com/office/drawing/2014/main" id="{195E25C6-E19E-43E4-B420-48C7071E9F3E}"/>
              </a:ext>
            </a:extLst>
          </p:cNvPr>
          <p:cNvSpPr>
            <a:spLocks noChangeShapeType="1"/>
          </p:cNvSpPr>
          <p:nvPr/>
        </p:nvSpPr>
        <p:spPr bwMode="auto">
          <a:xfrm>
            <a:off x="5257800" y="41148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07" name="Text Box 27">
            <a:extLst>
              <a:ext uri="{FF2B5EF4-FFF2-40B4-BE49-F238E27FC236}">
                <a16:creationId xmlns:a16="http://schemas.microsoft.com/office/drawing/2014/main" id="{2E125D14-4A7C-4802-B443-D06AFE5CFB34}"/>
              </a:ext>
            </a:extLst>
          </p:cNvPr>
          <p:cNvSpPr txBox="1">
            <a:spLocks noChangeArrowheads="1"/>
          </p:cNvSpPr>
          <p:nvPr/>
        </p:nvSpPr>
        <p:spPr bwMode="auto">
          <a:xfrm>
            <a:off x="2803525" y="4552950"/>
            <a:ext cx="74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null</a:t>
            </a:r>
          </a:p>
        </p:txBody>
      </p:sp>
      <p:sp>
        <p:nvSpPr>
          <p:cNvPr id="148508" name="Text Box 28">
            <a:extLst>
              <a:ext uri="{FF2B5EF4-FFF2-40B4-BE49-F238E27FC236}">
                <a16:creationId xmlns:a16="http://schemas.microsoft.com/office/drawing/2014/main" id="{B9183847-04BF-4794-95E0-A96CDDF426DA}"/>
              </a:ext>
            </a:extLst>
          </p:cNvPr>
          <p:cNvSpPr txBox="1">
            <a:spLocks noChangeArrowheads="1"/>
          </p:cNvSpPr>
          <p:nvPr/>
        </p:nvSpPr>
        <p:spPr bwMode="auto">
          <a:xfrm>
            <a:off x="5943600" y="3810000"/>
            <a:ext cx="74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null</a:t>
            </a:r>
          </a:p>
        </p:txBody>
      </p:sp>
      <p:sp>
        <p:nvSpPr>
          <p:cNvPr id="148512" name="Rectangle 32">
            <a:extLst>
              <a:ext uri="{FF2B5EF4-FFF2-40B4-BE49-F238E27FC236}">
                <a16:creationId xmlns:a16="http://schemas.microsoft.com/office/drawing/2014/main" id="{4B61DDDA-3502-4CAD-AB09-72CB25C90B38}"/>
              </a:ext>
            </a:extLst>
          </p:cNvPr>
          <p:cNvSpPr>
            <a:spLocks noChangeArrowheads="1"/>
          </p:cNvSpPr>
          <p:nvPr/>
        </p:nvSpPr>
        <p:spPr bwMode="auto">
          <a:xfrm>
            <a:off x="2819400" y="2895600"/>
            <a:ext cx="6096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11</a:t>
            </a:r>
          </a:p>
        </p:txBody>
      </p:sp>
      <p:sp>
        <p:nvSpPr>
          <p:cNvPr id="148513" name="Rectangle 33">
            <a:extLst>
              <a:ext uri="{FF2B5EF4-FFF2-40B4-BE49-F238E27FC236}">
                <a16:creationId xmlns:a16="http://schemas.microsoft.com/office/drawing/2014/main" id="{4E06B276-F14E-4FEE-B340-467F5011671A}"/>
              </a:ext>
            </a:extLst>
          </p:cNvPr>
          <p:cNvSpPr>
            <a:spLocks noChangeArrowheads="1"/>
          </p:cNvSpPr>
          <p:nvPr/>
        </p:nvSpPr>
        <p:spPr bwMode="auto">
          <a:xfrm>
            <a:off x="3429000" y="2895600"/>
            <a:ext cx="6096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514" name="Line 34">
            <a:extLst>
              <a:ext uri="{FF2B5EF4-FFF2-40B4-BE49-F238E27FC236}">
                <a16:creationId xmlns:a16="http://schemas.microsoft.com/office/drawing/2014/main" id="{FDCD5B64-AD19-4F0D-8D8C-B9C5074236C3}"/>
              </a:ext>
            </a:extLst>
          </p:cNvPr>
          <p:cNvSpPr>
            <a:spLocks noChangeShapeType="1"/>
          </p:cNvSpPr>
          <p:nvPr/>
        </p:nvSpPr>
        <p:spPr bwMode="auto">
          <a:xfrm>
            <a:off x="3733800" y="32004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15" name="Text Box 35">
            <a:extLst>
              <a:ext uri="{FF2B5EF4-FFF2-40B4-BE49-F238E27FC236}">
                <a16:creationId xmlns:a16="http://schemas.microsoft.com/office/drawing/2014/main" id="{6ED12080-6DEC-4B7F-BD55-B08DB6C80980}"/>
              </a:ext>
            </a:extLst>
          </p:cNvPr>
          <p:cNvSpPr txBox="1">
            <a:spLocks noChangeArrowheads="1"/>
          </p:cNvSpPr>
          <p:nvPr/>
        </p:nvSpPr>
        <p:spPr bwMode="auto">
          <a:xfrm>
            <a:off x="4343400" y="2895600"/>
            <a:ext cx="74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null</a:t>
            </a:r>
          </a:p>
        </p:txBody>
      </p:sp>
      <p:graphicFrame>
        <p:nvGraphicFramePr>
          <p:cNvPr id="148531" name="Group 51">
            <a:extLst>
              <a:ext uri="{FF2B5EF4-FFF2-40B4-BE49-F238E27FC236}">
                <a16:creationId xmlns:a16="http://schemas.microsoft.com/office/drawing/2014/main" id="{18E33323-145E-449A-8BB1-BCE652BE48D8}"/>
              </a:ext>
            </a:extLst>
          </p:cNvPr>
          <p:cNvGraphicFramePr>
            <a:graphicFrameLocks noGrp="1"/>
          </p:cNvGraphicFramePr>
          <p:nvPr/>
        </p:nvGraphicFramePr>
        <p:xfrm>
          <a:off x="1447800" y="2057400"/>
          <a:ext cx="685800" cy="3175000"/>
        </p:xfrm>
        <a:graphic>
          <a:graphicData uri="http://schemas.openxmlformats.org/drawingml/2006/table">
            <a:tbl>
              <a:tblPr/>
              <a:tblGrid>
                <a:gridCol w="685800">
                  <a:extLst>
                    <a:ext uri="{9D8B030D-6E8A-4147-A177-3AD203B41FA5}">
                      <a16:colId xmlns:a16="http://schemas.microsoft.com/office/drawing/2014/main" val="500586782"/>
                    </a:ext>
                  </a:extLst>
                </a:gridCol>
              </a:tblGrid>
              <a:tr h="793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1286937204"/>
                  </a:ext>
                </a:extLst>
              </a:tr>
              <a:tr h="793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3895663841"/>
                  </a:ext>
                </a:extLst>
              </a:tr>
              <a:tr h="793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3743026587"/>
                  </a:ext>
                </a:extLst>
              </a:tr>
              <a:tr h="793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alpha val="50000"/>
                      </a:srgbClr>
                    </a:solidFill>
                  </a:tcPr>
                </a:tc>
                <a:extLst>
                  <a:ext uri="{0D108BD9-81ED-4DB2-BD59-A6C34878D82A}">
                    <a16:rowId xmlns:a16="http://schemas.microsoft.com/office/drawing/2014/main" val="3128892054"/>
                  </a:ext>
                </a:extLst>
              </a:tr>
            </a:tbl>
          </a:graphicData>
        </a:graphic>
      </p:graphicFrame>
      <p:sp>
        <p:nvSpPr>
          <p:cNvPr id="148532" name="Line 52">
            <a:extLst>
              <a:ext uri="{FF2B5EF4-FFF2-40B4-BE49-F238E27FC236}">
                <a16:creationId xmlns:a16="http://schemas.microsoft.com/office/drawing/2014/main" id="{3E4CDE91-43CE-4F8D-BCD5-DF73528D407B}"/>
              </a:ext>
            </a:extLst>
          </p:cNvPr>
          <p:cNvSpPr>
            <a:spLocks noChangeShapeType="1"/>
          </p:cNvSpPr>
          <p:nvPr/>
        </p:nvSpPr>
        <p:spPr bwMode="auto">
          <a:xfrm>
            <a:off x="1828800" y="2438400"/>
            <a:ext cx="914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3" name="Line 53">
            <a:extLst>
              <a:ext uri="{FF2B5EF4-FFF2-40B4-BE49-F238E27FC236}">
                <a16:creationId xmlns:a16="http://schemas.microsoft.com/office/drawing/2014/main" id="{56E77B27-0EB5-408C-A7F1-CA9BA18FC23B}"/>
              </a:ext>
            </a:extLst>
          </p:cNvPr>
          <p:cNvSpPr>
            <a:spLocks noChangeShapeType="1"/>
          </p:cNvSpPr>
          <p:nvPr/>
        </p:nvSpPr>
        <p:spPr bwMode="auto">
          <a:xfrm>
            <a:off x="1828800" y="3200400"/>
            <a:ext cx="914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4" name="Line 54">
            <a:extLst>
              <a:ext uri="{FF2B5EF4-FFF2-40B4-BE49-F238E27FC236}">
                <a16:creationId xmlns:a16="http://schemas.microsoft.com/office/drawing/2014/main" id="{157E5E93-537F-4D49-A961-591570AE8867}"/>
              </a:ext>
            </a:extLst>
          </p:cNvPr>
          <p:cNvSpPr>
            <a:spLocks noChangeShapeType="1"/>
          </p:cNvSpPr>
          <p:nvPr/>
        </p:nvSpPr>
        <p:spPr bwMode="auto">
          <a:xfrm>
            <a:off x="1828800" y="4114800"/>
            <a:ext cx="914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5" name="Line 55">
            <a:extLst>
              <a:ext uri="{FF2B5EF4-FFF2-40B4-BE49-F238E27FC236}">
                <a16:creationId xmlns:a16="http://schemas.microsoft.com/office/drawing/2014/main" id="{F5B9F22B-6794-40B0-A667-E009B6ABCE9D}"/>
              </a:ext>
            </a:extLst>
          </p:cNvPr>
          <p:cNvSpPr>
            <a:spLocks noChangeShapeType="1"/>
          </p:cNvSpPr>
          <p:nvPr/>
        </p:nvSpPr>
        <p:spPr bwMode="auto">
          <a:xfrm>
            <a:off x="1828800" y="4876800"/>
            <a:ext cx="914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536" name="WordArt 56">
            <a:extLst>
              <a:ext uri="{FF2B5EF4-FFF2-40B4-BE49-F238E27FC236}">
                <a16:creationId xmlns:a16="http://schemas.microsoft.com/office/drawing/2014/main" id="{5CE3792D-A1AE-46AF-B271-2E0E6A974DA8}"/>
              </a:ext>
            </a:extLst>
          </p:cNvPr>
          <p:cNvSpPr>
            <a:spLocks noChangeArrowheads="1" noChangeShapeType="1" noTextEdit="1"/>
          </p:cNvSpPr>
          <p:nvPr/>
        </p:nvSpPr>
        <p:spPr bwMode="auto">
          <a:xfrm>
            <a:off x="533400" y="228600"/>
            <a:ext cx="80772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What is a hash table?</a:t>
            </a:r>
          </a:p>
        </p:txBody>
      </p:sp>
    </p:spTree>
    <p:extLst>
      <p:ext uri="{BB962C8B-B14F-4D97-AF65-F5344CB8AC3E}">
        <p14:creationId xmlns:p14="http://schemas.microsoft.com/office/powerpoint/2010/main" val="611390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488489-7863-4E61-995E-687625FCCEAE}"/>
              </a:ext>
            </a:extLst>
          </p:cNvPr>
          <p:cNvSpPr txBox="1"/>
          <p:nvPr/>
        </p:nvSpPr>
        <p:spPr>
          <a:xfrm>
            <a:off x="1905000" y="381000"/>
            <a:ext cx="5440913" cy="646331"/>
          </a:xfrm>
          <a:prstGeom prst="rect">
            <a:avLst/>
          </a:prstGeom>
          <a:noFill/>
        </p:spPr>
        <p:txBody>
          <a:bodyPr wrap="none" rtlCol="0">
            <a:spAutoFit/>
          </a:bodyPr>
          <a:lstStyle/>
          <a:p>
            <a:r>
              <a:rPr lang="en-US" sz="3600" b="1" dirty="0"/>
              <a:t>Java’s LinkedList Class</a:t>
            </a:r>
          </a:p>
        </p:txBody>
      </p:sp>
      <p:sp>
        <p:nvSpPr>
          <p:cNvPr id="29" name="TextBox 28">
            <a:extLst>
              <a:ext uri="{FF2B5EF4-FFF2-40B4-BE49-F238E27FC236}">
                <a16:creationId xmlns:a16="http://schemas.microsoft.com/office/drawing/2014/main" id="{08B2CAD3-A35E-490F-97D3-DAF6F4AB1175}"/>
              </a:ext>
            </a:extLst>
          </p:cNvPr>
          <p:cNvSpPr txBox="1"/>
          <p:nvPr/>
        </p:nvSpPr>
        <p:spPr>
          <a:xfrm>
            <a:off x="1752600" y="1388791"/>
            <a:ext cx="5367175" cy="5078313"/>
          </a:xfrm>
          <a:prstGeom prst="rect">
            <a:avLst/>
          </a:prstGeom>
          <a:noFill/>
        </p:spPr>
        <p:txBody>
          <a:bodyPr wrap="none" rtlCol="0">
            <a:spAutoFit/>
          </a:bodyPr>
          <a:lstStyle/>
          <a:p>
            <a:r>
              <a:rPr lang="en-US" sz="3600" dirty="0"/>
              <a:t>add(E element)</a:t>
            </a:r>
          </a:p>
          <a:p>
            <a:r>
              <a:rPr lang="en-US" sz="3600" dirty="0">
                <a:solidFill>
                  <a:srgbClr val="C00000"/>
                </a:solidFill>
              </a:rPr>
              <a:t>add(int index, E element)</a:t>
            </a:r>
          </a:p>
          <a:p>
            <a:r>
              <a:rPr lang="en-US" sz="3600" dirty="0" err="1"/>
              <a:t>addFirst</a:t>
            </a:r>
            <a:r>
              <a:rPr lang="en-US" sz="3600" dirty="0"/>
              <a:t>(E element)</a:t>
            </a:r>
          </a:p>
          <a:p>
            <a:r>
              <a:rPr lang="en-US" sz="3600" dirty="0" err="1"/>
              <a:t>addLast</a:t>
            </a:r>
            <a:r>
              <a:rPr lang="en-US" sz="3600" dirty="0"/>
              <a:t>(E element)</a:t>
            </a:r>
          </a:p>
          <a:p>
            <a:r>
              <a:rPr lang="en-US" sz="3600" dirty="0" err="1"/>
              <a:t>getFirst</a:t>
            </a:r>
            <a:r>
              <a:rPr lang="en-US" sz="3600" dirty="0"/>
              <a:t>()</a:t>
            </a:r>
          </a:p>
          <a:p>
            <a:r>
              <a:rPr lang="en-US" sz="3600" dirty="0" err="1"/>
              <a:t>getLast</a:t>
            </a:r>
            <a:r>
              <a:rPr lang="en-US" sz="3600" dirty="0"/>
              <a:t>()</a:t>
            </a:r>
          </a:p>
          <a:p>
            <a:r>
              <a:rPr lang="en-US" sz="3600" dirty="0" err="1"/>
              <a:t>removeFirst</a:t>
            </a:r>
            <a:r>
              <a:rPr lang="en-US" sz="3600" dirty="0"/>
              <a:t>()</a:t>
            </a:r>
          </a:p>
          <a:p>
            <a:r>
              <a:rPr lang="en-US" sz="3600" dirty="0" err="1"/>
              <a:t>removeLast</a:t>
            </a:r>
            <a:r>
              <a:rPr lang="en-US" sz="3600" dirty="0"/>
              <a:t>()</a:t>
            </a:r>
          </a:p>
          <a:p>
            <a:r>
              <a:rPr lang="en-US" sz="3600" dirty="0">
                <a:solidFill>
                  <a:srgbClr val="C00000"/>
                </a:solidFill>
              </a:rPr>
              <a:t>set(int index, E element)</a:t>
            </a:r>
          </a:p>
        </p:txBody>
      </p:sp>
    </p:spTree>
    <p:extLst>
      <p:ext uri="{BB962C8B-B14F-4D97-AF65-F5344CB8AC3E}">
        <p14:creationId xmlns:p14="http://schemas.microsoft.com/office/powerpoint/2010/main" val="1159142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6195F89-84A6-48F7-AA7A-63DFFE5C2DD1}"/>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88418" name="WordArt 2">
            <a:extLst>
              <a:ext uri="{FF2B5EF4-FFF2-40B4-BE49-F238E27FC236}">
                <a16:creationId xmlns:a16="http://schemas.microsoft.com/office/drawing/2014/main" id="{97F3459F-AAB2-40B0-9845-742AF94CA541}"/>
              </a:ext>
            </a:extLst>
          </p:cNvPr>
          <p:cNvSpPr>
            <a:spLocks noChangeArrowheads="1" noChangeShapeType="1" noTextEdit="1"/>
          </p:cNvSpPr>
          <p:nvPr/>
        </p:nvSpPr>
        <p:spPr bwMode="auto">
          <a:xfrm>
            <a:off x="533400" y="1447800"/>
            <a:ext cx="7848600" cy="3657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80000"/>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80000"/>
                    </a:srgbClr>
                  </a:outerShdw>
                </a:effectLst>
                <a:latin typeface="Impact" panose="020B0806030902050204" pitchFamily="34" charset="0"/>
              </a:rPr>
              <a:t>hashtabletwo.java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475FBB-41FB-4F9E-9289-C487992A1E4B}"/>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80226" name="WordArt 2">
            <a:extLst>
              <a:ext uri="{FF2B5EF4-FFF2-40B4-BE49-F238E27FC236}">
                <a16:creationId xmlns:a16="http://schemas.microsoft.com/office/drawing/2014/main" id="{244C110F-EDC6-4693-B239-9131F0380FFB}"/>
              </a:ext>
            </a:extLst>
          </p:cNvPr>
          <p:cNvSpPr>
            <a:spLocks noChangeArrowheads="1" noChangeShapeType="1" noTextEdit="1"/>
          </p:cNvSpPr>
          <p:nvPr/>
        </p:nvSpPr>
        <p:spPr bwMode="auto">
          <a:xfrm>
            <a:off x="533400" y="1447800"/>
            <a:ext cx="7848600" cy="3657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80000"/>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80000"/>
                    </a:srgbClr>
                  </a:outerShdw>
                </a:effectLst>
                <a:latin typeface="Impact" panose="020B0806030902050204" pitchFamily="34" charset="0"/>
              </a:rPr>
              <a:t>hashtablethree.java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E4FBD5-ADF7-411D-8508-669DD6B906A1}"/>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91490" name="WordArt 2">
            <a:extLst>
              <a:ext uri="{FF2B5EF4-FFF2-40B4-BE49-F238E27FC236}">
                <a16:creationId xmlns:a16="http://schemas.microsoft.com/office/drawing/2014/main" id="{BB3D4245-BD29-419A-B72E-1D00A283DB01}"/>
              </a:ext>
            </a:extLst>
          </p:cNvPr>
          <p:cNvSpPr>
            <a:spLocks noChangeArrowheads="1" noChangeShapeType="1" noTextEdit="1"/>
          </p:cNvSpPr>
          <p:nvPr/>
        </p:nvSpPr>
        <p:spPr bwMode="auto">
          <a:xfrm>
            <a:off x="533400" y="1447800"/>
            <a:ext cx="7848600" cy="3657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80000"/>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80000"/>
                    </a:srgbClr>
                  </a:outerShdw>
                </a:effectLst>
                <a:latin typeface="Impact" panose="020B0806030902050204" pitchFamily="34" charset="0"/>
              </a:rPr>
              <a:t>hashtablefour.java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118BAC68-4BA7-4F7C-A6BE-DDBA2E19107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1747" name="WordArt 2">
            <a:extLst>
              <a:ext uri="{FF2B5EF4-FFF2-40B4-BE49-F238E27FC236}">
                <a16:creationId xmlns:a16="http://schemas.microsoft.com/office/drawing/2014/main" id="{712CB5DF-3117-4985-9427-A139B635C955}"/>
              </a:ext>
            </a:extLst>
          </p:cNvPr>
          <p:cNvSpPr>
            <a:spLocks noChangeArrowheads="1" noChangeShapeType="1" noTextEdit="1"/>
          </p:cNvSpPr>
          <p:nvPr/>
        </p:nvSpPr>
        <p:spPr bwMode="auto">
          <a:xfrm>
            <a:off x="1600200" y="304800"/>
            <a:ext cx="51816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Binary Tree</a:t>
            </a:r>
          </a:p>
        </p:txBody>
      </p:sp>
      <p:sp>
        <p:nvSpPr>
          <p:cNvPr id="31748" name="Text Box 3">
            <a:extLst>
              <a:ext uri="{FF2B5EF4-FFF2-40B4-BE49-F238E27FC236}">
                <a16:creationId xmlns:a16="http://schemas.microsoft.com/office/drawing/2014/main" id="{D0511C70-885D-41F8-B0A3-D6CB5312790C}"/>
              </a:ext>
            </a:extLst>
          </p:cNvPr>
          <p:cNvSpPr txBox="1">
            <a:spLocks noChangeArrowheads="1"/>
          </p:cNvSpPr>
          <p:nvPr/>
        </p:nvSpPr>
        <p:spPr bwMode="auto">
          <a:xfrm>
            <a:off x="1066800" y="1676400"/>
            <a:ext cx="691515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TreeSet and TreeMap were built </a:t>
            </a:r>
          </a:p>
          <a:p>
            <a:pPr eaLnBrk="1" hangingPunct="1">
              <a:spcBef>
                <a:spcPct val="0"/>
              </a:spcBef>
              <a:buFontTx/>
              <a:buNone/>
            </a:pPr>
            <a:r>
              <a:rPr lang="en-US" altLang="en-US" sz="2800">
                <a:latin typeface="Tahoma" panose="020B0604030504040204" pitchFamily="34" charset="0"/>
              </a:rPr>
              <a:t>around binary trees.</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A Binary Tree is a group of nodes that</a:t>
            </a:r>
          </a:p>
          <a:p>
            <a:pPr eaLnBrk="1" hangingPunct="1">
              <a:spcBef>
                <a:spcPct val="0"/>
              </a:spcBef>
              <a:buFontTx/>
              <a:buNone/>
            </a:pPr>
            <a:r>
              <a:rPr lang="en-US" altLang="en-US" sz="2800">
                <a:latin typeface="Tahoma" panose="020B0604030504040204" pitchFamily="34" charset="0"/>
              </a:rPr>
              <a:t>contain left and right references. </a:t>
            </a:r>
          </a:p>
          <a:p>
            <a:pPr eaLnBrk="1" hangingPunct="1">
              <a:spcBef>
                <a:spcPct val="0"/>
              </a:spcBef>
              <a:buFontTx/>
              <a:buNone/>
            </a:pPr>
            <a:r>
              <a:rPr lang="en-US" altLang="en-US" sz="2800">
                <a:latin typeface="Tahoma" panose="020B0604030504040204" pitchFamily="34" charset="0"/>
              </a:rPr>
              <a:t>Each item is inserted into the tree </a:t>
            </a:r>
          </a:p>
          <a:p>
            <a:pPr eaLnBrk="1" hangingPunct="1">
              <a:spcBef>
                <a:spcPct val="0"/>
              </a:spcBef>
              <a:buFontTx/>
              <a:buNone/>
            </a:pPr>
            <a:r>
              <a:rPr lang="en-US" altLang="en-US" sz="2800">
                <a:latin typeface="Tahoma" panose="020B0604030504040204" pitchFamily="34" charset="0"/>
              </a:rPr>
              <a:t>according to its relationship to the</a:t>
            </a:r>
          </a:p>
          <a:p>
            <a:pPr eaLnBrk="1" hangingPunct="1">
              <a:spcBef>
                <a:spcPct val="0"/>
              </a:spcBef>
              <a:buFontTx/>
              <a:buNone/>
            </a:pPr>
            <a:r>
              <a:rPr lang="en-US" altLang="en-US" sz="2800">
                <a:latin typeface="Tahoma" panose="020B0604030504040204" pitchFamily="34" charset="0"/>
              </a:rPr>
              <a:t>other nodes.</a:t>
            </a:r>
          </a:p>
        </p:txBody>
      </p:sp>
      <p:sp>
        <p:nvSpPr>
          <p:cNvPr id="31749" name="Line 4">
            <a:extLst>
              <a:ext uri="{FF2B5EF4-FFF2-40B4-BE49-F238E27FC236}">
                <a16:creationId xmlns:a16="http://schemas.microsoft.com/office/drawing/2014/main" id="{E536B9F0-505B-45D6-9DB3-07440CEDEF99}"/>
              </a:ext>
            </a:extLst>
          </p:cNvPr>
          <p:cNvSpPr>
            <a:spLocks noChangeShapeType="1"/>
          </p:cNvSpPr>
          <p:nvPr/>
        </p:nvSpPr>
        <p:spPr bwMode="auto">
          <a:xfrm>
            <a:off x="7391400" y="5486400"/>
            <a:ext cx="304800" cy="228600"/>
          </a:xfrm>
          <a:prstGeom prst="line">
            <a:avLst/>
          </a:prstGeom>
          <a:noFill/>
          <a:ln w="508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Oval 5">
            <a:extLst>
              <a:ext uri="{FF2B5EF4-FFF2-40B4-BE49-F238E27FC236}">
                <a16:creationId xmlns:a16="http://schemas.microsoft.com/office/drawing/2014/main" id="{4F299F89-2AD3-4D39-9FE2-90D7C6D127A1}"/>
              </a:ext>
            </a:extLst>
          </p:cNvPr>
          <p:cNvSpPr>
            <a:spLocks noChangeArrowheads="1"/>
          </p:cNvSpPr>
          <p:nvPr/>
        </p:nvSpPr>
        <p:spPr bwMode="auto">
          <a:xfrm>
            <a:off x="6858000" y="51054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2</a:t>
            </a:r>
          </a:p>
        </p:txBody>
      </p:sp>
      <p:sp>
        <p:nvSpPr>
          <p:cNvPr id="31751" name="Oval 6">
            <a:extLst>
              <a:ext uri="{FF2B5EF4-FFF2-40B4-BE49-F238E27FC236}">
                <a16:creationId xmlns:a16="http://schemas.microsoft.com/office/drawing/2014/main" id="{3304B166-E68F-494E-B82E-02D622539895}"/>
              </a:ext>
            </a:extLst>
          </p:cNvPr>
          <p:cNvSpPr>
            <a:spLocks noChangeArrowheads="1"/>
          </p:cNvSpPr>
          <p:nvPr/>
        </p:nvSpPr>
        <p:spPr bwMode="auto">
          <a:xfrm>
            <a:off x="6096000" y="5638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1</a:t>
            </a:r>
          </a:p>
        </p:txBody>
      </p:sp>
      <p:sp>
        <p:nvSpPr>
          <p:cNvPr id="31752" name="Oval 7">
            <a:extLst>
              <a:ext uri="{FF2B5EF4-FFF2-40B4-BE49-F238E27FC236}">
                <a16:creationId xmlns:a16="http://schemas.microsoft.com/office/drawing/2014/main" id="{2D8DACBB-C245-471B-BC6A-2337AF104682}"/>
              </a:ext>
            </a:extLst>
          </p:cNvPr>
          <p:cNvSpPr>
            <a:spLocks noChangeArrowheads="1"/>
          </p:cNvSpPr>
          <p:nvPr/>
        </p:nvSpPr>
        <p:spPr bwMode="auto">
          <a:xfrm>
            <a:off x="7620000" y="56388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3</a:t>
            </a:r>
          </a:p>
        </p:txBody>
      </p:sp>
      <p:sp>
        <p:nvSpPr>
          <p:cNvPr id="31753" name="Line 8">
            <a:extLst>
              <a:ext uri="{FF2B5EF4-FFF2-40B4-BE49-F238E27FC236}">
                <a16:creationId xmlns:a16="http://schemas.microsoft.com/office/drawing/2014/main" id="{FFE492CF-23A1-4D66-835E-DD38CD1D8556}"/>
              </a:ext>
            </a:extLst>
          </p:cNvPr>
          <p:cNvSpPr>
            <a:spLocks noChangeShapeType="1"/>
          </p:cNvSpPr>
          <p:nvPr/>
        </p:nvSpPr>
        <p:spPr bwMode="auto">
          <a:xfrm flipH="1">
            <a:off x="6553200" y="5486400"/>
            <a:ext cx="304800" cy="228600"/>
          </a:xfrm>
          <a:prstGeom prst="line">
            <a:avLst/>
          </a:prstGeom>
          <a:noFill/>
          <a:ln w="508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a:extLst>
              <a:ext uri="{FF2B5EF4-FFF2-40B4-BE49-F238E27FC236}">
                <a16:creationId xmlns:a16="http://schemas.microsoft.com/office/drawing/2014/main" id="{155D06DC-B28C-42DC-A923-41A1D1D530D5}"/>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56674" name="WordArt 2">
            <a:extLst>
              <a:ext uri="{FF2B5EF4-FFF2-40B4-BE49-F238E27FC236}">
                <a16:creationId xmlns:a16="http://schemas.microsoft.com/office/drawing/2014/main" id="{E5D76528-4AFB-4B90-8536-4856E250BA56}"/>
              </a:ext>
            </a:extLst>
          </p:cNvPr>
          <p:cNvSpPr>
            <a:spLocks noChangeArrowheads="1" noChangeShapeType="1" noTextEdit="1"/>
          </p:cNvSpPr>
          <p:nvPr/>
        </p:nvSpPr>
        <p:spPr bwMode="auto">
          <a:xfrm>
            <a:off x="990600" y="457200"/>
            <a:ext cx="68580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HashTable</a:t>
            </a:r>
          </a:p>
        </p:txBody>
      </p:sp>
      <p:sp>
        <p:nvSpPr>
          <p:cNvPr id="156675" name="Text Box 3">
            <a:extLst>
              <a:ext uri="{FF2B5EF4-FFF2-40B4-BE49-F238E27FC236}">
                <a16:creationId xmlns:a16="http://schemas.microsoft.com/office/drawing/2014/main" id="{E3B32F9F-8C68-468F-89AB-F828FBD7ACBC}"/>
              </a:ext>
            </a:extLst>
          </p:cNvPr>
          <p:cNvSpPr txBox="1">
            <a:spLocks noChangeArrowheads="1"/>
          </p:cNvSpPr>
          <p:nvPr/>
        </p:nvSpPr>
        <p:spPr bwMode="auto">
          <a:xfrm>
            <a:off x="1600200" y="1828800"/>
            <a:ext cx="55435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t>HashSet and HashMap were both </a:t>
            </a:r>
          </a:p>
          <a:p>
            <a:pPr eaLnBrk="1" hangingPunct="1"/>
            <a:r>
              <a:rPr lang="en-US" altLang="en-US" sz="2400" b="1"/>
              <a:t>created around hash tables.</a:t>
            </a:r>
          </a:p>
          <a:p>
            <a:pPr eaLnBrk="1" hangingPunct="1"/>
            <a:endParaRPr lang="en-US" altLang="en-US" sz="2400" b="1"/>
          </a:p>
          <a:p>
            <a:pPr eaLnBrk="1" hangingPunct="1"/>
            <a:r>
              <a:rPr lang="en-US" altLang="en-US" sz="2400" b="1"/>
              <a:t>A hash table is a giant array.  Each </a:t>
            </a:r>
          </a:p>
          <a:p>
            <a:pPr eaLnBrk="1" hangingPunct="1"/>
            <a:r>
              <a:rPr lang="en-US" altLang="en-US" sz="2400" b="1"/>
              <a:t>item is inserted into the array </a:t>
            </a:r>
          </a:p>
          <a:p>
            <a:pPr eaLnBrk="1" hangingPunct="1"/>
            <a:r>
              <a:rPr lang="en-US" altLang="en-US" sz="2400" b="1"/>
              <a:t>according to a hash formula.</a:t>
            </a:r>
          </a:p>
        </p:txBody>
      </p:sp>
      <p:graphicFrame>
        <p:nvGraphicFramePr>
          <p:cNvPr id="156698" name="Group 26">
            <a:extLst>
              <a:ext uri="{FF2B5EF4-FFF2-40B4-BE49-F238E27FC236}">
                <a16:creationId xmlns:a16="http://schemas.microsoft.com/office/drawing/2014/main" id="{F45ABEA3-FA14-4DD8-AA99-C26914E31690}"/>
              </a:ext>
            </a:extLst>
          </p:cNvPr>
          <p:cNvGraphicFramePr>
            <a:graphicFrameLocks noGrp="1"/>
          </p:cNvGraphicFramePr>
          <p:nvPr/>
        </p:nvGraphicFramePr>
        <p:xfrm>
          <a:off x="914400" y="5029200"/>
          <a:ext cx="7162800" cy="518160"/>
        </p:xfrm>
        <a:graphic>
          <a:graphicData uri="http://schemas.openxmlformats.org/drawingml/2006/table">
            <a:tbl>
              <a:tblPr/>
              <a:tblGrid>
                <a:gridCol w="1431925">
                  <a:extLst>
                    <a:ext uri="{9D8B030D-6E8A-4147-A177-3AD203B41FA5}">
                      <a16:colId xmlns:a16="http://schemas.microsoft.com/office/drawing/2014/main" val="2202450159"/>
                    </a:ext>
                  </a:extLst>
                </a:gridCol>
                <a:gridCol w="1433513">
                  <a:extLst>
                    <a:ext uri="{9D8B030D-6E8A-4147-A177-3AD203B41FA5}">
                      <a16:colId xmlns:a16="http://schemas.microsoft.com/office/drawing/2014/main" val="1230367793"/>
                    </a:ext>
                  </a:extLst>
                </a:gridCol>
                <a:gridCol w="1431925">
                  <a:extLst>
                    <a:ext uri="{9D8B030D-6E8A-4147-A177-3AD203B41FA5}">
                      <a16:colId xmlns:a16="http://schemas.microsoft.com/office/drawing/2014/main" val="4027345403"/>
                    </a:ext>
                  </a:extLst>
                </a:gridCol>
                <a:gridCol w="1433512">
                  <a:extLst>
                    <a:ext uri="{9D8B030D-6E8A-4147-A177-3AD203B41FA5}">
                      <a16:colId xmlns:a16="http://schemas.microsoft.com/office/drawing/2014/main" val="1817069856"/>
                    </a:ext>
                  </a:extLst>
                </a:gridCol>
                <a:gridCol w="1431925">
                  <a:extLst>
                    <a:ext uri="{9D8B030D-6E8A-4147-A177-3AD203B41FA5}">
                      <a16:colId xmlns:a16="http://schemas.microsoft.com/office/drawing/2014/main" val="2373312221"/>
                    </a:ext>
                  </a:extLst>
                </a:gridCol>
              </a:tblGrid>
              <a:tr h="127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2438327219"/>
                  </a:ext>
                </a:extLst>
              </a:tr>
            </a:tbl>
          </a:graphicData>
        </a:graphic>
      </p:graphicFrame>
      <p:sp>
        <p:nvSpPr>
          <p:cNvPr id="156699" name="Text Box 27">
            <a:extLst>
              <a:ext uri="{FF2B5EF4-FFF2-40B4-BE49-F238E27FC236}">
                <a16:creationId xmlns:a16="http://schemas.microsoft.com/office/drawing/2014/main" id="{E8058FA8-737E-489E-AE4E-336D5D16A610}"/>
              </a:ext>
            </a:extLst>
          </p:cNvPr>
          <p:cNvSpPr txBox="1">
            <a:spLocks noChangeArrowheads="1"/>
          </p:cNvSpPr>
          <p:nvPr/>
        </p:nvSpPr>
        <p:spPr bwMode="auto">
          <a:xfrm>
            <a:off x="1143000" y="4495800"/>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   0	       1	    2		3	     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
            <a:extLst>
              <a:ext uri="{FF2B5EF4-FFF2-40B4-BE49-F238E27FC236}">
                <a16:creationId xmlns:a16="http://schemas.microsoft.com/office/drawing/2014/main" id="{CD3AC977-15FD-4CEE-A43F-99463AB811F9}"/>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graphicFrame>
        <p:nvGraphicFramePr>
          <p:cNvPr id="157698" name="Group 2">
            <a:extLst>
              <a:ext uri="{FF2B5EF4-FFF2-40B4-BE49-F238E27FC236}">
                <a16:creationId xmlns:a16="http://schemas.microsoft.com/office/drawing/2014/main" id="{C279CDC4-CB80-4884-843D-43F67046AF39}"/>
              </a:ext>
            </a:extLst>
          </p:cNvPr>
          <p:cNvGraphicFramePr>
            <a:graphicFrameLocks noGrp="1"/>
          </p:cNvGraphicFramePr>
          <p:nvPr/>
        </p:nvGraphicFramePr>
        <p:xfrm>
          <a:off x="914400" y="1828800"/>
          <a:ext cx="4191000" cy="3868740"/>
        </p:xfrm>
        <a:graphic>
          <a:graphicData uri="http://schemas.openxmlformats.org/drawingml/2006/table">
            <a:tbl>
              <a:tblPr/>
              <a:tblGrid>
                <a:gridCol w="2095500">
                  <a:extLst>
                    <a:ext uri="{9D8B030D-6E8A-4147-A177-3AD203B41FA5}">
                      <a16:colId xmlns:a16="http://schemas.microsoft.com/office/drawing/2014/main" val="3820332916"/>
                    </a:ext>
                  </a:extLst>
                </a:gridCol>
                <a:gridCol w="2095500">
                  <a:extLst>
                    <a:ext uri="{9D8B030D-6E8A-4147-A177-3AD203B41FA5}">
                      <a16:colId xmlns:a16="http://schemas.microsoft.com/office/drawing/2014/main" val="4009431611"/>
                    </a:ext>
                  </a:extLst>
                </a:gridCol>
              </a:tblGrid>
              <a:tr h="5476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Key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alpha val="50000"/>
                      </a:srgbClr>
                    </a:solidFill>
                  </a:tcPr>
                </a:tc>
                <a:extLst>
                  <a:ext uri="{0D108BD9-81ED-4DB2-BD59-A6C34878D82A}">
                    <a16:rowId xmlns:a16="http://schemas.microsoft.com/office/drawing/2014/main" val="417028737"/>
                  </a:ext>
                </a:extLst>
              </a:tr>
              <a:tr h="5476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restroom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bano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283571502"/>
                  </a:ext>
                </a:extLst>
              </a:tr>
              <a:tr h="581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cat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gato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3321341782"/>
                  </a:ext>
                </a:extLst>
              </a:tr>
              <a:tr h="5492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boy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muchacho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3049053214"/>
                  </a:ext>
                </a:extLst>
              </a:tr>
              <a:tr h="5476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house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casa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881033184"/>
                  </a:ext>
                </a:extLst>
              </a:tr>
              <a:tr h="5476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toad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sapo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325349231"/>
                  </a:ext>
                </a:extLst>
              </a:tr>
              <a:tr h="5476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water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agua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910767459"/>
                  </a:ext>
                </a:extLst>
              </a:tr>
            </a:tbl>
          </a:graphicData>
        </a:graphic>
      </p:graphicFrame>
      <p:sp>
        <p:nvSpPr>
          <p:cNvPr id="157724" name="WordArt 28">
            <a:extLst>
              <a:ext uri="{FF2B5EF4-FFF2-40B4-BE49-F238E27FC236}">
                <a16:creationId xmlns:a16="http://schemas.microsoft.com/office/drawing/2014/main" id="{46F6B2CB-B6DD-47EB-AEF8-B4D521F482EE}"/>
              </a:ext>
            </a:extLst>
          </p:cNvPr>
          <p:cNvSpPr>
            <a:spLocks noChangeArrowheads="1" noChangeShapeType="1" noTextEdit="1"/>
          </p:cNvSpPr>
          <p:nvPr/>
        </p:nvSpPr>
        <p:spPr bwMode="auto">
          <a:xfrm>
            <a:off x="1828800" y="381000"/>
            <a:ext cx="52578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MAPS</a:t>
            </a:r>
          </a:p>
        </p:txBody>
      </p:sp>
      <p:sp>
        <p:nvSpPr>
          <p:cNvPr id="157725" name="Text Box 29">
            <a:extLst>
              <a:ext uri="{FF2B5EF4-FFF2-40B4-BE49-F238E27FC236}">
                <a16:creationId xmlns:a16="http://schemas.microsoft.com/office/drawing/2014/main" id="{0A553365-3709-43C8-B9E5-6D39D3F60FF2}"/>
              </a:ext>
            </a:extLst>
          </p:cNvPr>
          <p:cNvSpPr txBox="1">
            <a:spLocks noChangeArrowheads="1"/>
          </p:cNvSpPr>
          <p:nvPr/>
        </p:nvSpPr>
        <p:spPr bwMode="auto">
          <a:xfrm>
            <a:off x="5638800" y="2209800"/>
            <a:ext cx="2971800" cy="33051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accent2"/>
                </a:solidFill>
              </a:rPr>
              <a:t>Hash tables are similar to maps.</a:t>
            </a:r>
          </a:p>
          <a:p>
            <a:pPr>
              <a:spcBef>
                <a:spcPct val="50000"/>
              </a:spcBef>
            </a:pPr>
            <a:r>
              <a:rPr lang="en-US" altLang="en-US">
                <a:solidFill>
                  <a:schemeClr val="accent2"/>
                </a:solidFill>
              </a:rPr>
              <a:t>Both structures store each key and the value associated with that key.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
            <a:extLst>
              <a:ext uri="{FF2B5EF4-FFF2-40B4-BE49-F238E27FC236}">
                <a16:creationId xmlns:a16="http://schemas.microsoft.com/office/drawing/2014/main" id="{69E8C21B-7ADF-4985-828D-BE75BF7BEDBB}"/>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graphicFrame>
        <p:nvGraphicFramePr>
          <p:cNvPr id="158722" name="Group 2">
            <a:extLst>
              <a:ext uri="{FF2B5EF4-FFF2-40B4-BE49-F238E27FC236}">
                <a16:creationId xmlns:a16="http://schemas.microsoft.com/office/drawing/2014/main" id="{78637200-ED06-45C6-A80A-81D87241ECE0}"/>
              </a:ext>
            </a:extLst>
          </p:cNvPr>
          <p:cNvGraphicFramePr>
            <a:graphicFrameLocks noGrp="1"/>
          </p:cNvGraphicFramePr>
          <p:nvPr/>
        </p:nvGraphicFramePr>
        <p:xfrm>
          <a:off x="914400" y="1828800"/>
          <a:ext cx="4191000" cy="3868740"/>
        </p:xfrm>
        <a:graphic>
          <a:graphicData uri="http://schemas.openxmlformats.org/drawingml/2006/table">
            <a:tbl>
              <a:tblPr/>
              <a:tblGrid>
                <a:gridCol w="2095500">
                  <a:extLst>
                    <a:ext uri="{9D8B030D-6E8A-4147-A177-3AD203B41FA5}">
                      <a16:colId xmlns:a16="http://schemas.microsoft.com/office/drawing/2014/main" val="1630127924"/>
                    </a:ext>
                  </a:extLst>
                </a:gridCol>
                <a:gridCol w="2095500">
                  <a:extLst>
                    <a:ext uri="{9D8B030D-6E8A-4147-A177-3AD203B41FA5}">
                      <a16:colId xmlns:a16="http://schemas.microsoft.com/office/drawing/2014/main" val="2876735098"/>
                    </a:ext>
                  </a:extLst>
                </a:gridCol>
              </a:tblGrid>
              <a:tr h="5476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Key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alpha val="50000"/>
                      </a:srgbClr>
                    </a:solidFill>
                  </a:tcPr>
                </a:tc>
                <a:extLst>
                  <a:ext uri="{0D108BD9-81ED-4DB2-BD59-A6C34878D82A}">
                    <a16:rowId xmlns:a16="http://schemas.microsoft.com/office/drawing/2014/main" val="4052149122"/>
                  </a:ext>
                </a:extLst>
              </a:tr>
              <a:tr h="5476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100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2588386352"/>
                  </a:ext>
                </a:extLst>
              </a:tr>
              <a:tr h="581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31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186217863"/>
                  </a:ext>
                </a:extLst>
              </a:tr>
              <a:tr h="5492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22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474120678"/>
                  </a:ext>
                </a:extLst>
              </a:tr>
              <a:tr h="5476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93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2596518405"/>
                  </a:ext>
                </a:extLst>
              </a:tr>
              <a:tr h="5476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64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3514648486"/>
                  </a:ext>
                </a:extLst>
              </a:tr>
              <a:tr h="5476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333399"/>
                          </a:solidFill>
                          <a:effectLst/>
                          <a:latin typeface="Tahoma" panose="020B0604030504040204" pitchFamily="34" charset="0"/>
                        </a:rPr>
                        <a:t>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315046448"/>
                  </a:ext>
                </a:extLst>
              </a:tr>
            </a:tbl>
          </a:graphicData>
        </a:graphic>
      </p:graphicFrame>
      <p:sp>
        <p:nvSpPr>
          <p:cNvPr id="158749" name="Text Box 29">
            <a:extLst>
              <a:ext uri="{FF2B5EF4-FFF2-40B4-BE49-F238E27FC236}">
                <a16:creationId xmlns:a16="http://schemas.microsoft.com/office/drawing/2014/main" id="{FE11F660-C75D-4F0D-B79E-85F9F22A13EF}"/>
              </a:ext>
            </a:extLst>
          </p:cNvPr>
          <p:cNvSpPr txBox="1">
            <a:spLocks noChangeArrowheads="1"/>
          </p:cNvSpPr>
          <p:nvPr/>
        </p:nvSpPr>
        <p:spPr bwMode="auto">
          <a:xfrm>
            <a:off x="5638800" y="1981200"/>
            <a:ext cx="2971800" cy="35179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accent2"/>
                </a:solidFill>
              </a:rPr>
              <a:t>In most hash tables, the key involves some manipulation of the hash code and the value is just the thing being stored.</a:t>
            </a:r>
          </a:p>
        </p:txBody>
      </p:sp>
      <p:sp>
        <p:nvSpPr>
          <p:cNvPr id="158750" name="WordArt 30">
            <a:extLst>
              <a:ext uri="{FF2B5EF4-FFF2-40B4-BE49-F238E27FC236}">
                <a16:creationId xmlns:a16="http://schemas.microsoft.com/office/drawing/2014/main" id="{EFA8B8B3-FBF9-411D-AC37-7C9225BB88C7}"/>
              </a:ext>
            </a:extLst>
          </p:cNvPr>
          <p:cNvSpPr>
            <a:spLocks noChangeArrowheads="1" noChangeShapeType="1" noTextEdit="1"/>
          </p:cNvSpPr>
          <p:nvPr/>
        </p:nvSpPr>
        <p:spPr bwMode="auto">
          <a:xfrm>
            <a:off x="990600" y="457200"/>
            <a:ext cx="68580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HashTable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4FA1B0CF-B364-4542-9E63-D5B583215287}"/>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11618" name="WordArt 2">
            <a:extLst>
              <a:ext uri="{FF2B5EF4-FFF2-40B4-BE49-F238E27FC236}">
                <a16:creationId xmlns:a16="http://schemas.microsoft.com/office/drawing/2014/main" id="{9646C711-4B42-41C7-9B52-CFF576BE2C7C}"/>
              </a:ext>
            </a:extLst>
          </p:cNvPr>
          <p:cNvSpPr>
            <a:spLocks noChangeArrowheads="1" noChangeShapeType="1" noTextEdit="1"/>
          </p:cNvSpPr>
          <p:nvPr/>
        </p:nvSpPr>
        <p:spPr bwMode="auto">
          <a:xfrm>
            <a:off x="1371600" y="685800"/>
            <a:ext cx="6019800" cy="10668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Collisions</a:t>
            </a:r>
          </a:p>
        </p:txBody>
      </p:sp>
      <p:sp>
        <p:nvSpPr>
          <p:cNvPr id="111619" name="Text Box 3">
            <a:extLst>
              <a:ext uri="{FF2B5EF4-FFF2-40B4-BE49-F238E27FC236}">
                <a16:creationId xmlns:a16="http://schemas.microsoft.com/office/drawing/2014/main" id="{219134FF-4E51-407C-B999-7BFB2E916803}"/>
              </a:ext>
            </a:extLst>
          </p:cNvPr>
          <p:cNvSpPr txBox="1">
            <a:spLocks noChangeArrowheads="1"/>
          </p:cNvSpPr>
          <p:nvPr/>
        </p:nvSpPr>
        <p:spPr bwMode="auto">
          <a:xfrm>
            <a:off x="685800" y="2209800"/>
            <a:ext cx="778192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Anytime you use a hash formula to generate </a:t>
            </a:r>
          </a:p>
          <a:p>
            <a:r>
              <a:rPr lang="en-US" altLang="en-US"/>
              <a:t>index positions, you could end up with the same</a:t>
            </a:r>
          </a:p>
          <a:p>
            <a:r>
              <a:rPr lang="en-US" altLang="en-US"/>
              <a:t>index position for several values.</a:t>
            </a:r>
          </a:p>
          <a:p>
            <a:endParaRPr lang="en-US" altLang="en-US"/>
          </a:p>
          <a:p>
            <a:r>
              <a:rPr lang="en-US" altLang="en-US"/>
              <a:t>Collisions are handled by putting all the values</a:t>
            </a:r>
          </a:p>
          <a:p>
            <a:r>
              <a:rPr lang="en-US" altLang="en-US"/>
              <a:t>with the same hash code in a list and storing</a:t>
            </a:r>
          </a:p>
          <a:p>
            <a:r>
              <a:rPr lang="en-US" altLang="en-US"/>
              <a:t>the list at the index position that matches the</a:t>
            </a:r>
          </a:p>
          <a:p>
            <a:r>
              <a:rPr lang="en-US" altLang="en-US"/>
              <a:t>hash code.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563367FF-11F9-4B22-AFF0-8BC2F5A87B9C}"/>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30050" name="WordArt 2">
            <a:extLst>
              <a:ext uri="{FF2B5EF4-FFF2-40B4-BE49-F238E27FC236}">
                <a16:creationId xmlns:a16="http://schemas.microsoft.com/office/drawing/2014/main" id="{B00CDA5D-4F2C-4EB1-A76E-1C1AA171C0FF}"/>
              </a:ext>
            </a:extLst>
          </p:cNvPr>
          <p:cNvSpPr>
            <a:spLocks noChangeArrowheads="1" noChangeShapeType="1" noTextEdit="1"/>
          </p:cNvSpPr>
          <p:nvPr/>
        </p:nvSpPr>
        <p:spPr bwMode="auto">
          <a:xfrm>
            <a:off x="457200" y="609600"/>
            <a:ext cx="80772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Bucket Hashing/Chaining</a:t>
            </a:r>
          </a:p>
        </p:txBody>
      </p:sp>
      <p:sp>
        <p:nvSpPr>
          <p:cNvPr id="130051" name="Text Box 3">
            <a:extLst>
              <a:ext uri="{FF2B5EF4-FFF2-40B4-BE49-F238E27FC236}">
                <a16:creationId xmlns:a16="http://schemas.microsoft.com/office/drawing/2014/main" id="{627655F4-5E36-452B-A0F4-69C1D8DDE133}"/>
              </a:ext>
            </a:extLst>
          </p:cNvPr>
          <p:cNvSpPr txBox="1">
            <a:spLocks noChangeArrowheads="1"/>
          </p:cNvSpPr>
          <p:nvPr/>
        </p:nvSpPr>
        <p:spPr bwMode="auto">
          <a:xfrm>
            <a:off x="762000" y="1981200"/>
            <a:ext cx="76327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Using a bucket or a chain is a common way to </a:t>
            </a:r>
          </a:p>
          <a:p>
            <a:r>
              <a:rPr lang="en-US" altLang="en-US"/>
              <a:t>describe putting all of the values with the same</a:t>
            </a:r>
          </a:p>
          <a:p>
            <a:r>
              <a:rPr lang="en-US" altLang="en-US"/>
              <a:t>hash code in one list.</a:t>
            </a:r>
          </a:p>
        </p:txBody>
      </p:sp>
      <p:sp>
        <p:nvSpPr>
          <p:cNvPr id="130053" name="Rectangle 5">
            <a:extLst>
              <a:ext uri="{FF2B5EF4-FFF2-40B4-BE49-F238E27FC236}">
                <a16:creationId xmlns:a16="http://schemas.microsoft.com/office/drawing/2014/main" id="{DFBC4700-04D5-4827-83E4-E67FAF003C5A}"/>
              </a:ext>
            </a:extLst>
          </p:cNvPr>
          <p:cNvSpPr>
            <a:spLocks noChangeArrowheads="1"/>
          </p:cNvSpPr>
          <p:nvPr/>
        </p:nvSpPr>
        <p:spPr bwMode="auto">
          <a:xfrm>
            <a:off x="1447800" y="3810000"/>
            <a:ext cx="7620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5" name="Rectangle 7">
            <a:extLst>
              <a:ext uri="{FF2B5EF4-FFF2-40B4-BE49-F238E27FC236}">
                <a16:creationId xmlns:a16="http://schemas.microsoft.com/office/drawing/2014/main" id="{DEA89548-FFA3-42B7-AD10-080BC3F14703}"/>
              </a:ext>
            </a:extLst>
          </p:cNvPr>
          <p:cNvSpPr>
            <a:spLocks noChangeArrowheads="1"/>
          </p:cNvSpPr>
          <p:nvPr/>
        </p:nvSpPr>
        <p:spPr bwMode="auto">
          <a:xfrm>
            <a:off x="1447800" y="4572000"/>
            <a:ext cx="7620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6" name="Line 8">
            <a:extLst>
              <a:ext uri="{FF2B5EF4-FFF2-40B4-BE49-F238E27FC236}">
                <a16:creationId xmlns:a16="http://schemas.microsoft.com/office/drawing/2014/main" id="{E3BD1866-A702-44E5-901A-2DA0B5B933E8}"/>
              </a:ext>
            </a:extLst>
          </p:cNvPr>
          <p:cNvSpPr>
            <a:spLocks noChangeShapeType="1"/>
          </p:cNvSpPr>
          <p:nvPr/>
        </p:nvSpPr>
        <p:spPr bwMode="auto">
          <a:xfrm>
            <a:off x="1828800" y="4114800"/>
            <a:ext cx="914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7" name="Line 9">
            <a:extLst>
              <a:ext uri="{FF2B5EF4-FFF2-40B4-BE49-F238E27FC236}">
                <a16:creationId xmlns:a16="http://schemas.microsoft.com/office/drawing/2014/main" id="{2D0F5008-B5B0-4E4F-813A-44411F1F1248}"/>
              </a:ext>
            </a:extLst>
          </p:cNvPr>
          <p:cNvSpPr>
            <a:spLocks noChangeShapeType="1"/>
          </p:cNvSpPr>
          <p:nvPr/>
        </p:nvSpPr>
        <p:spPr bwMode="auto">
          <a:xfrm>
            <a:off x="1828800" y="4876800"/>
            <a:ext cx="914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8" name="Rectangle 10">
            <a:extLst>
              <a:ext uri="{FF2B5EF4-FFF2-40B4-BE49-F238E27FC236}">
                <a16:creationId xmlns:a16="http://schemas.microsoft.com/office/drawing/2014/main" id="{4F6AD008-1DF6-4650-A700-6D1BBB8572BB}"/>
              </a:ext>
            </a:extLst>
          </p:cNvPr>
          <p:cNvSpPr>
            <a:spLocks noChangeArrowheads="1"/>
          </p:cNvSpPr>
          <p:nvPr/>
        </p:nvSpPr>
        <p:spPr bwMode="auto">
          <a:xfrm>
            <a:off x="2819400" y="3810000"/>
            <a:ext cx="6096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0</a:t>
            </a:r>
          </a:p>
        </p:txBody>
      </p:sp>
      <p:sp>
        <p:nvSpPr>
          <p:cNvPr id="130059" name="Rectangle 11">
            <a:extLst>
              <a:ext uri="{FF2B5EF4-FFF2-40B4-BE49-F238E27FC236}">
                <a16:creationId xmlns:a16="http://schemas.microsoft.com/office/drawing/2014/main" id="{4372E3E3-EAE0-4D59-B539-CD822EA1B139}"/>
              </a:ext>
            </a:extLst>
          </p:cNvPr>
          <p:cNvSpPr>
            <a:spLocks noChangeArrowheads="1"/>
          </p:cNvSpPr>
          <p:nvPr/>
        </p:nvSpPr>
        <p:spPr bwMode="auto">
          <a:xfrm>
            <a:off x="3429000" y="3810000"/>
            <a:ext cx="6096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0" name="Line 12">
            <a:extLst>
              <a:ext uri="{FF2B5EF4-FFF2-40B4-BE49-F238E27FC236}">
                <a16:creationId xmlns:a16="http://schemas.microsoft.com/office/drawing/2014/main" id="{8BCCC2DA-78E1-4475-98F9-AC7C142173F3}"/>
              </a:ext>
            </a:extLst>
          </p:cNvPr>
          <p:cNvSpPr>
            <a:spLocks noChangeShapeType="1"/>
          </p:cNvSpPr>
          <p:nvPr/>
        </p:nvSpPr>
        <p:spPr bwMode="auto">
          <a:xfrm>
            <a:off x="3733800" y="41148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1" name="Rectangle 13">
            <a:extLst>
              <a:ext uri="{FF2B5EF4-FFF2-40B4-BE49-F238E27FC236}">
                <a16:creationId xmlns:a16="http://schemas.microsoft.com/office/drawing/2014/main" id="{1F9BED34-F06B-46E1-8474-64F92B15BC40}"/>
              </a:ext>
            </a:extLst>
          </p:cNvPr>
          <p:cNvSpPr>
            <a:spLocks noChangeArrowheads="1"/>
          </p:cNvSpPr>
          <p:nvPr/>
        </p:nvSpPr>
        <p:spPr bwMode="auto">
          <a:xfrm>
            <a:off x="4343400" y="3810000"/>
            <a:ext cx="609600" cy="533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10</a:t>
            </a:r>
          </a:p>
        </p:txBody>
      </p:sp>
      <p:sp>
        <p:nvSpPr>
          <p:cNvPr id="130062" name="Rectangle 14">
            <a:extLst>
              <a:ext uri="{FF2B5EF4-FFF2-40B4-BE49-F238E27FC236}">
                <a16:creationId xmlns:a16="http://schemas.microsoft.com/office/drawing/2014/main" id="{42E28514-288F-43FF-9C72-89B8AF5C69CE}"/>
              </a:ext>
            </a:extLst>
          </p:cNvPr>
          <p:cNvSpPr>
            <a:spLocks noChangeArrowheads="1"/>
          </p:cNvSpPr>
          <p:nvPr/>
        </p:nvSpPr>
        <p:spPr bwMode="auto">
          <a:xfrm>
            <a:off x="4953000" y="3810000"/>
            <a:ext cx="609600" cy="533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3" name="Line 15">
            <a:extLst>
              <a:ext uri="{FF2B5EF4-FFF2-40B4-BE49-F238E27FC236}">
                <a16:creationId xmlns:a16="http://schemas.microsoft.com/office/drawing/2014/main" id="{49D912A2-3358-4701-BD23-2A737395FD46}"/>
              </a:ext>
            </a:extLst>
          </p:cNvPr>
          <p:cNvSpPr>
            <a:spLocks noChangeShapeType="1"/>
          </p:cNvSpPr>
          <p:nvPr/>
        </p:nvSpPr>
        <p:spPr bwMode="auto">
          <a:xfrm>
            <a:off x="5257800" y="41148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4" name="Text Box 16">
            <a:extLst>
              <a:ext uri="{FF2B5EF4-FFF2-40B4-BE49-F238E27FC236}">
                <a16:creationId xmlns:a16="http://schemas.microsoft.com/office/drawing/2014/main" id="{11021EB8-E0B9-4AC0-A8DB-8F5C42FDFC61}"/>
              </a:ext>
            </a:extLst>
          </p:cNvPr>
          <p:cNvSpPr txBox="1">
            <a:spLocks noChangeArrowheads="1"/>
          </p:cNvSpPr>
          <p:nvPr/>
        </p:nvSpPr>
        <p:spPr bwMode="auto">
          <a:xfrm>
            <a:off x="2803525" y="4552950"/>
            <a:ext cx="74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null</a:t>
            </a:r>
          </a:p>
        </p:txBody>
      </p:sp>
      <p:sp>
        <p:nvSpPr>
          <p:cNvPr id="130065" name="Text Box 17">
            <a:extLst>
              <a:ext uri="{FF2B5EF4-FFF2-40B4-BE49-F238E27FC236}">
                <a16:creationId xmlns:a16="http://schemas.microsoft.com/office/drawing/2014/main" id="{DFED4692-BF3F-47FA-84EE-01CA570AE3E2}"/>
              </a:ext>
            </a:extLst>
          </p:cNvPr>
          <p:cNvSpPr txBox="1">
            <a:spLocks noChangeArrowheads="1"/>
          </p:cNvSpPr>
          <p:nvPr/>
        </p:nvSpPr>
        <p:spPr bwMode="auto">
          <a:xfrm>
            <a:off x="5943600" y="3810000"/>
            <a:ext cx="74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null</a:t>
            </a:r>
          </a:p>
        </p:txBody>
      </p:sp>
      <p:pic>
        <p:nvPicPr>
          <p:cNvPr id="130067" name="Picture 19">
            <a:extLst>
              <a:ext uri="{FF2B5EF4-FFF2-40B4-BE49-F238E27FC236}">
                <a16:creationId xmlns:a16="http://schemas.microsoft.com/office/drawing/2014/main" id="{5AE0D5B4-BA31-4839-917C-6BEEF62F8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5638800"/>
            <a:ext cx="22098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a:extLst>
              <a:ext uri="{FF2B5EF4-FFF2-40B4-BE49-F238E27FC236}">
                <a16:creationId xmlns:a16="http://schemas.microsoft.com/office/drawing/2014/main" id="{25E42D47-6591-40DA-9D56-2116A72FF572}"/>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12643" name="Text Box 3">
            <a:extLst>
              <a:ext uri="{FF2B5EF4-FFF2-40B4-BE49-F238E27FC236}">
                <a16:creationId xmlns:a16="http://schemas.microsoft.com/office/drawing/2014/main" id="{F3092BE6-B8A8-4432-A528-2773A72D92B8}"/>
              </a:ext>
            </a:extLst>
          </p:cNvPr>
          <p:cNvSpPr txBox="1">
            <a:spLocks noChangeArrowheads="1"/>
          </p:cNvSpPr>
          <p:nvPr/>
        </p:nvSpPr>
        <p:spPr bwMode="auto">
          <a:xfrm>
            <a:off x="1066800" y="1752600"/>
            <a:ext cx="6611938"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With only two buckets, this table would</a:t>
            </a:r>
          </a:p>
          <a:p>
            <a:r>
              <a:rPr lang="en-US" altLang="en-US"/>
              <a:t>have lots of collisions and very long</a:t>
            </a:r>
          </a:p>
          <a:p>
            <a:r>
              <a:rPr lang="en-US" altLang="en-US"/>
              <a:t>chains and be quite pointless.</a:t>
            </a:r>
          </a:p>
          <a:p>
            <a:endParaRPr lang="en-US" altLang="en-US"/>
          </a:p>
          <a:p>
            <a:r>
              <a:rPr lang="en-US" altLang="en-US"/>
              <a:t>LinkedList[]   table  = new LinkedList[2];</a:t>
            </a:r>
          </a:p>
          <a:p>
            <a:endParaRPr lang="en-US" altLang="en-US"/>
          </a:p>
          <a:p>
            <a:endParaRPr lang="en-US" altLang="en-US"/>
          </a:p>
          <a:p>
            <a:endParaRPr lang="en-US" altLang="en-US"/>
          </a:p>
          <a:p>
            <a:endParaRPr lang="en-US" altLang="en-US"/>
          </a:p>
        </p:txBody>
      </p:sp>
      <p:sp>
        <p:nvSpPr>
          <p:cNvPr id="112644" name="WordArt 4">
            <a:extLst>
              <a:ext uri="{FF2B5EF4-FFF2-40B4-BE49-F238E27FC236}">
                <a16:creationId xmlns:a16="http://schemas.microsoft.com/office/drawing/2014/main" id="{EE38D770-8711-4ABB-A688-9E4540DDC32A}"/>
              </a:ext>
            </a:extLst>
          </p:cNvPr>
          <p:cNvSpPr>
            <a:spLocks noChangeArrowheads="1" noChangeShapeType="1" noTextEdit="1"/>
          </p:cNvSpPr>
          <p:nvPr/>
        </p:nvSpPr>
        <p:spPr bwMode="auto">
          <a:xfrm>
            <a:off x="457200" y="609600"/>
            <a:ext cx="80772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Bucket Hashing/Chaining</a:t>
            </a:r>
          </a:p>
        </p:txBody>
      </p:sp>
      <p:sp>
        <p:nvSpPr>
          <p:cNvPr id="112645" name="Rectangle 5">
            <a:extLst>
              <a:ext uri="{FF2B5EF4-FFF2-40B4-BE49-F238E27FC236}">
                <a16:creationId xmlns:a16="http://schemas.microsoft.com/office/drawing/2014/main" id="{0E73A512-CFE6-46D2-B9C7-076E9089AF41}"/>
              </a:ext>
            </a:extLst>
          </p:cNvPr>
          <p:cNvSpPr>
            <a:spLocks noChangeArrowheads="1"/>
          </p:cNvSpPr>
          <p:nvPr/>
        </p:nvSpPr>
        <p:spPr bwMode="auto">
          <a:xfrm>
            <a:off x="1295400" y="4419600"/>
            <a:ext cx="7620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6" name="Rectangle 6">
            <a:extLst>
              <a:ext uri="{FF2B5EF4-FFF2-40B4-BE49-F238E27FC236}">
                <a16:creationId xmlns:a16="http://schemas.microsoft.com/office/drawing/2014/main" id="{E4CD3DE9-D15A-4378-A757-E3E41236EE79}"/>
              </a:ext>
            </a:extLst>
          </p:cNvPr>
          <p:cNvSpPr>
            <a:spLocks noChangeArrowheads="1"/>
          </p:cNvSpPr>
          <p:nvPr/>
        </p:nvSpPr>
        <p:spPr bwMode="auto">
          <a:xfrm>
            <a:off x="1295400" y="5181600"/>
            <a:ext cx="7620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7" name="Line 7">
            <a:extLst>
              <a:ext uri="{FF2B5EF4-FFF2-40B4-BE49-F238E27FC236}">
                <a16:creationId xmlns:a16="http://schemas.microsoft.com/office/drawing/2014/main" id="{343A3945-EC6D-4940-96A9-DF4FD855D73D}"/>
              </a:ext>
            </a:extLst>
          </p:cNvPr>
          <p:cNvSpPr>
            <a:spLocks noChangeShapeType="1"/>
          </p:cNvSpPr>
          <p:nvPr/>
        </p:nvSpPr>
        <p:spPr bwMode="auto">
          <a:xfrm>
            <a:off x="1676400" y="4724400"/>
            <a:ext cx="914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8" name="Line 8">
            <a:extLst>
              <a:ext uri="{FF2B5EF4-FFF2-40B4-BE49-F238E27FC236}">
                <a16:creationId xmlns:a16="http://schemas.microsoft.com/office/drawing/2014/main" id="{41869E2A-F560-4B94-9483-11E8F1B2178A}"/>
              </a:ext>
            </a:extLst>
          </p:cNvPr>
          <p:cNvSpPr>
            <a:spLocks noChangeShapeType="1"/>
          </p:cNvSpPr>
          <p:nvPr/>
        </p:nvSpPr>
        <p:spPr bwMode="auto">
          <a:xfrm>
            <a:off x="1676400" y="5486400"/>
            <a:ext cx="914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56" name="Text Box 16">
            <a:extLst>
              <a:ext uri="{FF2B5EF4-FFF2-40B4-BE49-F238E27FC236}">
                <a16:creationId xmlns:a16="http://schemas.microsoft.com/office/drawing/2014/main" id="{84C7010A-ABAF-4746-BB2C-9FF051BA172F}"/>
              </a:ext>
            </a:extLst>
          </p:cNvPr>
          <p:cNvSpPr txBox="1">
            <a:spLocks noChangeArrowheads="1"/>
          </p:cNvSpPr>
          <p:nvPr/>
        </p:nvSpPr>
        <p:spPr bwMode="auto">
          <a:xfrm>
            <a:off x="2743200" y="5181600"/>
            <a:ext cx="74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null</a:t>
            </a:r>
          </a:p>
        </p:txBody>
      </p:sp>
      <p:sp>
        <p:nvSpPr>
          <p:cNvPr id="112657" name="Text Box 17">
            <a:extLst>
              <a:ext uri="{FF2B5EF4-FFF2-40B4-BE49-F238E27FC236}">
                <a16:creationId xmlns:a16="http://schemas.microsoft.com/office/drawing/2014/main" id="{0B35A3DE-51C3-4134-A7C9-B24026ED2E80}"/>
              </a:ext>
            </a:extLst>
          </p:cNvPr>
          <p:cNvSpPr txBox="1">
            <a:spLocks noChangeArrowheads="1"/>
          </p:cNvSpPr>
          <p:nvPr/>
        </p:nvSpPr>
        <p:spPr bwMode="auto">
          <a:xfrm>
            <a:off x="2743200" y="4419600"/>
            <a:ext cx="74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null</a:t>
            </a:r>
          </a:p>
        </p:txBody>
      </p:sp>
      <p:pic>
        <p:nvPicPr>
          <p:cNvPr id="112659" name="Picture 19">
            <a:extLst>
              <a:ext uri="{FF2B5EF4-FFF2-40B4-BE49-F238E27FC236}">
                <a16:creationId xmlns:a16="http://schemas.microsoft.com/office/drawing/2014/main" id="{6F9C8991-C5F7-4CA1-8501-1F56A0832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797425"/>
            <a:ext cx="1765300" cy="1563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0E3B68A1-1542-4802-9558-16767412447D}"/>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50530" name="Text Box 2">
            <a:extLst>
              <a:ext uri="{FF2B5EF4-FFF2-40B4-BE49-F238E27FC236}">
                <a16:creationId xmlns:a16="http://schemas.microsoft.com/office/drawing/2014/main" id="{B132AA1B-48EA-40E3-8D3D-799CCA6E6B2E}"/>
              </a:ext>
            </a:extLst>
          </p:cNvPr>
          <p:cNvSpPr txBox="1">
            <a:spLocks noChangeArrowheads="1"/>
          </p:cNvSpPr>
          <p:nvPr/>
        </p:nvSpPr>
        <p:spPr bwMode="auto">
          <a:xfrm>
            <a:off x="609600" y="1676400"/>
            <a:ext cx="7756525"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a:p>
            <a:r>
              <a:rPr lang="en-US" altLang="en-US"/>
              <a:t>The larger the array, the less likely you are</a:t>
            </a:r>
          </a:p>
          <a:p>
            <a:r>
              <a:rPr lang="en-US" altLang="en-US"/>
              <a:t>to have collisions.  The table will be much more</a:t>
            </a:r>
          </a:p>
          <a:p>
            <a:r>
              <a:rPr lang="en-US" altLang="en-US"/>
              <a:t>efficient as well.</a:t>
            </a:r>
          </a:p>
          <a:p>
            <a:endParaRPr lang="en-US" altLang="en-US"/>
          </a:p>
          <a:p>
            <a:r>
              <a:rPr lang="en-US" altLang="en-US"/>
              <a:t>LinkedList[]   table  = new LinkedList[100];</a:t>
            </a:r>
          </a:p>
          <a:p>
            <a:endParaRPr lang="en-US" altLang="en-US"/>
          </a:p>
          <a:p>
            <a:r>
              <a:rPr lang="en-US" altLang="en-US"/>
              <a:t>LinkedList[]   bigTable  = new LinkedList[1000];</a:t>
            </a:r>
          </a:p>
          <a:p>
            <a:endParaRPr lang="en-US" altLang="en-US"/>
          </a:p>
          <a:p>
            <a:endParaRPr lang="en-US" altLang="en-US"/>
          </a:p>
          <a:p>
            <a:endParaRPr lang="en-US" altLang="en-US"/>
          </a:p>
        </p:txBody>
      </p:sp>
      <p:sp>
        <p:nvSpPr>
          <p:cNvPr id="150531" name="WordArt 3">
            <a:extLst>
              <a:ext uri="{FF2B5EF4-FFF2-40B4-BE49-F238E27FC236}">
                <a16:creationId xmlns:a16="http://schemas.microsoft.com/office/drawing/2014/main" id="{CF574C40-CC92-4034-BA59-D70DA76A87C3}"/>
              </a:ext>
            </a:extLst>
          </p:cNvPr>
          <p:cNvSpPr>
            <a:spLocks noChangeArrowheads="1" noChangeShapeType="1" noTextEdit="1"/>
          </p:cNvSpPr>
          <p:nvPr/>
        </p:nvSpPr>
        <p:spPr bwMode="auto">
          <a:xfrm>
            <a:off x="457200" y="609600"/>
            <a:ext cx="80772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Bucket Hashing/Chaining</a:t>
            </a:r>
          </a:p>
        </p:txBody>
      </p:sp>
      <p:pic>
        <p:nvPicPr>
          <p:cNvPr id="150539" name="Picture 11">
            <a:extLst>
              <a:ext uri="{FF2B5EF4-FFF2-40B4-BE49-F238E27FC236}">
                <a16:creationId xmlns:a16="http://schemas.microsoft.com/office/drawing/2014/main" id="{E3D9C620-EF6E-48DF-BBAF-41B6A8B9B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510213"/>
            <a:ext cx="1308100" cy="1158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74BB9848-E29E-4157-B6A7-D9F3AFD0A815}"/>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93538" name="Text Box 2">
            <a:extLst>
              <a:ext uri="{FF2B5EF4-FFF2-40B4-BE49-F238E27FC236}">
                <a16:creationId xmlns:a16="http://schemas.microsoft.com/office/drawing/2014/main" id="{5EF23809-7CBB-4820-AD4A-4B5AED2743DE}"/>
              </a:ext>
            </a:extLst>
          </p:cNvPr>
          <p:cNvSpPr txBox="1">
            <a:spLocks noChangeArrowheads="1"/>
          </p:cNvSpPr>
          <p:nvPr/>
        </p:nvSpPr>
        <p:spPr bwMode="auto">
          <a:xfrm>
            <a:off x="762000" y="1676400"/>
            <a:ext cx="73787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a:p>
            <a:r>
              <a:rPr lang="en-US" altLang="en-US"/>
              <a:t>The LinkedList class works well to chain items</a:t>
            </a:r>
          </a:p>
          <a:p>
            <a:r>
              <a:rPr lang="en-US" altLang="en-US"/>
              <a:t>together, but ListNode could also be used.</a:t>
            </a:r>
          </a:p>
          <a:p>
            <a:endParaRPr lang="en-US" altLang="en-US"/>
          </a:p>
          <a:p>
            <a:r>
              <a:rPr lang="en-US" altLang="en-US"/>
              <a:t>ListNode[]   table  = new ListNode[100];</a:t>
            </a:r>
          </a:p>
          <a:p>
            <a:endParaRPr lang="en-US" altLang="en-US"/>
          </a:p>
          <a:p>
            <a:r>
              <a:rPr lang="en-US" altLang="en-US"/>
              <a:t>ListNode[]   bigTable  = new ListNode[1000];</a:t>
            </a:r>
          </a:p>
          <a:p>
            <a:endParaRPr lang="en-US" altLang="en-US"/>
          </a:p>
          <a:p>
            <a:endParaRPr lang="en-US" altLang="en-US"/>
          </a:p>
          <a:p>
            <a:endParaRPr lang="en-US" altLang="en-US"/>
          </a:p>
        </p:txBody>
      </p:sp>
      <p:sp>
        <p:nvSpPr>
          <p:cNvPr id="193539" name="WordArt 3">
            <a:extLst>
              <a:ext uri="{FF2B5EF4-FFF2-40B4-BE49-F238E27FC236}">
                <a16:creationId xmlns:a16="http://schemas.microsoft.com/office/drawing/2014/main" id="{3448DBA4-096D-40A7-8B85-3A641D4CBBB8}"/>
              </a:ext>
            </a:extLst>
          </p:cNvPr>
          <p:cNvSpPr>
            <a:spLocks noChangeArrowheads="1" noChangeShapeType="1" noTextEdit="1"/>
          </p:cNvSpPr>
          <p:nvPr/>
        </p:nvSpPr>
        <p:spPr bwMode="auto">
          <a:xfrm>
            <a:off x="457200" y="609600"/>
            <a:ext cx="80772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Using ListNode</a:t>
            </a:r>
          </a:p>
        </p:txBody>
      </p:sp>
      <p:pic>
        <p:nvPicPr>
          <p:cNvPr id="193540" name="Picture 4">
            <a:extLst>
              <a:ext uri="{FF2B5EF4-FFF2-40B4-BE49-F238E27FC236}">
                <a16:creationId xmlns:a16="http://schemas.microsoft.com/office/drawing/2014/main" id="{B8908AEB-FA87-451B-A76E-CD9F87FAC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510213"/>
            <a:ext cx="1308100" cy="1158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41C3E8-30B5-40ED-86B4-087E785E0CDE}"/>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94562" name="WordArt 2">
            <a:extLst>
              <a:ext uri="{FF2B5EF4-FFF2-40B4-BE49-F238E27FC236}">
                <a16:creationId xmlns:a16="http://schemas.microsoft.com/office/drawing/2014/main" id="{74FF2711-9374-40C5-9806-0AD2567DE733}"/>
              </a:ext>
            </a:extLst>
          </p:cNvPr>
          <p:cNvSpPr>
            <a:spLocks noChangeArrowheads="1" noChangeShapeType="1" noTextEdit="1"/>
          </p:cNvSpPr>
          <p:nvPr/>
        </p:nvSpPr>
        <p:spPr bwMode="auto">
          <a:xfrm>
            <a:off x="533400" y="1447800"/>
            <a:ext cx="7848600" cy="3657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80000"/>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80000"/>
                    </a:srgbClr>
                  </a:outerShdw>
                </a:effectLst>
                <a:latin typeface="Impact" panose="020B0806030902050204" pitchFamily="34" charset="0"/>
              </a:rPr>
              <a:t>hashtablefive.java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7368AEEE-88E4-4ADF-A297-73EDA9609FB8}"/>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39268" name="Text Box 4">
            <a:extLst>
              <a:ext uri="{FF2B5EF4-FFF2-40B4-BE49-F238E27FC236}">
                <a16:creationId xmlns:a16="http://schemas.microsoft.com/office/drawing/2014/main" id="{244482E7-04C6-4C4C-8EA3-A804AEC2E306}"/>
              </a:ext>
            </a:extLst>
          </p:cNvPr>
          <p:cNvSpPr txBox="1">
            <a:spLocks noChangeArrowheads="1"/>
          </p:cNvSpPr>
          <p:nvPr/>
        </p:nvSpPr>
        <p:spPr bwMode="auto">
          <a:xfrm>
            <a:off x="1295400" y="1981200"/>
            <a:ext cx="6570663"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b="1">
              <a:solidFill>
                <a:srgbClr val="003366"/>
              </a:solidFill>
            </a:endParaRPr>
          </a:p>
          <a:p>
            <a:endParaRPr lang="en-US" altLang="en-US">
              <a:solidFill>
                <a:srgbClr val="003366"/>
              </a:solidFill>
            </a:endParaRPr>
          </a:p>
          <a:p>
            <a:r>
              <a:rPr lang="en-US" altLang="en-US">
                <a:solidFill>
                  <a:srgbClr val="003366"/>
                </a:solidFill>
              </a:rPr>
              <a:t>Best Case / Average Case BigO of O(1)</a:t>
            </a:r>
          </a:p>
          <a:p>
            <a:endParaRPr lang="en-US" altLang="en-US">
              <a:solidFill>
                <a:srgbClr val="003366"/>
              </a:solidFill>
            </a:endParaRPr>
          </a:p>
          <a:p>
            <a:r>
              <a:rPr lang="en-US" altLang="en-US">
                <a:solidFill>
                  <a:srgbClr val="003366"/>
                </a:solidFill>
              </a:rPr>
              <a:t>Worst Case - BigO of O(N) </a:t>
            </a:r>
          </a:p>
          <a:p>
            <a:endParaRPr lang="en-US" altLang="en-US">
              <a:solidFill>
                <a:srgbClr val="003366"/>
              </a:solidFill>
            </a:endParaRPr>
          </a:p>
          <a:p>
            <a:r>
              <a:rPr lang="en-US" altLang="en-US">
                <a:solidFill>
                  <a:srgbClr val="003366"/>
                </a:solidFill>
              </a:rPr>
              <a:t>The Java HashSet and HashMap classes</a:t>
            </a:r>
          </a:p>
          <a:p>
            <a:r>
              <a:rPr lang="en-US" altLang="en-US">
                <a:solidFill>
                  <a:srgbClr val="003366"/>
                </a:solidFill>
              </a:rPr>
              <a:t>have a BigO of O(1).   This is considered</a:t>
            </a:r>
          </a:p>
          <a:p>
            <a:r>
              <a:rPr lang="en-US" altLang="en-US">
                <a:solidFill>
                  <a:srgbClr val="003366"/>
                </a:solidFill>
              </a:rPr>
              <a:t>a generous BigO.</a:t>
            </a:r>
          </a:p>
        </p:txBody>
      </p:sp>
      <p:sp>
        <p:nvSpPr>
          <p:cNvPr id="139269" name="WordArt 5">
            <a:extLst>
              <a:ext uri="{FF2B5EF4-FFF2-40B4-BE49-F238E27FC236}">
                <a16:creationId xmlns:a16="http://schemas.microsoft.com/office/drawing/2014/main" id="{7A3074C1-AF50-46F4-8AC3-14C4347335CF}"/>
              </a:ext>
            </a:extLst>
          </p:cNvPr>
          <p:cNvSpPr>
            <a:spLocks noChangeArrowheads="1" noChangeShapeType="1" noTextEdit="1"/>
          </p:cNvSpPr>
          <p:nvPr/>
        </p:nvSpPr>
        <p:spPr bwMode="auto">
          <a:xfrm>
            <a:off x="1447800" y="533400"/>
            <a:ext cx="6248400" cy="17526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HashTable </a:t>
            </a:r>
          </a:p>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Big O Notation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WordArt 2">
            <a:extLst>
              <a:ext uri="{FF2B5EF4-FFF2-40B4-BE49-F238E27FC236}">
                <a16:creationId xmlns:a16="http://schemas.microsoft.com/office/drawing/2014/main" id="{F499F94A-814F-4684-9EEC-631705CFAC8D}"/>
              </a:ext>
            </a:extLst>
          </p:cNvPr>
          <p:cNvSpPr>
            <a:spLocks noChangeArrowheads="1" noChangeShapeType="1" noTextEdit="1"/>
          </p:cNvSpPr>
          <p:nvPr/>
        </p:nvSpPr>
        <p:spPr bwMode="auto">
          <a:xfrm>
            <a:off x="1600200" y="304800"/>
            <a:ext cx="5181600" cy="762000"/>
          </a:xfrm>
          <a:prstGeom prst="rect">
            <a:avLst/>
          </a:prstGeom>
        </p:spPr>
        <p:txBody>
          <a:bodyPr wrap="none" fromWordArt="1">
            <a:prstTxWarp prst="textPlain">
              <a:avLst>
                <a:gd name="adj" fmla="val 50204"/>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HashTable</a:t>
            </a:r>
          </a:p>
        </p:txBody>
      </p:sp>
      <p:sp>
        <p:nvSpPr>
          <p:cNvPr id="26627" name="Rectangle 5">
            <a:extLst>
              <a:ext uri="{FF2B5EF4-FFF2-40B4-BE49-F238E27FC236}">
                <a16:creationId xmlns:a16="http://schemas.microsoft.com/office/drawing/2014/main" id="{5BA25F0C-73F1-4DF5-8869-B6EC32C32906}"/>
              </a:ext>
            </a:extLst>
          </p:cNvPr>
          <p:cNvSpPr>
            <a:spLocks noChangeArrowheads="1"/>
          </p:cNvSpPr>
          <p:nvPr/>
        </p:nvSpPr>
        <p:spPr bwMode="auto">
          <a:xfrm>
            <a:off x="381000" y="1314450"/>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Tahoma" panose="020B0604030504040204" pitchFamily="34" charset="0"/>
              </a:rPr>
              <a:t>The hash function might produce the same hashcode for different keys, which is called a collision.</a:t>
            </a:r>
          </a:p>
        </p:txBody>
      </p:sp>
      <p:pic>
        <p:nvPicPr>
          <p:cNvPr id="26628" name="Picture 2" descr="File:Hash table 5 0 1 1 1 1 1 LL.svg">
            <a:hlinkClick r:id="rId3"/>
            <a:extLst>
              <a:ext uri="{FF2B5EF4-FFF2-40B4-BE49-F238E27FC236}">
                <a16:creationId xmlns:a16="http://schemas.microsoft.com/office/drawing/2014/main" id="{B6298648-4A4B-4F69-8001-C7DDBF9CC1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905000"/>
            <a:ext cx="67056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5192A08-5FB3-42A1-966F-A184D3D5CCC8}"/>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51554" name="WordArt 2">
            <a:extLst>
              <a:ext uri="{FF2B5EF4-FFF2-40B4-BE49-F238E27FC236}">
                <a16:creationId xmlns:a16="http://schemas.microsoft.com/office/drawing/2014/main" id="{53999D4E-4BFA-41EE-BA19-4657530733A3}"/>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Start work</a:t>
            </a:r>
          </a:p>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on Lab 16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4F0312-49BC-4D43-AC51-D51962A77118}"/>
              </a:ext>
            </a:extLst>
          </p:cNvPr>
          <p:cNvSpPr>
            <a:spLocks noGrp="1"/>
          </p:cNvSpPr>
          <p:nvPr>
            <p:ph type="ftr" sz="quarter" idx="12"/>
          </p:nvPr>
        </p:nvSpPr>
        <p:spPr/>
        <p:txBody>
          <a:body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pic>
        <p:nvPicPr>
          <p:cNvPr id="28675" name="Picture 4" descr="http://upload.wikimedia.org/wikipedia/commons/thumb/d/d0/Hash_table_5_0_1_1_1_1_1_LL.svg/450px-Hash_table_5_0_1_1_1_1_1_LL.svg.png">
            <a:hlinkClick r:id="rId2"/>
            <a:extLst>
              <a:ext uri="{FF2B5EF4-FFF2-40B4-BE49-F238E27FC236}">
                <a16:creationId xmlns:a16="http://schemas.microsoft.com/office/drawing/2014/main" id="{7A94CF41-7FF0-4546-80E6-D40E71B26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990600"/>
            <a:ext cx="7853362"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2">
            <a:extLst>
              <a:ext uri="{FF2B5EF4-FFF2-40B4-BE49-F238E27FC236}">
                <a16:creationId xmlns:a16="http://schemas.microsoft.com/office/drawing/2014/main" id="{DAC18D6E-4BD7-4E46-804F-418F16E0659B}"/>
              </a:ext>
            </a:extLst>
          </p:cNvPr>
          <p:cNvSpPr>
            <a:spLocks noChangeArrowheads="1"/>
          </p:cNvSpPr>
          <p:nvPr/>
        </p:nvSpPr>
        <p:spPr bwMode="auto">
          <a:xfrm>
            <a:off x="533400" y="171450"/>
            <a:ext cx="815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0">
                <a:latin typeface="Tahoma" panose="020B0604030504040204" pitchFamily="34" charset="0"/>
              </a:rPr>
              <a:t>In the strategy known as </a:t>
            </a:r>
            <a:r>
              <a:rPr lang="en-US" altLang="en-US" sz="2400" i="1">
                <a:latin typeface="Tahoma" panose="020B0604030504040204" pitchFamily="34" charset="0"/>
              </a:rPr>
              <a:t>separate chaining</a:t>
            </a:r>
            <a:r>
              <a:rPr lang="en-US" altLang="en-US" sz="2400" b="0">
                <a:latin typeface="Tahoma" panose="020B0604030504040204" pitchFamily="34" charset="0"/>
              </a:rPr>
              <a:t>, each slot of the bucket array is a pointer to a linked list that contains the key-value pairs that hashed to the same 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BFE18B9-5E0B-44D6-A99E-C883F695084D}"/>
              </a:ext>
            </a:extLst>
          </p:cNvPr>
          <p:cNvSpPr>
            <a:spLocks noChangeArrowheads="1"/>
          </p:cNvSpPr>
          <p:nvPr/>
        </p:nvSpPr>
        <p:spPr bwMode="auto">
          <a:xfrm>
            <a:off x="533400" y="203200"/>
            <a:ext cx="8153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0">
                <a:latin typeface="Tahoma" panose="020B0604030504040204" pitchFamily="34" charset="0"/>
              </a:rPr>
              <a:t>With </a:t>
            </a:r>
            <a:r>
              <a:rPr lang="en-US" altLang="en-US" sz="2400">
                <a:latin typeface="Tahoma" panose="020B0604030504040204" pitchFamily="34" charset="0"/>
              </a:rPr>
              <a:t>open addressing</a:t>
            </a:r>
            <a:r>
              <a:rPr lang="en-US" altLang="en-US" sz="2400" b="0">
                <a:latin typeface="Tahoma" panose="020B0604030504040204" pitchFamily="34" charset="0"/>
              </a:rPr>
              <a:t>, all entry records are stored in the bucket array itself. When a new entry has to be inserted, the buckets are examined, starting with the hashed-to slot and proceeding until an unoccupied slot is found. </a:t>
            </a:r>
          </a:p>
        </p:txBody>
      </p:sp>
      <p:pic>
        <p:nvPicPr>
          <p:cNvPr id="29699" name="Picture 2" descr="http://upload.wikimedia.org/wikipedia/commons/thumb/b/bf/Hash_table_5_0_1_1_1_1_0_SP.svg/380px-Hash_table_5_0_1_1_1_1_0_SP.svg.png">
            <a:hlinkClick r:id="rId3"/>
            <a:extLst>
              <a:ext uri="{FF2B5EF4-FFF2-40B4-BE49-F238E27FC236}">
                <a16:creationId xmlns:a16="http://schemas.microsoft.com/office/drawing/2014/main" id="{DC5C5333-4B8C-4943-80F2-98666CD32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520825"/>
            <a:ext cx="5883275"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3D0A7A7-3E80-4FFE-962F-B7639858FBB7}"/>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60770" name="Text Box 2">
            <a:extLst>
              <a:ext uri="{FF2B5EF4-FFF2-40B4-BE49-F238E27FC236}">
                <a16:creationId xmlns:a16="http://schemas.microsoft.com/office/drawing/2014/main" id="{668ABB3D-3D67-4257-83B3-6E746884B03C}"/>
              </a:ext>
            </a:extLst>
          </p:cNvPr>
          <p:cNvSpPr txBox="1">
            <a:spLocks noChangeArrowheads="1"/>
          </p:cNvSpPr>
          <p:nvPr/>
        </p:nvSpPr>
        <p:spPr bwMode="auto">
          <a:xfrm>
            <a:off x="990600" y="2209800"/>
            <a:ext cx="7358063"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 hashcode is used to create a key</a:t>
            </a:r>
          </a:p>
          <a:p>
            <a:r>
              <a:rPr lang="en-US" altLang="en-US" b="1"/>
              <a:t>for an item.</a:t>
            </a:r>
          </a:p>
          <a:p>
            <a:endParaRPr lang="en-US" altLang="en-US" b="1"/>
          </a:p>
          <a:p>
            <a:r>
              <a:rPr lang="en-US" altLang="en-US" b="1"/>
              <a:t>The hashcode may be the same as the</a:t>
            </a:r>
          </a:p>
          <a:p>
            <a:r>
              <a:rPr lang="en-US" altLang="en-US" b="1"/>
              <a:t>value of the item or may involve the use</a:t>
            </a:r>
          </a:p>
          <a:p>
            <a:r>
              <a:rPr lang="en-US" altLang="en-US" b="1"/>
              <a:t>of some elaborate formula in hopes of</a:t>
            </a:r>
          </a:p>
          <a:p>
            <a:r>
              <a:rPr lang="en-US" altLang="en-US" b="1"/>
              <a:t>creating a unique key.</a:t>
            </a:r>
            <a:endParaRPr lang="en-US" altLang="en-US"/>
          </a:p>
        </p:txBody>
      </p:sp>
      <p:sp>
        <p:nvSpPr>
          <p:cNvPr id="160771" name="WordArt 3">
            <a:extLst>
              <a:ext uri="{FF2B5EF4-FFF2-40B4-BE49-F238E27FC236}">
                <a16:creationId xmlns:a16="http://schemas.microsoft.com/office/drawing/2014/main" id="{8538A0BF-5CCB-4FBF-B9F6-2772948E879B}"/>
              </a:ext>
            </a:extLst>
          </p:cNvPr>
          <p:cNvSpPr>
            <a:spLocks noChangeArrowheads="1" noChangeShapeType="1" noTextEdit="1"/>
          </p:cNvSpPr>
          <p:nvPr/>
        </p:nvSpPr>
        <p:spPr bwMode="auto">
          <a:xfrm>
            <a:off x="457200" y="381000"/>
            <a:ext cx="80772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What is a hashcode?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26B1BF06-0A84-426A-8F3F-9592D0DBF11C}"/>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62818" name="Text Box 2">
            <a:extLst>
              <a:ext uri="{FF2B5EF4-FFF2-40B4-BE49-F238E27FC236}">
                <a16:creationId xmlns:a16="http://schemas.microsoft.com/office/drawing/2014/main" id="{AE60626F-48BF-4DF4-A3FF-1ECCCB049D11}"/>
              </a:ext>
            </a:extLst>
          </p:cNvPr>
          <p:cNvSpPr txBox="1">
            <a:spLocks noChangeArrowheads="1"/>
          </p:cNvSpPr>
          <p:nvPr/>
        </p:nvSpPr>
        <p:spPr bwMode="auto">
          <a:xfrm>
            <a:off x="685800" y="2133600"/>
            <a:ext cx="6186488"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Character c = new Character('a');</a:t>
            </a:r>
          </a:p>
          <a:p>
            <a:r>
              <a:rPr lang="en-US" altLang="en-US" b="1"/>
              <a:t>out.println(c.hashCode());</a:t>
            </a:r>
          </a:p>
          <a:p>
            <a:endParaRPr lang="en-US" altLang="en-US" b="1"/>
          </a:p>
          <a:p>
            <a:r>
              <a:rPr lang="en-US" altLang="en-US" b="1"/>
              <a:t>c = new Character('0');</a:t>
            </a:r>
          </a:p>
          <a:p>
            <a:r>
              <a:rPr lang="en-US" altLang="en-US" b="1"/>
              <a:t>out.println(c.hashCode());</a:t>
            </a:r>
          </a:p>
          <a:p>
            <a:endParaRPr lang="en-US" altLang="en-US" b="1"/>
          </a:p>
          <a:p>
            <a:r>
              <a:rPr lang="en-US" altLang="en-US" b="1"/>
              <a:t>c = new Character('A');</a:t>
            </a:r>
          </a:p>
          <a:p>
            <a:r>
              <a:rPr lang="en-US" altLang="en-US" b="1"/>
              <a:t>out.println(c.hashCode());    </a:t>
            </a:r>
          </a:p>
          <a:p>
            <a:endParaRPr lang="en-US" altLang="en-US" b="1"/>
          </a:p>
        </p:txBody>
      </p:sp>
      <p:sp>
        <p:nvSpPr>
          <p:cNvPr id="162819" name="Text Box 3">
            <a:extLst>
              <a:ext uri="{FF2B5EF4-FFF2-40B4-BE49-F238E27FC236}">
                <a16:creationId xmlns:a16="http://schemas.microsoft.com/office/drawing/2014/main" id="{14DD3BC0-4513-469E-AFBA-BD7C6ED35EA9}"/>
              </a:ext>
            </a:extLst>
          </p:cNvPr>
          <p:cNvSpPr txBox="1">
            <a:spLocks noChangeArrowheads="1"/>
          </p:cNvSpPr>
          <p:nvPr/>
        </p:nvSpPr>
        <p:spPr bwMode="auto">
          <a:xfrm>
            <a:off x="6629400" y="3505200"/>
            <a:ext cx="1981200" cy="2054225"/>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u="sng">
                <a:solidFill>
                  <a:srgbClr val="FF0000"/>
                </a:solidFill>
              </a:rPr>
              <a:t>OUTPUT</a:t>
            </a:r>
          </a:p>
          <a:p>
            <a:pPr eaLnBrk="1" hangingPunct="1"/>
            <a:r>
              <a:rPr lang="en-US" altLang="en-US" sz="3200" b="1"/>
              <a:t>97</a:t>
            </a:r>
          </a:p>
          <a:p>
            <a:pPr eaLnBrk="1" hangingPunct="1"/>
            <a:r>
              <a:rPr lang="en-US" altLang="en-US" sz="3200" b="1"/>
              <a:t>48</a:t>
            </a:r>
          </a:p>
          <a:p>
            <a:pPr eaLnBrk="1" hangingPunct="1"/>
            <a:r>
              <a:rPr lang="en-US" altLang="en-US" sz="3200" b="1"/>
              <a:t>65</a:t>
            </a:r>
            <a:endParaRPr lang="en-US" altLang="en-US" b="1"/>
          </a:p>
        </p:txBody>
      </p:sp>
      <p:sp>
        <p:nvSpPr>
          <p:cNvPr id="162822" name="WordArt 6">
            <a:extLst>
              <a:ext uri="{FF2B5EF4-FFF2-40B4-BE49-F238E27FC236}">
                <a16:creationId xmlns:a16="http://schemas.microsoft.com/office/drawing/2014/main" id="{C1C96E56-A49B-4B22-8774-A74725D0332F}"/>
              </a:ext>
            </a:extLst>
          </p:cNvPr>
          <p:cNvSpPr>
            <a:spLocks noChangeArrowheads="1" noChangeShapeType="1" noTextEdit="1"/>
          </p:cNvSpPr>
          <p:nvPr/>
        </p:nvSpPr>
        <p:spPr bwMode="auto">
          <a:xfrm>
            <a:off x="457200" y="381000"/>
            <a:ext cx="80772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What is a hashcode?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36606D34-9A9D-4BBB-8F5B-DC987D7B76B6}"/>
              </a:ext>
            </a:extLst>
          </p:cNvPr>
          <p:cNvSpPr>
            <a:spLocks noGrp="1"/>
          </p:cNvSpPr>
          <p:nvPr>
            <p:ph type="ftr" sz="quarter" idx="12"/>
          </p:nvPr>
        </p:nvSpPr>
        <p:spPr/>
        <p:txBody>
          <a:bodyPr/>
          <a:lstStyle/>
          <a:p>
            <a:endParaRPr lang="en-US" altLang="en-US" b="1">
              <a:latin typeface="Times New Roman" panose="02020603050405020304" pitchFamily="18" charset="0"/>
            </a:endParaRPr>
          </a:p>
          <a:p>
            <a:endParaRPr lang="en-US" altLang="en-US"/>
          </a:p>
          <a:p>
            <a:endParaRPr lang="en-US" altLang="en-US" b="1"/>
          </a:p>
          <a:p>
            <a:r>
              <a:rPr lang="en-US" altLang="en-US" b="1"/>
              <a:t>© A+ Computer Science  -  www.apluscompsci.com</a:t>
            </a:r>
          </a:p>
        </p:txBody>
      </p:sp>
      <p:sp>
        <p:nvSpPr>
          <p:cNvPr id="166914" name="Text Box 2">
            <a:extLst>
              <a:ext uri="{FF2B5EF4-FFF2-40B4-BE49-F238E27FC236}">
                <a16:creationId xmlns:a16="http://schemas.microsoft.com/office/drawing/2014/main" id="{D05F8174-C4CA-402D-BD80-D2C7EB9E1A5E}"/>
              </a:ext>
            </a:extLst>
          </p:cNvPr>
          <p:cNvSpPr txBox="1">
            <a:spLocks noChangeArrowheads="1"/>
          </p:cNvSpPr>
          <p:nvPr/>
        </p:nvSpPr>
        <p:spPr bwMode="auto">
          <a:xfrm>
            <a:off x="685800" y="2133600"/>
            <a:ext cx="658495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Integer num = 45;		</a:t>
            </a:r>
          </a:p>
          <a:p>
            <a:r>
              <a:rPr lang="en-US" altLang="en-US" b="1" dirty="0" err="1"/>
              <a:t>out.println</a:t>
            </a:r>
            <a:r>
              <a:rPr lang="en-US" altLang="en-US" b="1" dirty="0"/>
              <a:t>(</a:t>
            </a:r>
            <a:r>
              <a:rPr lang="en-US" altLang="en-US" b="1" dirty="0" err="1"/>
              <a:t>num.hashCode</a:t>
            </a:r>
            <a:r>
              <a:rPr lang="en-US" altLang="en-US" b="1" dirty="0"/>
              <a:t>());</a:t>
            </a:r>
          </a:p>
          <a:p>
            <a:endParaRPr lang="en-US" altLang="en-US" b="1" dirty="0"/>
          </a:p>
          <a:p>
            <a:r>
              <a:rPr lang="en-US" altLang="en-US" b="1" dirty="0"/>
              <a:t>num = new Integer(101);		</a:t>
            </a:r>
          </a:p>
          <a:p>
            <a:r>
              <a:rPr lang="en-US" altLang="en-US" b="1" dirty="0" err="1"/>
              <a:t>out.println</a:t>
            </a:r>
            <a:r>
              <a:rPr lang="en-US" altLang="en-US" b="1" dirty="0"/>
              <a:t>(</a:t>
            </a:r>
            <a:r>
              <a:rPr lang="en-US" altLang="en-US" b="1" dirty="0" err="1"/>
              <a:t>num.hashCode</a:t>
            </a:r>
            <a:r>
              <a:rPr lang="en-US" altLang="en-US" b="1" dirty="0"/>
              <a:t>());  </a:t>
            </a:r>
          </a:p>
          <a:p>
            <a:endParaRPr lang="en-US" altLang="en-US" b="1" dirty="0"/>
          </a:p>
          <a:p>
            <a:r>
              <a:rPr lang="en-US" altLang="en-US" b="1" dirty="0"/>
              <a:t>int n = new Integer(50);		</a:t>
            </a:r>
          </a:p>
          <a:p>
            <a:r>
              <a:rPr lang="en-US" altLang="en-US" b="1" dirty="0" err="1"/>
              <a:t>out.println</a:t>
            </a:r>
            <a:r>
              <a:rPr lang="en-US" altLang="en-US" b="1" dirty="0"/>
              <a:t>(</a:t>
            </a:r>
            <a:r>
              <a:rPr lang="en-US" altLang="en-US" b="1" dirty="0" err="1"/>
              <a:t>n.hashCode</a:t>
            </a:r>
            <a:r>
              <a:rPr lang="en-US" altLang="en-US" b="1" dirty="0"/>
              <a:t>());</a:t>
            </a:r>
            <a:r>
              <a:rPr lang="en-US" altLang="en-US" dirty="0"/>
              <a:t> </a:t>
            </a:r>
            <a:endParaRPr lang="en-US" altLang="en-US" b="1" dirty="0"/>
          </a:p>
          <a:p>
            <a:endParaRPr lang="en-US" altLang="en-US" b="1" dirty="0"/>
          </a:p>
        </p:txBody>
      </p:sp>
      <p:sp>
        <p:nvSpPr>
          <p:cNvPr id="166917" name="Text Box 5">
            <a:extLst>
              <a:ext uri="{FF2B5EF4-FFF2-40B4-BE49-F238E27FC236}">
                <a16:creationId xmlns:a16="http://schemas.microsoft.com/office/drawing/2014/main" id="{263C55C9-F1C9-498C-A674-2EFB272E2316}"/>
              </a:ext>
            </a:extLst>
          </p:cNvPr>
          <p:cNvSpPr txBox="1">
            <a:spLocks noChangeArrowheads="1"/>
          </p:cNvSpPr>
          <p:nvPr/>
        </p:nvSpPr>
        <p:spPr bwMode="auto">
          <a:xfrm>
            <a:off x="6629400" y="3505200"/>
            <a:ext cx="1981200" cy="2054225"/>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u="sng" dirty="0">
                <a:solidFill>
                  <a:srgbClr val="FF0000"/>
                </a:solidFill>
              </a:rPr>
              <a:t>OUTPUT</a:t>
            </a:r>
          </a:p>
          <a:p>
            <a:pPr eaLnBrk="1" hangingPunct="1"/>
            <a:r>
              <a:rPr lang="en-US" altLang="en-US" sz="3200" b="1" dirty="0"/>
              <a:t>45</a:t>
            </a:r>
          </a:p>
          <a:p>
            <a:pPr eaLnBrk="1" hangingPunct="1"/>
            <a:r>
              <a:rPr lang="en-US" altLang="en-US" sz="3200" b="1" dirty="0"/>
              <a:t>101</a:t>
            </a:r>
          </a:p>
          <a:p>
            <a:pPr eaLnBrk="1" hangingPunct="1"/>
            <a:r>
              <a:rPr lang="en-US" altLang="en-US" sz="3200" b="1" dirty="0">
                <a:solidFill>
                  <a:srgbClr val="FF0000"/>
                </a:solidFill>
              </a:rPr>
              <a:t>error</a:t>
            </a:r>
            <a:endParaRPr lang="en-US" altLang="en-US" b="1" dirty="0">
              <a:solidFill>
                <a:srgbClr val="FF0000"/>
              </a:solidFill>
            </a:endParaRPr>
          </a:p>
        </p:txBody>
      </p:sp>
      <p:sp>
        <p:nvSpPr>
          <p:cNvPr id="166918" name="WordArt 6">
            <a:extLst>
              <a:ext uri="{FF2B5EF4-FFF2-40B4-BE49-F238E27FC236}">
                <a16:creationId xmlns:a16="http://schemas.microsoft.com/office/drawing/2014/main" id="{29234D9F-DE1F-40EB-8A8C-8E5206E5AE81}"/>
              </a:ext>
            </a:extLst>
          </p:cNvPr>
          <p:cNvSpPr>
            <a:spLocks noChangeArrowheads="1" noChangeShapeType="1" noTextEdit="1"/>
          </p:cNvSpPr>
          <p:nvPr/>
        </p:nvSpPr>
        <p:spPr bwMode="auto">
          <a:xfrm>
            <a:off x="457200" y="381000"/>
            <a:ext cx="80772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What is a hashcode?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2059</Words>
  <Application>Microsoft Office PowerPoint</Application>
  <PresentationFormat>On-screen Show (4:3)</PresentationFormat>
  <Paragraphs>474</Paragraphs>
  <Slides>40</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Arial Unicode MS</vt:lpstr>
      <vt:lpstr>Consolas</vt:lpstr>
      <vt:lpstr>Courier New</vt:lpstr>
      <vt:lpstr>Impact</vt:lpstr>
      <vt:lpstr>Tahoma</vt:lpstr>
      <vt:lpstr>Times New Roman</vt:lpstr>
      <vt:lpstr>Default Design</vt:lpstr>
      <vt:lpstr>1_Default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HashTables</dc:title>
  <dc:subject>Hash Tables</dc:subject>
  <dc:creator>A+ Computer Science</dc:creator>
  <cp:keywords>www.apluscompsci.com</cp:keywords>
  <dc:description>Hash Tables_x000d_
©A+ Computer Science_x000d_
www.apluscompsci.com</dc:description>
  <cp:lastModifiedBy>Weldon Jasik</cp:lastModifiedBy>
  <cp:revision>232</cp:revision>
  <cp:lastPrinted>2000-04-26T16:54:12Z</cp:lastPrinted>
  <dcterms:created xsi:type="dcterms:W3CDTF">1998-04-06T14:13:40Z</dcterms:created>
  <dcterms:modified xsi:type="dcterms:W3CDTF">2021-11-04T15:05:02Z</dcterms:modified>
  <cp:category>www.apluscompsci.com</cp:category>
</cp:coreProperties>
</file>