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E6A-B481-4CE0-B7CE-1591BB86D7E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3509-5FB2-42D9-855F-47D7B5338F5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3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E6A-B481-4CE0-B7CE-1591BB86D7E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3509-5FB2-42D9-855F-47D7B5338F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5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E6A-B481-4CE0-B7CE-1591BB86D7E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3509-5FB2-42D9-855F-47D7B5338F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66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E6A-B481-4CE0-B7CE-1591BB86D7E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3509-5FB2-42D9-855F-47D7B5338F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87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E6A-B481-4CE0-B7CE-1591BB86D7E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3509-5FB2-42D9-855F-47D7B5338F5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87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E6A-B481-4CE0-B7CE-1591BB86D7E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3509-5FB2-42D9-855F-47D7B5338F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5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E6A-B481-4CE0-B7CE-1591BB86D7E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3509-5FB2-42D9-855F-47D7B5338F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20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E6A-B481-4CE0-B7CE-1591BB86D7E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3509-5FB2-42D9-855F-47D7B5338F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29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E6A-B481-4CE0-B7CE-1591BB86D7E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3509-5FB2-42D9-855F-47D7B5338F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22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7F1E6A-B481-4CE0-B7CE-1591BB86D7E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003509-5FB2-42D9-855F-47D7B5338F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9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E6A-B481-4CE0-B7CE-1591BB86D7E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3509-5FB2-42D9-855F-47D7B5338F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16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7F1E6A-B481-4CE0-B7CE-1591BB86D7E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003509-5FB2-42D9-855F-47D7B5338F5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28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0362D-F5C7-477B-BC07-497CF281C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647" y="1109348"/>
            <a:ext cx="11094720" cy="2012528"/>
          </a:xfrm>
        </p:spPr>
        <p:txBody>
          <a:bodyPr>
            <a:normAutofit fontScale="90000"/>
          </a:bodyPr>
          <a:lstStyle/>
          <a:p>
            <a:r>
              <a:rPr lang="ru-RU" dirty="0"/>
              <a:t>Лабораторная работа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83B9EB-9EB9-447E-99E6-DDCC74ED1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4132" y="4436916"/>
            <a:ext cx="4597137" cy="144963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Желдакова Виктория Алексеевна </a:t>
            </a:r>
          </a:p>
          <a:p>
            <a:r>
              <a:rPr lang="ru-RU" dirty="0"/>
              <a:t>НФИбд-01-21</a:t>
            </a:r>
          </a:p>
          <a:p>
            <a:r>
              <a:rPr lang="ru-RU" dirty="0"/>
              <a:t>1032216445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A2548-EA2A-4523-BB4E-A991AEDD901F}"/>
              </a:ext>
            </a:extLst>
          </p:cNvPr>
          <p:cNvSpPr txBox="1"/>
          <p:nvPr/>
        </p:nvSpPr>
        <p:spPr>
          <a:xfrm>
            <a:off x="1118647" y="3240787"/>
            <a:ext cx="10202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Установка и конфигурация операционной системы на виртуальную машину</a:t>
            </a:r>
          </a:p>
        </p:txBody>
      </p:sp>
    </p:spTree>
    <p:extLst>
      <p:ext uri="{BB962C8B-B14F-4D97-AF65-F5344CB8AC3E}">
        <p14:creationId xmlns:p14="http://schemas.microsoft.com/office/powerpoint/2010/main" val="200968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24189-E7AC-4CC5-9D76-48E27225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F6EF01-060C-4AA6-A0E9-2C4A51005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 </a:t>
            </a:r>
          </a:p>
        </p:txBody>
      </p:sp>
    </p:spTree>
    <p:extLst>
      <p:ext uri="{BB962C8B-B14F-4D97-AF65-F5344CB8AC3E}">
        <p14:creationId xmlns:p14="http://schemas.microsoft.com/office/powerpoint/2010/main" val="193492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BF7E7-3E3B-4D83-BB15-FC27D31F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CB188E-705D-4991-A031-99395CCF8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протяжении всей работы придерживались соглашения об именовании.</a:t>
            </a:r>
          </a:p>
          <a:p>
            <a:r>
              <a:rPr lang="ru-RU" dirty="0"/>
              <a:t>Подготовка:</a:t>
            </a:r>
          </a:p>
          <a:p>
            <a:r>
              <a:rPr lang="ru-RU" dirty="0"/>
              <a:t>1) Скачали </a:t>
            </a:r>
            <a:r>
              <a:rPr lang="en-US" dirty="0"/>
              <a:t>VirtualBox</a:t>
            </a:r>
          </a:p>
          <a:p>
            <a:r>
              <a:rPr lang="en-US" dirty="0"/>
              <a:t>2) </a:t>
            </a:r>
            <a:r>
              <a:rPr lang="ru-RU" dirty="0"/>
              <a:t>Скачали </a:t>
            </a:r>
            <a:r>
              <a:rPr lang="en-US" dirty="0"/>
              <a:t>ISO </a:t>
            </a:r>
            <a:r>
              <a:rPr lang="ru-RU" dirty="0"/>
              <a:t>образ </a:t>
            </a:r>
            <a:r>
              <a:rPr lang="en-US" dirty="0"/>
              <a:t>Fedora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63DDD-9381-4211-B8B3-9949972C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193AB8-9317-4998-89D7-5F5C8277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Установка виртуальной машины:</a:t>
            </a:r>
          </a:p>
          <a:p>
            <a:r>
              <a:rPr lang="ru-RU" dirty="0"/>
              <a:t>1) Изменили в настройках </a:t>
            </a:r>
            <a:r>
              <a:rPr lang="en-US" dirty="0"/>
              <a:t>Virtual Box </a:t>
            </a:r>
            <a:r>
              <a:rPr lang="ru-RU" dirty="0"/>
              <a:t>папку для машин по шаблону: /</a:t>
            </a:r>
            <a:r>
              <a:rPr lang="ru-RU" dirty="0" err="1"/>
              <a:t>var</a:t>
            </a:r>
            <a:r>
              <a:rPr lang="ru-RU" dirty="0"/>
              <a:t>/</a:t>
            </a:r>
            <a:r>
              <a:rPr lang="ru-RU" dirty="0" err="1"/>
              <a:t>tmp</a:t>
            </a:r>
            <a:r>
              <a:rPr lang="ru-RU" dirty="0"/>
              <a:t>/</a:t>
            </a:r>
            <a:r>
              <a:rPr lang="ru-RU" dirty="0" err="1"/>
              <a:t>имя_пользователя</a:t>
            </a:r>
            <a:r>
              <a:rPr lang="ru-RU" dirty="0"/>
              <a:t> </a:t>
            </a:r>
          </a:p>
          <a:p>
            <a:r>
              <a:rPr lang="ru-RU" dirty="0"/>
              <a:t>2) Начали создание виртуальной машины</a:t>
            </a:r>
          </a:p>
          <a:p>
            <a:r>
              <a:rPr lang="ru-RU" dirty="0"/>
              <a:t>3) Указали имя виртуальной машины (логин в дисплейном классе), тип операционной системы — Linux, </a:t>
            </a:r>
            <a:r>
              <a:rPr lang="ru-RU" dirty="0" err="1"/>
              <a:t>Fedora</a:t>
            </a:r>
            <a:endParaRPr lang="ru-RU" dirty="0"/>
          </a:p>
          <a:p>
            <a:r>
              <a:rPr lang="ru-RU" dirty="0"/>
              <a:t>4) Указали размер основной памяти виртуальной машины — 2048 МБ </a:t>
            </a:r>
          </a:p>
          <a:p>
            <a:r>
              <a:rPr lang="ru-RU" dirty="0"/>
              <a:t>5) Задали конфигурацию жёсткого диска — загрузочный, VDI, динамический виртуальный диск и размер диска — 80 ГБ</a:t>
            </a:r>
          </a:p>
        </p:txBody>
      </p:sp>
    </p:spTree>
    <p:extLst>
      <p:ext uri="{BB962C8B-B14F-4D97-AF65-F5344CB8AC3E}">
        <p14:creationId xmlns:p14="http://schemas.microsoft.com/office/powerpoint/2010/main" val="221309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54187-B178-47F3-87CD-3272A65C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ACF541-0AE5-48CA-8A87-B0DA9EDA9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Настройка виртуальной машины:</a:t>
            </a:r>
          </a:p>
          <a:p>
            <a:r>
              <a:rPr lang="ru-RU" dirty="0"/>
              <a:t>1) В свойствах нашей виртуальной машины во вкладке </a:t>
            </a:r>
            <a:r>
              <a:rPr lang="en-US" dirty="0"/>
              <a:t>“</a:t>
            </a:r>
            <a:r>
              <a:rPr lang="ru-RU" dirty="0"/>
              <a:t>Носители</a:t>
            </a:r>
            <a:r>
              <a:rPr lang="en-US" dirty="0"/>
              <a:t>”</a:t>
            </a:r>
            <a:r>
              <a:rPr lang="ru-RU" dirty="0"/>
              <a:t> добавим новый привод оптических дисков и выберем заранее скачанный образ операционной системы </a:t>
            </a:r>
            <a:r>
              <a:rPr lang="en-US" dirty="0"/>
              <a:t>Fedora</a:t>
            </a:r>
          </a:p>
          <a:p>
            <a:r>
              <a:rPr lang="en-US" dirty="0"/>
              <a:t>2) </a:t>
            </a:r>
            <a:r>
              <a:rPr lang="ru-RU" dirty="0"/>
              <a:t>Запустим виртуальную машину, выберем язык интерфейса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38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DD343-DD68-4919-A2E4-2D661AAD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E8285D-A135-4B6D-85E9-6E8D5F23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Установка операционной системы:</a:t>
            </a:r>
          </a:p>
          <a:p>
            <a:pPr marL="0" indent="0">
              <a:buNone/>
            </a:pPr>
            <a:r>
              <a:rPr lang="ru-RU" dirty="0"/>
              <a:t>  1) В настройках установки операционной системы скорректируем часовой пояс, раскладку  клавиатуры. Место установки ОС оставим без изменения</a:t>
            </a:r>
          </a:p>
          <a:p>
            <a:pPr marL="0" indent="0">
              <a:buNone/>
            </a:pPr>
            <a:r>
              <a:rPr lang="ru-RU" dirty="0"/>
              <a:t>2) После завершения установки выключим виртуальную машину</a:t>
            </a:r>
          </a:p>
          <a:p>
            <a:pPr marL="0" indent="0">
              <a:buNone/>
            </a:pPr>
            <a:r>
              <a:rPr lang="ru-RU" dirty="0"/>
              <a:t>3) Если оптический диск не отключился автоматически, отключаем его самостоятельно во вкладке Носители</a:t>
            </a:r>
          </a:p>
          <a:p>
            <a:pPr marL="0" indent="0">
              <a:buNone/>
            </a:pPr>
            <a:r>
              <a:rPr lang="ru-RU" dirty="0"/>
              <a:t>4) Со следующим запуском устанавливаем имя и пароль пользователя.</a:t>
            </a:r>
          </a:p>
          <a:p>
            <a:pPr marL="0" indent="0">
              <a:buNone/>
            </a:pPr>
            <a:r>
              <a:rPr lang="ru-RU" dirty="0"/>
              <a:t>5) В меню ВМ во вкладке Устройства подключаем образ диска дополнений гостевой ОС (при необходимости вводим пароль)</a:t>
            </a:r>
          </a:p>
          <a:p>
            <a:pPr marL="0" indent="0">
              <a:buNone/>
            </a:pPr>
            <a:r>
              <a:rPr lang="ru-RU" dirty="0"/>
              <a:t>6) Загружаем дополнения и корректно перезапускаем виртуальную машину</a:t>
            </a:r>
          </a:p>
        </p:txBody>
      </p:sp>
    </p:spTree>
    <p:extLst>
      <p:ext uri="{BB962C8B-B14F-4D97-AF65-F5344CB8AC3E}">
        <p14:creationId xmlns:p14="http://schemas.microsoft.com/office/powerpoint/2010/main" val="294656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C91DE-BDB1-43C6-BA6F-0590EFA3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EE9FA8-8EC0-47E0-BC17-053C01D14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Приобрели практические навыки установки операционной системы на виртуальную машину, настройки минимально необходимых для дальнейшей работы сервисов.</a:t>
            </a:r>
          </a:p>
        </p:txBody>
      </p:sp>
    </p:spTree>
    <p:extLst>
      <p:ext uri="{BB962C8B-B14F-4D97-AF65-F5344CB8AC3E}">
        <p14:creationId xmlns:p14="http://schemas.microsoft.com/office/powerpoint/2010/main" val="360801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A9F236-ED85-44D3-91B8-E8952AD3F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89E1FD-9FA0-4E24-89E8-540A0AC2C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8D1F77-20AC-463C-A15D-F38BE420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7367D-B7FD-444E-95CB-E081E189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Спасибо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за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внимание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393663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307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Ретро</vt:lpstr>
      <vt:lpstr>Лабораторная работа №1</vt:lpstr>
      <vt:lpstr>Цель работы:</vt:lpstr>
      <vt:lpstr>Ход работы:</vt:lpstr>
      <vt:lpstr>Ход работы:</vt:lpstr>
      <vt:lpstr>Ход работы:</vt:lpstr>
      <vt:lpstr>Ход работы:</vt:lpstr>
      <vt:lpstr>Вывод: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Виктория Желдакова</dc:creator>
  <cp:lastModifiedBy>Виктория Желдакова</cp:lastModifiedBy>
  <cp:revision>6</cp:revision>
  <dcterms:created xsi:type="dcterms:W3CDTF">2022-04-20T21:21:48Z</dcterms:created>
  <dcterms:modified xsi:type="dcterms:W3CDTF">2022-04-22T22:50:24Z</dcterms:modified>
</cp:coreProperties>
</file>