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1551-CEB8-461D-94B9-E6BFB5281E6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9369-55EF-476C-93FB-42B155262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45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1551-CEB8-461D-94B9-E6BFB5281E6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9369-55EF-476C-93FB-42B155262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66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1551-CEB8-461D-94B9-E6BFB5281E6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9369-55EF-476C-93FB-42B155262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390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1551-CEB8-461D-94B9-E6BFB5281E6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9369-55EF-476C-93FB-42B15526225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8429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1551-CEB8-461D-94B9-E6BFB5281E6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9369-55EF-476C-93FB-42B155262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118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1551-CEB8-461D-94B9-E6BFB5281E6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9369-55EF-476C-93FB-42B155262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469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1551-CEB8-461D-94B9-E6BFB5281E6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9369-55EF-476C-93FB-42B155262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751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1551-CEB8-461D-94B9-E6BFB5281E6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9369-55EF-476C-93FB-42B155262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762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1551-CEB8-461D-94B9-E6BFB5281E6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9369-55EF-476C-93FB-42B155262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10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1551-CEB8-461D-94B9-E6BFB5281E6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9369-55EF-476C-93FB-42B155262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54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1551-CEB8-461D-94B9-E6BFB5281E6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9369-55EF-476C-93FB-42B155262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3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1551-CEB8-461D-94B9-E6BFB5281E6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9369-55EF-476C-93FB-42B155262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3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1551-CEB8-461D-94B9-E6BFB5281E6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9369-55EF-476C-93FB-42B155262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11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1551-CEB8-461D-94B9-E6BFB5281E6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9369-55EF-476C-93FB-42B155262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67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1551-CEB8-461D-94B9-E6BFB5281E6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9369-55EF-476C-93FB-42B155262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30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1551-CEB8-461D-94B9-E6BFB5281E6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9369-55EF-476C-93FB-42B155262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5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1551-CEB8-461D-94B9-E6BFB5281E6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9369-55EF-476C-93FB-42B155262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17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7011551-CEB8-461D-94B9-E6BFB5281E6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E9369-55EF-476C-93FB-42B155262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308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441B1-5AE4-4670-90BA-9D4C6EE779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№ 2. Управление версиями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F4B3D5-398D-43DC-8913-815A4C1E2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4054" y="3978110"/>
            <a:ext cx="3333946" cy="1279689"/>
          </a:xfrm>
        </p:spPr>
        <p:txBody>
          <a:bodyPr>
            <a:normAutofit/>
          </a:bodyPr>
          <a:lstStyle/>
          <a:p>
            <a:r>
              <a:rPr lang="ru-RU" dirty="0"/>
              <a:t>Желдакова Виктория Алексеевна</a:t>
            </a:r>
          </a:p>
          <a:p>
            <a:r>
              <a:rPr lang="ru-RU" dirty="0"/>
              <a:t>НФИбд-01-21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5783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4296E-1D5D-4575-B0F4-4C2121B2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Спасибо за внимание!</a:t>
            </a:r>
            <a:endParaRPr lang="en-US" sz="72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9720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3649FF-EEC4-4E45-A0D6-520FD7E0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652388"/>
            <a:ext cx="9404723" cy="887654"/>
          </a:xfrm>
        </p:spPr>
        <p:txBody>
          <a:bodyPr/>
          <a:lstStyle/>
          <a:p>
            <a:r>
              <a:rPr lang="ru-RU" dirty="0"/>
              <a:t>Цель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FF3AB0-4C93-46F5-835C-0D46C90EA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732076"/>
            <a:ext cx="8946541" cy="4195481"/>
          </a:xfrm>
        </p:spPr>
        <p:txBody>
          <a:bodyPr/>
          <a:lstStyle/>
          <a:p>
            <a:r>
              <a:rPr lang="ru-RU" dirty="0"/>
              <a:t>Изучить идеологию и применение средств контроля версий. </a:t>
            </a:r>
          </a:p>
          <a:p>
            <a:r>
              <a:rPr lang="ru-RU" dirty="0"/>
              <a:t>Освоить умения по работе с </a:t>
            </a:r>
            <a:r>
              <a:rPr lang="ru-RU" dirty="0" err="1"/>
              <a:t>git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8317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B20B-0A75-47CF-A68A-FF968EFF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777F9E-209B-4FA6-8BD7-04405AE0C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Подготовка:</a:t>
            </a:r>
          </a:p>
          <a:p>
            <a:pPr marL="457200" indent="-457200">
              <a:buAutoNum type="arabicParenR"/>
            </a:pPr>
            <a:r>
              <a:rPr lang="ru-RU" dirty="0"/>
              <a:t>Создали учетную запись на </a:t>
            </a:r>
            <a:r>
              <a:rPr lang="en-US" dirty="0"/>
              <a:t>github.com</a:t>
            </a:r>
          </a:p>
          <a:p>
            <a:pPr marL="457200" indent="-457200">
              <a:buAutoNum type="arabicParenR"/>
            </a:pPr>
            <a:r>
              <a:rPr lang="ru-RU" dirty="0"/>
              <a:t>Заполнили основную информацию</a:t>
            </a:r>
          </a:p>
        </p:txBody>
      </p:sp>
    </p:spTree>
    <p:extLst>
      <p:ext uri="{BB962C8B-B14F-4D97-AF65-F5344CB8AC3E}">
        <p14:creationId xmlns:p14="http://schemas.microsoft.com/office/powerpoint/2010/main" val="274159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61D8D6-C383-4F36-AEA2-8B7E73C0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09A351-6467-4F10-99C6-8A6BD2F89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Установка и настройка средств контроля версий:</a:t>
            </a:r>
            <a:endParaRPr lang="en-US" dirty="0"/>
          </a:p>
          <a:p>
            <a:pPr marL="457200" indent="-457200">
              <a:buAutoNum type="arabicParenR"/>
            </a:pPr>
            <a:r>
              <a:rPr lang="ru-RU" dirty="0"/>
              <a:t>Установили </a:t>
            </a:r>
            <a:r>
              <a:rPr lang="en-US" dirty="0"/>
              <a:t>git-flow</a:t>
            </a:r>
          </a:p>
          <a:p>
            <a:pPr marL="457200" indent="-457200">
              <a:buAutoNum type="arabicParenR"/>
            </a:pPr>
            <a:r>
              <a:rPr lang="ru-RU" dirty="0"/>
              <a:t>Установили </a:t>
            </a:r>
            <a:r>
              <a:rPr lang="en-US" dirty="0" err="1"/>
              <a:t>gh</a:t>
            </a:r>
            <a:endParaRPr lang="ru-RU" dirty="0"/>
          </a:p>
          <a:p>
            <a:pPr marL="457200" indent="-457200">
              <a:buAutoNum type="arabicParenR"/>
            </a:pPr>
            <a:r>
              <a:rPr lang="ru-RU" dirty="0"/>
              <a:t>Задали имя и </a:t>
            </a:r>
            <a:r>
              <a:rPr lang="en-US" dirty="0"/>
              <a:t>email </a:t>
            </a:r>
            <a:r>
              <a:rPr lang="ru-RU" dirty="0"/>
              <a:t>владельца репозитория</a:t>
            </a:r>
          </a:p>
          <a:p>
            <a:pPr marL="457200" indent="-457200">
              <a:buAutoNum type="arabicParenR"/>
            </a:pPr>
            <a:r>
              <a:rPr lang="ru-RU" dirty="0"/>
              <a:t>Настроили </a:t>
            </a:r>
            <a:r>
              <a:rPr lang="en-US" dirty="0"/>
              <a:t>utf-8 </a:t>
            </a:r>
            <a:r>
              <a:rPr lang="ru-RU" dirty="0"/>
              <a:t>в выводе сообщений </a:t>
            </a:r>
            <a:r>
              <a:rPr lang="en-US" dirty="0"/>
              <a:t>git</a:t>
            </a:r>
            <a:endParaRPr lang="ru-RU" dirty="0"/>
          </a:p>
          <a:p>
            <a:pPr marL="457200" indent="-457200">
              <a:buAutoNum type="arabicParenR"/>
            </a:pPr>
            <a:r>
              <a:rPr lang="ru-RU" dirty="0"/>
              <a:t>Настроили верификацию и подписание коммитов </a:t>
            </a:r>
            <a:r>
              <a:rPr lang="en-US" dirty="0"/>
              <a:t>git </a:t>
            </a:r>
            <a:endParaRPr lang="ru-RU" dirty="0"/>
          </a:p>
          <a:p>
            <a:pPr marL="457200" indent="-457200">
              <a:buAutoNum type="arabicParenR"/>
            </a:pPr>
            <a:r>
              <a:rPr lang="ru-RU" dirty="0"/>
              <a:t>Зададим имя начальной ветки (</a:t>
            </a:r>
            <a:r>
              <a:rPr lang="en-US" dirty="0"/>
              <a:t>master)</a:t>
            </a:r>
            <a:endParaRPr lang="ru-RU" dirty="0"/>
          </a:p>
          <a:p>
            <a:pPr marL="457200" indent="-457200">
              <a:buAutoNum type="arabicParenR"/>
            </a:pPr>
            <a:r>
              <a:rPr lang="ru-RU" dirty="0"/>
              <a:t>Настроили параметры </a:t>
            </a:r>
            <a:r>
              <a:rPr lang="en-US" dirty="0" err="1"/>
              <a:t>autocrlf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safecrlf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609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6256A-D7E4-4D99-A646-C1512294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E26ABD-3DBE-417D-81B4-8211726E6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Создание </a:t>
            </a:r>
            <a:r>
              <a:rPr lang="en-US" dirty="0"/>
              <a:t>SSH </a:t>
            </a:r>
            <a:r>
              <a:rPr lang="ru-RU" dirty="0"/>
              <a:t>и </a:t>
            </a:r>
            <a:r>
              <a:rPr lang="en-US" dirty="0"/>
              <a:t>GPG </a:t>
            </a:r>
            <a:r>
              <a:rPr lang="ru-RU" dirty="0"/>
              <a:t>ключей:</a:t>
            </a:r>
          </a:p>
          <a:p>
            <a:pPr marL="457200" indent="-457200">
              <a:buAutoNum type="arabicParenR"/>
            </a:pPr>
            <a:r>
              <a:rPr lang="ru-RU" dirty="0"/>
              <a:t>Создали ключ </a:t>
            </a:r>
            <a:r>
              <a:rPr lang="en-US" dirty="0"/>
              <a:t>SSH </a:t>
            </a:r>
            <a:r>
              <a:rPr lang="ru-RU" dirty="0"/>
              <a:t>по алгоритму </a:t>
            </a:r>
            <a:r>
              <a:rPr lang="en-US" dirty="0"/>
              <a:t>RSA </a:t>
            </a:r>
            <a:r>
              <a:rPr lang="ru-RU" dirty="0"/>
              <a:t>размером 4096 бит</a:t>
            </a:r>
            <a:r>
              <a:rPr lang="en-US" dirty="0"/>
              <a:t> </a:t>
            </a:r>
            <a:r>
              <a:rPr lang="ru-RU" dirty="0"/>
              <a:t>и по алгоритму </a:t>
            </a:r>
            <a:r>
              <a:rPr lang="en-US" dirty="0"/>
              <a:t>ed25519</a:t>
            </a:r>
            <a:endParaRPr lang="ru-RU" dirty="0"/>
          </a:p>
          <a:p>
            <a:pPr marL="457200" indent="-457200">
              <a:buAutoNum type="arabicParenR"/>
            </a:pPr>
            <a:r>
              <a:rPr lang="ru-RU" dirty="0"/>
              <a:t>Создали ключ </a:t>
            </a:r>
            <a:r>
              <a:rPr lang="en-US" dirty="0"/>
              <a:t>GPG </a:t>
            </a:r>
            <a:r>
              <a:rPr lang="ru-RU" dirty="0"/>
              <a:t>по алгоритму </a:t>
            </a:r>
            <a:r>
              <a:rPr lang="en-US" dirty="0"/>
              <a:t>RSA </a:t>
            </a:r>
            <a:r>
              <a:rPr lang="ru-RU" dirty="0"/>
              <a:t>размером 4096 бит без истечения срока действия</a:t>
            </a:r>
          </a:p>
          <a:p>
            <a:pPr marL="457200" indent="-457200">
              <a:buAutoNum type="arabicParenR"/>
            </a:pPr>
            <a:r>
              <a:rPr lang="ru-RU" dirty="0"/>
              <a:t>Добавили ключи в </a:t>
            </a:r>
            <a:r>
              <a:rPr lang="en-US" dirty="0" err="1"/>
              <a:t>Github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6609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D37A1-B185-4CCE-A5DB-E4C1A1AA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682EC1-38E6-4F33-BEEF-1CA5A2E00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Настройка </a:t>
            </a:r>
            <a:r>
              <a:rPr lang="en-US" dirty="0" err="1"/>
              <a:t>gh</a:t>
            </a:r>
            <a:r>
              <a:rPr lang="en-US" dirty="0"/>
              <a:t>:</a:t>
            </a:r>
          </a:p>
          <a:p>
            <a:pPr marL="457200" indent="-457200">
              <a:buAutoNum type="arabicParenR"/>
            </a:pPr>
            <a:r>
              <a:rPr lang="ru-RU" dirty="0"/>
              <a:t>Настроили автоматические подписи коммитов </a:t>
            </a:r>
            <a:r>
              <a:rPr lang="ru-RU" dirty="0" err="1"/>
              <a:t>git</a:t>
            </a:r>
            <a:endParaRPr lang="ru-RU" dirty="0"/>
          </a:p>
          <a:p>
            <a:pPr marL="457200" indent="-457200">
              <a:buAutoNum type="arabicParenR"/>
            </a:pPr>
            <a:r>
              <a:rPr lang="ru-RU" dirty="0"/>
              <a:t>Через браузер авторизоваться на </a:t>
            </a:r>
            <a:r>
              <a:rPr lang="en-US" dirty="0"/>
              <a:t>github.com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94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EA669-E006-49E4-BE18-540F6ED6F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6503EC-D547-487F-84BA-8611506F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Создание репозитория:</a:t>
            </a:r>
          </a:p>
          <a:p>
            <a:pPr marL="457200" indent="-457200">
              <a:buAutoNum type="arabicParenR"/>
            </a:pPr>
            <a:r>
              <a:rPr lang="ru-RU" dirty="0"/>
              <a:t>Создали каталог Операционные системы</a:t>
            </a:r>
          </a:p>
          <a:p>
            <a:pPr marL="457200" indent="-457200">
              <a:buAutoNum type="arabicParenR"/>
            </a:pPr>
            <a:r>
              <a:rPr lang="ru-RU" dirty="0"/>
              <a:t>Перешли в него и создали в нем репозиторий</a:t>
            </a:r>
          </a:p>
          <a:p>
            <a:pPr marL="457200" indent="-457200">
              <a:buAutoNum type="arabicParenR"/>
            </a:pPr>
            <a:r>
              <a:rPr lang="ru-RU" dirty="0"/>
              <a:t>Заполнили его на основе шаблона</a:t>
            </a:r>
          </a:p>
        </p:txBody>
      </p:sp>
    </p:spTree>
    <p:extLst>
      <p:ext uri="{BB962C8B-B14F-4D97-AF65-F5344CB8AC3E}">
        <p14:creationId xmlns:p14="http://schemas.microsoft.com/office/powerpoint/2010/main" val="3376305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92A2C0-CC0D-497D-A22A-9EFC2D11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123754-DF22-468B-BFCD-AFC3108F7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Настройка каталога курса:</a:t>
            </a:r>
          </a:p>
          <a:p>
            <a:pPr marL="457200" indent="-457200">
              <a:buAutoNum type="arabicParenR"/>
            </a:pPr>
            <a:r>
              <a:rPr lang="ru-RU" dirty="0"/>
              <a:t>Удалим из него лишние файлы</a:t>
            </a:r>
          </a:p>
          <a:p>
            <a:pPr marL="457200" indent="-457200">
              <a:buAutoNum type="arabicParenR"/>
            </a:pPr>
            <a:r>
              <a:rPr lang="ru-RU" dirty="0"/>
              <a:t>Создадим необходимые каталоги</a:t>
            </a:r>
          </a:p>
          <a:p>
            <a:pPr marL="457200" indent="-457200">
              <a:buAutoNum type="arabicParenR"/>
            </a:pPr>
            <a:r>
              <a:rPr lang="ru-RU" dirty="0"/>
              <a:t>Сохраним изменения с коммитом</a:t>
            </a:r>
          </a:p>
          <a:p>
            <a:pPr marL="457200" indent="-457200">
              <a:buAutoNum type="arabicParenR"/>
            </a:pPr>
            <a:r>
              <a:rPr lang="ru-RU" dirty="0"/>
              <a:t>Отправим в центральный репозиторий</a:t>
            </a:r>
          </a:p>
        </p:txBody>
      </p:sp>
    </p:spTree>
    <p:extLst>
      <p:ext uri="{BB962C8B-B14F-4D97-AF65-F5344CB8AC3E}">
        <p14:creationId xmlns:p14="http://schemas.microsoft.com/office/powerpoint/2010/main" val="158723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E9AEB2-74CA-4EFD-8B9B-98CC2163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2186D8-403F-4236-BCF2-E85FD951D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91444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Изучили идеологию и применение средств контроля версий. </a:t>
            </a:r>
          </a:p>
          <a:p>
            <a:pPr marL="0" indent="0">
              <a:buNone/>
            </a:pPr>
            <a:r>
              <a:rPr lang="ru-RU" dirty="0"/>
              <a:t>Получили практические навыки по работе с </a:t>
            </a:r>
            <a:r>
              <a:rPr lang="ru-RU" dirty="0" err="1"/>
              <a:t>git</a:t>
            </a:r>
            <a:r>
              <a:rPr lang="ru-RU" dirty="0"/>
              <a:t>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1024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TM02836342[[fn=Ион]]</Template>
  <TotalTime>49</TotalTime>
  <Words>213</Words>
  <Application>Microsoft Office PowerPoint</Application>
  <PresentationFormat>Широкоэкранный</PresentationFormat>
  <Paragraphs>43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Ион</vt:lpstr>
      <vt:lpstr>Лабораторная работа № 2. Управление версиями</vt:lpstr>
      <vt:lpstr>Цель работы:</vt:lpstr>
      <vt:lpstr>Ход работы:</vt:lpstr>
      <vt:lpstr>Ход работы:</vt:lpstr>
      <vt:lpstr>Ход работы:</vt:lpstr>
      <vt:lpstr>Ход работы:</vt:lpstr>
      <vt:lpstr>Ход работы:</vt:lpstr>
      <vt:lpstr>Ход работы:</vt:lpstr>
      <vt:lpstr>Вывод: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2. Управление версиями</dc:title>
  <dc:creator>Виктория Желдакова</dc:creator>
  <cp:lastModifiedBy>Виктория Желдакова</cp:lastModifiedBy>
  <cp:revision>4</cp:revision>
  <dcterms:created xsi:type="dcterms:W3CDTF">2022-04-23T10:36:21Z</dcterms:created>
  <dcterms:modified xsi:type="dcterms:W3CDTF">2022-04-23T11:25:51Z</dcterms:modified>
</cp:coreProperties>
</file>