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Head Count: 9</a:t>
            </a:r>
          </a:p>
          <a:p>
            <a:r>
              <a:t>Average IP Age: 8.0</a:t>
            </a:r>
          </a:p>
          <a:p>
            <a:r>
              <a:t>Device Type Frequency: ip</a:t>
            </a:r>
          </a:p>
          <a:p>
            <a:r>
              <a:t>VERSA HD           16</a:t>
            </a:r>
          </a:p>
          <a:p>
            <a:r>
              <a:t>ELEKTA INFINITY    14</a:t>
            </a:r>
          </a:p>
          <a:p>
            <a:r>
              <a:t>LGK Icon            6</a:t>
            </a:r>
          </a:p>
          <a:p>
            <a:r>
              <a:t>ELEKTA SYNERGY      4</a:t>
            </a:r>
          </a:p>
          <a:p>
            <a:r>
              <a:t>LGK Perfexion       3</a:t>
            </a:r>
          </a:p>
          <a:p>
            <a:r>
              <a:t>UNITY SYSTEM        2</a:t>
            </a:r>
          </a:p>
          <a:p>
            <a:r>
              <a:t>Name: count, dtype: int64</a:t>
            </a:r>
          </a:p>
        </p:txBody>
      </p:sp>
      <p:pic>
        <p:nvPicPr>
          <p:cNvPr id="5" name="Picture 4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Device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device_age_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