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Region Overview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2743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Head Count: 60</a:t>
            </a:r>
          </a:p>
          <a:p>
            <a:r>
              <a:t>Average IP Age: 7.99</a:t>
            </a:r>
          </a:p>
          <a:p>
            <a:r>
              <a:t>Device Type Frequency: ip</a:t>
            </a:r>
          </a:p>
          <a:p>
            <a:r>
              <a:t>VERSA HD                   103</a:t>
            </a:r>
          </a:p>
          <a:p>
            <a:r>
              <a:t>ELEKTA INFINITY            102</a:t>
            </a:r>
          </a:p>
          <a:p>
            <a:r>
              <a:t>ELEKTA SYNERGY              37</a:t>
            </a:r>
          </a:p>
          <a:p>
            <a:r>
              <a:t>LGK Icon                    32</a:t>
            </a:r>
          </a:p>
          <a:p>
            <a:r>
              <a:t>LGK Perfexion               10</a:t>
            </a:r>
          </a:p>
          <a:p>
            <a:r>
              <a:t>UNITY SYSTEM                 8</a:t>
            </a:r>
          </a:p>
          <a:p>
            <a:r>
              <a:t>ELEKTA SYNERGY PLATFORM      3</a:t>
            </a:r>
          </a:p>
          <a:p>
            <a:r>
              <a:t>ELEKTA AXESSE                1</a:t>
            </a:r>
          </a:p>
          <a:p>
            <a:r>
              <a:t>HARMONY                      1</a:t>
            </a:r>
          </a:p>
          <a:p>
            <a:r>
              <a:t>Name: count, dtype: int64</a:t>
            </a:r>
          </a:p>
        </p:txBody>
      </p:sp>
      <p:pic>
        <p:nvPicPr>
          <p:cNvPr id="5" name="Picture 4" descr="ma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371600"/>
            <a:ext cx="45720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Device Age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device_age_fi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8229600" cy="4572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