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B25E-5CC8-478C-9DD7-FE0FF223304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2B7-3F29-4F7D-967E-7E50A2F59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64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B25E-5CC8-478C-9DD7-FE0FF223304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2B7-3F29-4F7D-967E-7E50A2F59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00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B25E-5CC8-478C-9DD7-FE0FF223304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2B7-3F29-4F7D-967E-7E50A2F59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38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B25E-5CC8-478C-9DD7-FE0FF223304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2B7-3F29-4F7D-967E-7E50A2F5974A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4975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B25E-5CC8-478C-9DD7-FE0FF223304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2B7-3F29-4F7D-967E-7E50A2F59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15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B25E-5CC8-478C-9DD7-FE0FF223304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2B7-3F29-4F7D-967E-7E50A2F59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172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B25E-5CC8-478C-9DD7-FE0FF223304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2B7-3F29-4F7D-967E-7E50A2F59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387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B25E-5CC8-478C-9DD7-FE0FF223304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2B7-3F29-4F7D-967E-7E50A2F59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805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B25E-5CC8-478C-9DD7-FE0FF223304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2B7-3F29-4F7D-967E-7E50A2F59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83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B25E-5CC8-478C-9DD7-FE0FF223304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2B7-3F29-4F7D-967E-7E50A2F59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46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B25E-5CC8-478C-9DD7-FE0FF223304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2B7-3F29-4F7D-967E-7E50A2F59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87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B25E-5CC8-478C-9DD7-FE0FF223304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2B7-3F29-4F7D-967E-7E50A2F59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74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B25E-5CC8-478C-9DD7-FE0FF223304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2B7-3F29-4F7D-967E-7E50A2F59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91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B25E-5CC8-478C-9DD7-FE0FF223304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2B7-3F29-4F7D-967E-7E50A2F59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82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B25E-5CC8-478C-9DD7-FE0FF223304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2B7-3F29-4F7D-967E-7E50A2F59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1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B25E-5CC8-478C-9DD7-FE0FF223304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2B7-3F29-4F7D-967E-7E50A2F59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7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B25E-5CC8-478C-9DD7-FE0FF223304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2B7-3F29-4F7D-967E-7E50A2F59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35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96B25E-5CC8-478C-9DD7-FE0FF223304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E22B7-3F29-4F7D-967E-7E50A2F59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217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 Big Game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Jogo de quebra cabeça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131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objetivo principal será levar a energia do painel até a lâmpada de uma casa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600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</a:t>
            </a:r>
            <a:r>
              <a:rPr lang="pt-BR" dirty="0" smtClean="0"/>
              <a:t>un</a:t>
            </a:r>
            <a:r>
              <a:rPr lang="pt-BR" dirty="0" smtClean="0"/>
              <a:t>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Existirão algumas imagens de forma desordenada, que juntas formarão o caminho percorrido pela energia desde o painel até a lâmpada.</a:t>
            </a:r>
          </a:p>
          <a:p>
            <a:r>
              <a:rPr lang="pt-BR" dirty="0" smtClean="0"/>
              <a:t>Cada imagem será representada por um número que juntos deverão formar a sequencia correta.</a:t>
            </a:r>
          </a:p>
          <a:p>
            <a:r>
              <a:rPr lang="pt-BR" dirty="0" smtClean="0"/>
              <a:t>O usuário terá que digitar em um campo específico, a sequencia correta das imagens.</a:t>
            </a:r>
          </a:p>
        </p:txBody>
      </p:sp>
    </p:spTree>
    <p:extLst>
      <p:ext uri="{BB962C8B-B14F-4D97-AF65-F5344CB8AC3E}">
        <p14:creationId xmlns:p14="http://schemas.microsoft.com/office/powerpoint/2010/main" val="3531644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77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Íon</vt:lpstr>
      <vt:lpstr>O Big Game</vt:lpstr>
      <vt:lpstr>Objetivo</vt:lpstr>
      <vt:lpstr>Funcionamento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Big Game</dc:title>
  <dc:creator>Manager</dc:creator>
  <cp:lastModifiedBy>Manager</cp:lastModifiedBy>
  <cp:revision>4</cp:revision>
  <dcterms:created xsi:type="dcterms:W3CDTF">2022-10-27T01:33:29Z</dcterms:created>
  <dcterms:modified xsi:type="dcterms:W3CDTF">2022-10-27T01:46:36Z</dcterms:modified>
</cp:coreProperties>
</file>