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Proyecto Final – </a:t>
            </a:r>
            <a:r>
              <a:rPr lang="en-GB" sz="5400" dirty="0" err="1" smtClean="0"/>
              <a:t>Visualización</a:t>
            </a:r>
            <a:r>
              <a:rPr lang="en-GB" sz="5400" dirty="0" smtClean="0"/>
              <a:t> de Software</a:t>
            </a:r>
            <a:endParaRPr lang="en-GB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Andres Bernal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0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Qué es la Visualización de Software?</a:t>
            </a:r>
          </a:p>
          <a:p>
            <a:pPr lvl="1"/>
            <a:r>
              <a:rPr lang="es-CO" dirty="0" smtClean="0"/>
              <a:t>La visualización de software se puede entender como la visualización de algoritmos y programas.</a:t>
            </a:r>
          </a:p>
          <a:p>
            <a:pPr lvl="1"/>
            <a:r>
              <a:rPr lang="es-CO" dirty="0" smtClean="0"/>
              <a:t>También se puede entender como la visualización de los artefactos relacionados con el software y su proceso de desarrollo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6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Herramientas existentes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Gource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CodeCity</a:t>
            </a:r>
            <a:endParaRPr lang="en-GB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9838" y="2971458"/>
            <a:ext cx="5035550" cy="27518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2" y="2731553"/>
            <a:ext cx="4956314" cy="3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8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Problematica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Code</a:t>
            </a:r>
            <a:r>
              <a:rPr lang="es-CO" dirty="0" smtClean="0"/>
              <a:t> “</a:t>
            </a:r>
            <a:r>
              <a:rPr lang="es-CO" i="1" dirty="0" err="1" smtClean="0"/>
              <a:t>Bad</a:t>
            </a:r>
            <a:r>
              <a:rPr lang="es-CO" i="1" dirty="0" smtClean="0"/>
              <a:t> </a:t>
            </a:r>
            <a:r>
              <a:rPr lang="es-CO" i="1" dirty="0" err="1" smtClean="0"/>
              <a:t>Smells</a:t>
            </a:r>
            <a:r>
              <a:rPr lang="es-CO" dirty="0" smtClean="0"/>
              <a:t>” y otros problemas dentro del software</a:t>
            </a:r>
          </a:p>
          <a:p>
            <a:pPr lvl="1"/>
            <a:r>
              <a:rPr lang="es-CO" dirty="0" smtClean="0"/>
              <a:t>A medida que el software crece es común que se introduzcan dentro del código malas practicas por parte de los desarrolladores (duplicación de código, nombres de variables no coherentes, etc.)</a:t>
            </a:r>
          </a:p>
          <a:p>
            <a:pPr lvl="1"/>
            <a:r>
              <a:rPr lang="es-CO" dirty="0" err="1" smtClean="0"/>
              <a:t>SonarQube</a:t>
            </a:r>
            <a:r>
              <a:rPr lang="es-CO" dirty="0" smtClean="0"/>
              <a:t> realiza un análisis de varias métricas de código. Pero el informe final suele ser complejo de leer para alguien que no este relacionado con el área de ingeniería de software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20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Solución Propuesta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Crear una herramienta de visualización de los resultados de </a:t>
            </a:r>
            <a:r>
              <a:rPr lang="es-CO" dirty="0" err="1" smtClean="0"/>
              <a:t>SonarQube</a:t>
            </a:r>
            <a:r>
              <a:rPr lang="es-CO" dirty="0" smtClean="0"/>
              <a:t> utilizando P5.js en donde se combine la forma de presentación utilizada por </a:t>
            </a:r>
            <a:r>
              <a:rPr lang="es-CO" dirty="0" err="1" smtClean="0"/>
              <a:t>Gource</a:t>
            </a:r>
            <a:r>
              <a:rPr lang="es-CO" dirty="0" smtClean="0"/>
              <a:t> y </a:t>
            </a:r>
            <a:r>
              <a:rPr lang="es-CO" dirty="0" err="1" smtClean="0"/>
              <a:t>CodeCity</a:t>
            </a:r>
            <a:r>
              <a:rPr lang="es-CO" dirty="0" smtClean="0"/>
              <a:t> para presentar las métricas asociadas al análisis realizado.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851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En esta primera etapa se logro realizar una visualización inicial de un repositorio existente en </a:t>
            </a:r>
            <a:r>
              <a:rPr lang="es-CO" dirty="0" err="1" smtClean="0"/>
              <a:t>GitHub</a:t>
            </a:r>
            <a:r>
              <a:rPr lang="es-CO" dirty="0" smtClean="0"/>
              <a:t> utilizando P5.js para la generación de los </a:t>
            </a:r>
            <a:r>
              <a:rPr lang="es-CO" dirty="0" err="1" smtClean="0"/>
              <a:t>graficos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65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Limitaciones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Quedo pendiente la integración principal con </a:t>
            </a:r>
            <a:r>
              <a:rPr lang="es-CO" dirty="0" err="1" smtClean="0"/>
              <a:t>SonarQube</a:t>
            </a:r>
            <a:r>
              <a:rPr lang="es-CO" dirty="0" smtClean="0"/>
              <a:t> para presentar los resultados de las métricas obtenidas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602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Trabajo Futuro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La integración completa de </a:t>
            </a:r>
            <a:r>
              <a:rPr lang="es-CO" dirty="0" err="1" smtClean="0"/>
              <a:t>SonarQube</a:t>
            </a:r>
            <a:r>
              <a:rPr lang="es-CO" dirty="0" smtClean="0"/>
              <a:t> permitiría visualizar grandes características presentes dentro de los resultados obtenidos por el </a:t>
            </a:r>
            <a:r>
              <a:rPr lang="es-CO" smtClean="0"/>
              <a:t>plugin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91817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31</TotalTime>
  <Words>229</Words>
  <Application>Microsoft Office PowerPoint</Application>
  <PresentationFormat>Panorámica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</vt:lpstr>
      <vt:lpstr>Proyecto Final – Visualización de Software</vt:lpstr>
      <vt:lpstr>Introducción</vt:lpstr>
      <vt:lpstr>Herramientas existentes</vt:lpstr>
      <vt:lpstr>Problematica</vt:lpstr>
      <vt:lpstr>Solución Propuesta</vt:lpstr>
      <vt:lpstr>Conclusiones</vt:lpstr>
      <vt:lpstr>Limitaciones</vt:lpstr>
      <vt:lpstr>Trabajo Futuro</vt:lpstr>
    </vt:vector>
  </TitlesOfParts>
  <Company>Familia Bernal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– Visualización de Código</dc:title>
  <dc:creator>Andres G. Bernal Arias</dc:creator>
  <cp:lastModifiedBy>Andres G. Bernal Arias</cp:lastModifiedBy>
  <cp:revision>6</cp:revision>
  <dcterms:created xsi:type="dcterms:W3CDTF">2017-11-27T23:40:15Z</dcterms:created>
  <dcterms:modified xsi:type="dcterms:W3CDTF">2017-11-28T00:11:53Z</dcterms:modified>
</cp:coreProperties>
</file>