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37CCB-3BAE-ADD5-61CD-9F0F89B59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0B31C-9996-8E68-E353-D15082B4B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2B13A-AD1B-0688-5D63-FB5FC681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6EEE5-98C9-CAFC-BBAF-D485A89A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5FBF9-FE88-CED0-7824-9F951D8D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5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04B8-9D85-61C6-BC77-6D4BD6E4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A444E-BDF8-EC87-5E92-E6F27B9F8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824BF-C750-E25D-CBD6-54A8B62D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0FD53-C168-E23E-8956-AE896D05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83BA7-2F40-78FC-F182-16E4E3AC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0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FBD018-D19C-1FEA-D699-700708F9C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556C17-0F86-A102-C9DB-957DDEE5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7B3BC9-94C3-07EB-5E88-9D18ACC0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51BDE5-C300-B2B7-ED4B-E723255C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4C55F-690D-4256-CEFD-A6D6D8C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7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871B7-7B96-1160-A70A-C830039F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5FC2F-679A-994D-A9B5-5CF45E59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7123D-AFBB-01A6-7FF1-76EC97E8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1E80C-0178-3DE2-A209-C4544EA7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EDBC4-F9E7-4706-4726-46C958C5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0D868-0189-3341-2A6A-CF292186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1F179-5FC7-CE30-9715-4DFBC5EF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0901C-F5B1-DD6A-0C99-5F1794DE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7310D-C341-FA21-21A8-483D48C5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CC1E1-77F2-0D9E-593D-5C689140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85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4932-C197-4D84-16BF-A41D83C0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AACDF-3438-F7FA-1D68-EDA5C90C7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4ABA9-C142-D92A-BBFC-C755F556E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BBB0A1-4AD1-DAE5-5C0C-1687115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DF07F4-58DC-DF82-04B5-8C33CBAF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2648E-9282-B952-4167-CF3D6D3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61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14DB-2559-C7B4-FBCC-AF1281FD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F5114-402A-AF85-F649-53A4450C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D7662-15E5-320A-54BC-8F775B427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6888B3-6B5C-B4C1-714F-15F91042F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9187A1-B991-CA14-FF7A-4B571DD17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A71C24-5DE7-C88F-7376-512BA4FC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8C9DD5-CAC5-1B37-76AF-270F3784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96D146-3A18-CC4C-341A-FA20E3AA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44684-53A5-75FB-1F5F-50DF322B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6C4F10-DBCE-B638-BED7-2A84CCDF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207DFF-295D-12F8-FB81-81D39623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498420-3711-6A13-8F1C-933E4090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80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E026A6-637C-3401-E2E2-0AA477E5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D9AB1C-6190-DABF-DF71-BACFED6C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30057-6288-02FE-B8ED-B71645D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76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07F8-04A2-54CD-C77E-AF3029D8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679F1-DFA9-553E-4A68-B1AEDFDC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DF0289-0A81-6B11-85C4-02193332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3FC30E-DE3C-AA1C-1E74-04ED9D5E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E8951A-D44C-A76F-DE0E-49D50C4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76D3E8-977F-2718-EA22-F698D4C3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92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E537B-3EC0-E2E6-D8FA-AAAFDA4C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7EE068-E193-6555-A89E-D34545B10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6DCF4C-D9AB-0A7B-A642-6E53E7784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ED960A-6843-DC14-AE73-66CA7B4E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A3579-365E-5414-F604-848057B4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C16307-548A-6A2A-9A1B-6AE1B375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61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1CF78E-1D89-2E89-C45E-E064743D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350E6E-5E14-A357-3170-A0F8CF00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91F09-EBAB-8B4F-7C45-9985D663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ECFF-87F3-49B1-903E-8CD820379576}" type="datetimeFigureOut">
              <a:rPr lang="pt-BR" smtClean="0"/>
              <a:t>18/05/2023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B0EB7-B7A6-C8EB-50B7-69C72B076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AFF9B-0F1E-442D-CC1C-9F12CC6E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F5EE-6BE2-4B37-BAB1-E96C59162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27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AA71CCF1-AB9A-D90D-1266-DA868BD4BFC1}"/>
              </a:ext>
            </a:extLst>
          </p:cNvPr>
          <p:cNvSpPr/>
          <p:nvPr/>
        </p:nvSpPr>
        <p:spPr>
          <a:xfrm>
            <a:off x="-6963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964BE00-0C3F-083A-3752-4DDCBBA5ED0D}"/>
              </a:ext>
            </a:extLst>
          </p:cNvPr>
          <p:cNvSpPr/>
          <p:nvPr/>
        </p:nvSpPr>
        <p:spPr>
          <a:xfrm>
            <a:off x="5015344" y="145472"/>
            <a:ext cx="1939637" cy="195349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Componente home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8E27394-3C1C-046B-96B1-D3BC12CEA4B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385456" y="1122218"/>
            <a:ext cx="3629888" cy="212666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82BCFBF-6DFF-7D86-55D9-127437961D95}"/>
              </a:ext>
            </a:extLst>
          </p:cNvPr>
          <p:cNvSpPr/>
          <p:nvPr/>
        </p:nvSpPr>
        <p:spPr>
          <a:xfrm>
            <a:off x="415638" y="3131125"/>
            <a:ext cx="1939636" cy="10113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Página de Login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5482D95-CB07-A441-D254-11EA5434E0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350326" y="1812881"/>
            <a:ext cx="949071" cy="143600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3D8589E6-FB7F-450C-9ABC-C9B0B19B3F6E}"/>
              </a:ext>
            </a:extLst>
          </p:cNvPr>
          <p:cNvSpPr/>
          <p:nvPr/>
        </p:nvSpPr>
        <p:spPr>
          <a:xfrm>
            <a:off x="3570988" y="3158832"/>
            <a:ext cx="1939636" cy="10113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cadastro do usuário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4B07FC0-C3E0-7579-6FDC-9F3979085E4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670928" y="1812881"/>
            <a:ext cx="1004485" cy="150425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347EB6F5-CF65-DA98-9960-4650D1C4A27F}"/>
              </a:ext>
            </a:extLst>
          </p:cNvPr>
          <p:cNvSpPr/>
          <p:nvPr/>
        </p:nvSpPr>
        <p:spPr>
          <a:xfrm>
            <a:off x="6705595" y="3131125"/>
            <a:ext cx="1939636" cy="10113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Abertura chamados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89BD7CE-A06B-5725-21E7-370A31A9BAC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954981" y="1122218"/>
            <a:ext cx="4017819" cy="219491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668CAD-E8C7-9589-22E6-C6A3FE9D07D0}"/>
              </a:ext>
            </a:extLst>
          </p:cNvPr>
          <p:cNvSpPr/>
          <p:nvPr/>
        </p:nvSpPr>
        <p:spPr>
          <a:xfrm>
            <a:off x="9933705" y="3131125"/>
            <a:ext cx="1939636" cy="10113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Página Dashboards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385A008-B954-5666-6146-4E30AA809936}"/>
              </a:ext>
            </a:extLst>
          </p:cNvPr>
          <p:cNvCxnSpPr>
            <a:stCxn id="8" idx="2"/>
          </p:cNvCxnSpPr>
          <p:nvPr/>
        </p:nvCxnSpPr>
        <p:spPr>
          <a:xfrm>
            <a:off x="1385456" y="4142507"/>
            <a:ext cx="0" cy="90054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5CEED20-29F5-9826-8D62-09CBB0FDB2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540806" y="4170214"/>
            <a:ext cx="0" cy="84512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9637DAC-8F60-A407-2F62-B9B5D1D38031}"/>
              </a:ext>
            </a:extLst>
          </p:cNvPr>
          <p:cNvCxnSpPr>
            <a:stCxn id="19" idx="2"/>
          </p:cNvCxnSpPr>
          <p:nvPr/>
        </p:nvCxnSpPr>
        <p:spPr>
          <a:xfrm>
            <a:off x="7675413" y="4142507"/>
            <a:ext cx="0" cy="84512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C77398F-13E1-8593-5346-E71B48E3E836}"/>
              </a:ext>
            </a:extLst>
          </p:cNvPr>
          <p:cNvCxnSpPr>
            <a:stCxn id="21" idx="2"/>
          </p:cNvCxnSpPr>
          <p:nvPr/>
        </p:nvCxnSpPr>
        <p:spPr>
          <a:xfrm>
            <a:off x="10903523" y="4142507"/>
            <a:ext cx="0" cy="80356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ECC871E3-5899-23B5-55B5-A08A1F8969D3}"/>
              </a:ext>
            </a:extLst>
          </p:cNvPr>
          <p:cNvSpPr/>
          <p:nvPr/>
        </p:nvSpPr>
        <p:spPr>
          <a:xfrm>
            <a:off x="512599" y="4760057"/>
            <a:ext cx="1600196" cy="160019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Componente Login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9920A2D-ED86-CE35-991C-8EA20F4C8106}"/>
              </a:ext>
            </a:extLst>
          </p:cNvPr>
          <p:cNvSpPr/>
          <p:nvPr/>
        </p:nvSpPr>
        <p:spPr>
          <a:xfrm>
            <a:off x="3709555" y="4724394"/>
            <a:ext cx="1655615" cy="165561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Componente usuário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94998F1-E99D-7D4C-15A1-D1DA323C1B05}"/>
              </a:ext>
            </a:extLst>
          </p:cNvPr>
          <p:cNvSpPr/>
          <p:nvPr/>
        </p:nvSpPr>
        <p:spPr>
          <a:xfrm>
            <a:off x="6875292" y="4704638"/>
            <a:ext cx="1655615" cy="165561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Componente Chamados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2006ED2-F833-FAAE-8343-3887F82000E6}"/>
              </a:ext>
            </a:extLst>
          </p:cNvPr>
          <p:cNvSpPr/>
          <p:nvPr/>
        </p:nvSpPr>
        <p:spPr>
          <a:xfrm>
            <a:off x="10065285" y="4704638"/>
            <a:ext cx="1655614" cy="165561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Componente Dashboards</a:t>
            </a:r>
          </a:p>
        </p:txBody>
      </p:sp>
    </p:spTree>
    <p:extLst>
      <p:ext uri="{BB962C8B-B14F-4D97-AF65-F5344CB8AC3E}">
        <p14:creationId xmlns:p14="http://schemas.microsoft.com/office/powerpoint/2010/main" val="4051391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Alencar</dc:creator>
  <cp:lastModifiedBy>João Pedro Alencar</cp:lastModifiedBy>
  <cp:revision>1</cp:revision>
  <dcterms:created xsi:type="dcterms:W3CDTF">2023-05-18T11:33:08Z</dcterms:created>
  <dcterms:modified xsi:type="dcterms:W3CDTF">2023-05-18T11:47:37Z</dcterms:modified>
</cp:coreProperties>
</file>