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D70"/>
    <a:srgbClr val="ABB8C3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23F8A-F6FC-4A97-A300-07FAAAF0F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60EB2F-5814-486D-8B4C-63C48FD4A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DB6A2B-10DB-4302-B7CB-0682B18D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D610B2-E8D7-4E14-8982-F5767B2B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FBC782-8C7C-4602-82CC-E01DE4F6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79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01433-5FAE-424C-A3F3-34A9BD99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489368-AE2F-4B67-844E-F8C29BD07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156044-D07E-49E4-82C0-015A5762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8AFC9C-E5F1-416B-A039-9182E64C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5D3674-35C6-4111-991A-9C0F0FE9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03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E846B4-6BEB-4771-B4C8-EECA1601D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540D35-921A-4B52-8B7F-76FC8CAF6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957D3F-ED7B-4D92-B8ED-2A086629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930143-9F15-46BD-9A5A-842C925C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53E2A2-94CE-4F17-8FBE-27C1D582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39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10B5E-66EF-4A25-BF9D-0F477A3B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B5B41-5FBB-43CF-9C93-CDAA94810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22B1D-7A76-4B14-832D-3F7C0BC1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D0DBA4-B6F8-4A2B-BDAF-91D08873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318492-1935-421B-A6D6-DD68B6AD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27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EACD5-5CEE-4D4D-96CE-42D635CE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99DC70-E058-42A5-81AB-06B7A084D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AE5445-4F45-43AB-8ED2-FD05E621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00858B-551F-4407-940F-A8491EA5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F27C38-55B0-4FBE-B041-4A7103C2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65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B256E-E21A-49C7-AFCB-3A877B6D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5A77E1-AA62-4DCE-BD04-9ADC714A5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8385D0-6BA8-4C1C-B28D-3641E7284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E3200B-97F3-4FF3-B752-F11B76B9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A79652-3409-45D0-B5CF-328CED9B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FD6091-149E-4517-8FBC-AC7F46A2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92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5A2A3-6186-4BA8-AD04-3C7F7B80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53BC82-A69E-4C2E-A468-39543E146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F40EC5-203E-4544-A91B-3A51735F7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71EF51-7788-4194-BDC1-6E058415D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0F64FD-B68F-4A50-83C3-A5C3977C1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D44988-1B4D-4ECB-B55C-B2522782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597CE2-B02B-4542-B607-7FEF9079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893EAB-580F-4C3B-A2E6-06A09952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75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65A89-7CCE-47F0-8FCD-6CEBC904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5F2B3D-2C66-420C-8DAA-A68EEFAB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B4217E-72C0-40C2-95E6-71C34E22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DF07CF-40D5-4BCC-89D2-8F0E82A6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82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F4E51D-C501-4595-928B-62D4512A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5F68D1-FCFB-4A0B-AABF-10EDA025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ED08A8-2075-42B3-8211-F41AC793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54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18D68-D8FF-4CA5-B9F7-0417185D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678D79-2074-4D7B-935E-1532354BD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5AD172-4863-4DCB-A42F-51C4723B0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DF75E5-4C78-4443-8680-4D25164F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875532-AA3F-4689-B791-3C0E0BCB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182AF4-E254-4A1F-B6BC-48A6E9CF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70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D6CD2-CAC1-4AED-B46D-875EEBDD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73B9C8-5266-4530-ACDA-375511ADA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14201C-252A-433B-9244-A300695A4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B9D6ED-0057-4666-8862-D6FD258E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3D3807-8104-4651-8654-84866F6F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4C458E-AE2A-46C8-9470-A6119B59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52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484FC7-C11A-4645-BCD1-42CEB676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9B7754-FCCE-4211-B225-567D3292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0B9952-5558-4868-B2A9-D4AEAF558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D830-28B1-49E6-B185-38C9E379933A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21E0F5-42E1-406B-BE31-590672CC7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DBCE0A-ED18-4A40-8609-0E784EEB7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36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335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Arial Rounded MT Bold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LUCCA LIBERATORE LANZELLOTTI</dc:creator>
  <cp:lastModifiedBy>LUCCA LIBERATORE LANZELLOTTI</cp:lastModifiedBy>
  <cp:revision>3</cp:revision>
  <dcterms:created xsi:type="dcterms:W3CDTF">2023-04-06T12:01:40Z</dcterms:created>
  <dcterms:modified xsi:type="dcterms:W3CDTF">2023-04-06T12:14:00Z</dcterms:modified>
</cp:coreProperties>
</file>