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8" r:id="rId7"/>
    <p:sldId id="259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D70"/>
    <a:srgbClr val="ABB8C3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23F8A-F6FC-4A97-A300-07FAAAF0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0EB2F-5814-486D-8B4C-63C48FD4A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B6A2B-10DB-4302-B7CB-0682B18D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610B2-E8D7-4E14-8982-F5767B2B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FBC782-8C7C-4602-82CC-E01DE4F6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79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01433-5FAE-424C-A3F3-34A9BD99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489368-AE2F-4B67-844E-F8C29BD0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56044-D07E-49E4-82C0-015A5762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AFC9C-E5F1-416B-A039-9182E64C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D3674-35C6-4111-991A-9C0F0FE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E846B4-6BEB-4771-B4C8-EECA1601D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540D35-921A-4B52-8B7F-76FC8CAF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57D3F-ED7B-4D92-B8ED-2A086629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30143-9F15-46BD-9A5A-842C925C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3E2A2-94CE-4F17-8FBE-27C1D582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0B5E-66EF-4A25-BF9D-0F477A3B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B5B41-5FBB-43CF-9C93-CDAA9481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22B1D-7A76-4B14-832D-3F7C0BC1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0DBA4-B6F8-4A2B-BDAF-91D08873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18492-1935-421B-A6D6-DD68B6AD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27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EACD5-5CEE-4D4D-96CE-42D635CE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9DC70-E058-42A5-81AB-06B7A084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AE5445-4F45-43AB-8ED2-FD05E621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0858B-551F-4407-940F-A8491EA5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27C38-55B0-4FBE-B041-4A7103C2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6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B256E-E21A-49C7-AFCB-3A877B6D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A77E1-AA62-4DCE-BD04-9ADC714A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8385D0-6BA8-4C1C-B28D-3641E7284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E3200B-97F3-4FF3-B752-F11B76B9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A79652-3409-45D0-B5CF-328CED9B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D6091-149E-4517-8FBC-AC7F46A2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9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A2A3-6186-4BA8-AD04-3C7F7B80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3BC82-A69E-4C2E-A468-39543E14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40EC5-203E-4544-A91B-3A51735F7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71EF51-7788-4194-BDC1-6E058415D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0F64FD-B68F-4A50-83C3-A5C3977C1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D44988-1B4D-4ECB-B55C-B2522782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7CE2-B02B-4542-B607-7FEF9079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893EAB-580F-4C3B-A2E6-06A0995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65A89-7CCE-47F0-8FCD-6CEBC90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5F2B3D-2C66-420C-8DAA-A68EEFAB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B4217E-72C0-40C2-95E6-71C34E22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DF07CF-40D5-4BCC-89D2-8F0E82A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F4E51D-C501-4595-928B-62D4512A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5F68D1-FCFB-4A0B-AABF-10EDA025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D08A8-2075-42B3-8211-F41AC793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54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18D68-D8FF-4CA5-B9F7-0417185D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78D79-2074-4D7B-935E-1532354B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5AD172-4863-4DCB-A42F-51C4723B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DF75E5-4C78-4443-8680-4D25164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75532-AA3F-4689-B791-3C0E0BCB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182AF4-E254-4A1F-B6BC-48A6E9C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7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6CD2-CAC1-4AED-B46D-875EEBDD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3B9C8-5266-4530-ACDA-375511ADA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4201C-252A-433B-9244-A300695A4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9D6ED-0057-4666-8862-D6FD258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D3807-8104-4651-8654-84866F6F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C458E-AE2A-46C8-9470-A6119B59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2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484FC7-C11A-4645-BCD1-42CEB676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B7754-FCCE-4211-B225-567D3292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B9952-5558-4868-B2A9-D4AEAF55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D830-28B1-49E6-B185-38C9E379933A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1E0F5-42E1-406B-BE31-590672CC7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BCE0A-ED18-4A40-8609-0E784EEB7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36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14EE4111-F2FC-BAE7-BFA8-BD5BF683E9AA}"/>
              </a:ext>
            </a:extLst>
          </p:cNvPr>
          <p:cNvSpPr/>
          <p:nvPr/>
        </p:nvSpPr>
        <p:spPr>
          <a:xfrm>
            <a:off x="0" y="1935126"/>
            <a:ext cx="12192000" cy="2812311"/>
          </a:xfrm>
          <a:prstGeom prst="rect">
            <a:avLst/>
          </a:prstGeom>
          <a:solidFill>
            <a:srgbClr val="264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C15383F-94DC-3785-D28C-283C486CD035}"/>
              </a:ext>
            </a:extLst>
          </p:cNvPr>
          <p:cNvGrpSpPr/>
          <p:nvPr/>
        </p:nvGrpSpPr>
        <p:grpSpPr>
          <a:xfrm>
            <a:off x="4941713" y="2309533"/>
            <a:ext cx="2308574" cy="2238933"/>
            <a:chOff x="4464568" y="1874831"/>
            <a:chExt cx="707245" cy="685910"/>
          </a:xfrm>
        </p:grpSpPr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B0D62F23-9098-921C-3ED0-9007F2852460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88505FD-8EB7-17D9-32AB-611A0FD29113}"/>
                </a:ext>
              </a:extLst>
            </p:cNvPr>
            <p:cNvSpPr txBox="1"/>
            <p:nvPr/>
          </p:nvSpPr>
          <p:spPr>
            <a:xfrm>
              <a:off x="4522997" y="1995007"/>
              <a:ext cx="590388" cy="311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12D7FBF-08BF-D562-934B-2875B1BE974A}"/>
                </a:ext>
              </a:extLst>
            </p:cNvPr>
            <p:cNvSpPr txBox="1"/>
            <p:nvPr/>
          </p:nvSpPr>
          <p:spPr>
            <a:xfrm>
              <a:off x="4577945" y="2400450"/>
              <a:ext cx="483055" cy="160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ADA1F1-BD79-6551-FBF9-ADC21318C36A}"/>
              </a:ext>
            </a:extLst>
          </p:cNvPr>
          <p:cNvSpPr txBox="1"/>
          <p:nvPr/>
        </p:nvSpPr>
        <p:spPr>
          <a:xfrm>
            <a:off x="0" y="5473005"/>
            <a:ext cx="17473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Loureiro</a:t>
            </a: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Lucca Lanzellotti</a:t>
            </a: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Pedro Alencar</a:t>
            </a: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Thiago</a:t>
            </a:r>
          </a:p>
          <a:p>
            <a:r>
              <a:rPr lang="pt-BR" sz="1400" dirty="0" err="1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Luahn</a:t>
            </a:r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Kayê</a:t>
            </a:r>
            <a:endParaRPr lang="pt-BR" sz="1400" dirty="0">
              <a:solidFill>
                <a:srgbClr val="264D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Vitor Farani</a:t>
            </a:r>
          </a:p>
        </p:txBody>
      </p:sp>
    </p:spTree>
    <p:extLst>
      <p:ext uri="{BB962C8B-B14F-4D97-AF65-F5344CB8AC3E}">
        <p14:creationId xmlns:p14="http://schemas.microsoft.com/office/powerpoint/2010/main" val="141133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4790995" y="143597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70AE52-BFAF-25B4-9254-62D68972DD1F}"/>
              </a:ext>
            </a:extLst>
          </p:cNvPr>
          <p:cNvSpPr txBox="1"/>
          <p:nvPr/>
        </p:nvSpPr>
        <p:spPr>
          <a:xfrm>
            <a:off x="951008" y="1392167"/>
            <a:ext cx="103811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  <a:endParaRPr lang="pt-BR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Utilizando a tecnologia REACT, desenvolveremos as telas do sistema de gestão de chamados, baseados nos feedbacks dos protótipos apresentados, realizando outras reuniões com a empresa para falar do projeto. Além disso iremos fazer a integração do front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o sistema de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incluindo operações </a:t>
            </a:r>
            <a:r>
              <a:rPr lang="pt-BR" sz="2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banco de dados. 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4790995" y="143597"/>
            <a:ext cx="2610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70AE52-BFAF-25B4-9254-62D68972DD1F}"/>
              </a:ext>
            </a:extLst>
          </p:cNvPr>
          <p:cNvSpPr txBox="1"/>
          <p:nvPr/>
        </p:nvSpPr>
        <p:spPr>
          <a:xfrm>
            <a:off x="688109" y="1348099"/>
            <a:ext cx="108157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Missão</a:t>
            </a:r>
          </a:p>
          <a:p>
            <a:pPr algn="ctr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software tem como missão principal atender a chamados</a:t>
            </a:r>
            <a:r>
              <a:rPr lang="ia-Latn-001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público interno</a:t>
            </a:r>
          </a:p>
        </p:txBody>
      </p:sp>
    </p:spTree>
    <p:extLst>
      <p:ext uri="{BB962C8B-B14F-4D97-AF65-F5344CB8AC3E}">
        <p14:creationId xmlns:p14="http://schemas.microsoft.com/office/powerpoint/2010/main" val="259806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5291132" y="216248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	W2H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646000" y="1607273"/>
            <a:ext cx="748790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o quê:</a:t>
            </a:r>
            <a:r>
              <a:rPr lang="pt-B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Fazer um sistema de gestão de chamados que inclua um dashboard para gerir chamados para a empresa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Microméros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/ quem: 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usuários do sistema que terão acesso em seus departamentos (setores: comercial, operacional e tecnologia).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/ quando: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Primeiro semestre de 2023.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/ onde: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 rodar em um servidor web em computadores e dispositivos móveis.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porquê: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Busca melhoria em relação ao ERP atual da empresa. Necessitando controlar chamados gerenciando atendimentos, buscando melhorar o atendimento ao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b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como: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Através de um controle de fluxos de chamados que podem ser abertos pelos usuários ou pelo publico interno. Esses chamados possuem status, que podem ser criados ou alterados a qualquer momento.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Much / quanto: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Economia de tempo para empresa, no que tange a administração de tempo de chamada, tempo de desenvolvimento. Facilitando o desenvolvimento de projetos.</a:t>
            </a:r>
          </a:p>
        </p:txBody>
      </p:sp>
    </p:spTree>
    <p:extLst>
      <p:ext uri="{BB962C8B-B14F-4D97-AF65-F5344CB8AC3E}">
        <p14:creationId xmlns:p14="http://schemas.microsoft.com/office/powerpoint/2010/main" val="3209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3494968" y="143597"/>
            <a:ext cx="5202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507777" y="1261012"/>
            <a:ext cx="496799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RF1: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ter controle de acesso de usuários, como login e senha e níveis de acesso para cada usuário. Após login no sistema o usuário deve ser direcionado para uma página de menu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qual será diferente de acordo com o nível de usuário.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RF2: 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possuir níveis de usuários: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geral: pode abrir chamados.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administrador do sistema. O administrador terá como principal função(adicionar ou excluir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usuários e definir o nível de cada usuário.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a nível de tomada de decisão(Gerencia e Diretoria)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	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RF3: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informação em Log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RF4: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definir o nível de criticidade do chamado(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Critico,Alto,Médio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Baixo).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pode ter como status aberto, expirado, finalizado.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chamados em aberto são aqueles chamados que ainda não foram solucionados ou a solução está em andamento.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expirado é aquele chamado que não foi solucionado, e o tempo de solução definido pela SLA foi esgotado.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chamados expirados devemos colocar uma exclamação em vermelho para chamar a atenção do usuário.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finalizado, é aquele chamado que foi concluído.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Esses chamados devem ser convertidos em números para compor um dashboard, para que a diretoria possa ter métricas para tomadas de decisão na empresa.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987B26-17C1-98AD-1BC5-CAD5B5B6DCE8}"/>
              </a:ext>
            </a:extLst>
          </p:cNvPr>
          <p:cNvSpPr txBox="1"/>
          <p:nvPr/>
        </p:nvSpPr>
        <p:spPr>
          <a:xfrm>
            <a:off x="6096000" y="1261012"/>
            <a:ext cx="558822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RF5: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tema deve guardar chamados em aberto e atender o chamado no tempo acordado com o SLA, definido pela criticidade do chamado.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RF6: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chamados em andamento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RF7: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chamados finalizados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RF8: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apresentar as informações em Dashboard</a:t>
            </a: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médio de resposta (TMA): é o tempo que leva para o primeiro agente responder a um chamado após a sua abertura.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médio de solução (TMS): é o tempo que leva para um agente resolver um chamado desde a sua abertura até o seu fechamento.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Taxa de resolução no primeiro contato (FCR): é a proporção de chamados que são resolvidos no primeiro contato entre o cliente e o agente.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Taxa de satisfação do cliente (CSAT): é a medida de satisfação dos clientes com o serviço prestado pelo agente e pelo sistema de chamados.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Número de chamados em aberto: é o número de chamados que ainda estão aguardando solução pelos agentes.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RF9: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ter como entrada nos chamados: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Descriçao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Departamento Enviado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Pessoa Responsável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Criticidade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a-Latn-001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6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2953154" y="143597"/>
            <a:ext cx="6285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 Não-Funcionais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646000" y="1702966"/>
            <a:ext cx="55882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Disponibilidade: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.DS1: O sistema deverá ficar disponível conforme acordado na SLA.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Usabilidade: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US1: A tela de apresentação do menu deve conter apenas as opções pertinentes para cada usuário.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Plataforma: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PL1: O sistema deverá ser desenvolvido em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PL2: O sistema deverá usar um banco de dados modelo relacional e o banco de dados utilizado será o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IN1: O sistema NÃO deverá possuir integração com outros sistemas da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Microméros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VS1 O sistema deverá ser feito no conceito Mobile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50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68657"/>
              </p:ext>
            </p:extLst>
          </p:nvPr>
        </p:nvGraphicFramePr>
        <p:xfrm>
          <a:off x="8601477" y="85457"/>
          <a:ext cx="3523411" cy="668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19762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2606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Logar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1726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44562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entrar com seu </a:t>
                      </a:r>
                      <a:r>
                        <a:rPr lang="pt-BR" sz="12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corporativo e senha, ambos utilizados no cadastro. (RF1)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34523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internos de diversos setores da empresa.(RF2)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98038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acessar o site do sistema.</a:t>
                      </a:r>
                    </a:p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página inicial do site do sistema é a tela de login com o campo e mail e senha vazios.</a:t>
                      </a:r>
                    </a:p>
                    <a:p>
                      <a:pPr algn="ctr"/>
                      <a:r>
                        <a:rPr lang="pt-BR" sz="1200" u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preencher seu e mail e senha cadastrados e clicar no botão de login</a:t>
                      </a:r>
                      <a:r>
                        <a:rPr lang="ia-Latn-001" sz="1200" u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200" u="none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268358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o login o usuário terá acesso somente as opções de telas a ele permitidas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.(US1)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44944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Login é aceito e o usuário é redirecionado para uma página principal, onde ele poderá ver todas as suas opções de navegação.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1445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802132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Login não é aceito, aparecendo uma mensagem de usuário ou senha inválidos e retornando para a tela de Login, para que o usuário possa tentar logar novamente.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566304" y="1298066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no sistema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C043FE0-4F7A-A59F-8999-10F17EA88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1287" r="4728"/>
          <a:stretch/>
        </p:blipFill>
        <p:spPr>
          <a:xfrm>
            <a:off x="520995" y="1935125"/>
            <a:ext cx="7382761" cy="40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3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" r="502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41241"/>
              </p:ext>
            </p:extLst>
          </p:nvPr>
        </p:nvGraphicFramePr>
        <p:xfrm>
          <a:off x="8601477" y="100129"/>
          <a:ext cx="3523411" cy="665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55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Cadastrar usuário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administrador de posse das seguintes informações: Nome, email corporativo, senha e permissões, irá realizar o cadastro de cada usuário do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255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do sistema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91246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administrador 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 seção cadastro, o administrador deverá entrar com os dados dos usuários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42552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o cadastro do usuário, o sistema deverá voltar para a página inicial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76594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cadastrar, o administardor recebe uma mensagem de cadastro efetuado com sucesso e  após apertar ok o administrador retorna para a página principal.  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746560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cadastro não é aceito, aparecendo uma mensagem de erro, retornando para a página de cadastro novamente.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569270" y="1244901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Cadastrar usuário</a:t>
            </a:r>
          </a:p>
        </p:txBody>
      </p:sp>
    </p:spTree>
    <p:extLst>
      <p:ext uri="{BB962C8B-B14F-4D97-AF65-F5344CB8AC3E}">
        <p14:creationId xmlns:p14="http://schemas.microsoft.com/office/powerpoint/2010/main" val="396034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417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41065"/>
              </p:ext>
            </p:extLst>
          </p:nvPr>
        </p:nvGraphicFramePr>
        <p:xfrm>
          <a:off x="8601477" y="15239"/>
          <a:ext cx="3523411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4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Chamado.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408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clica na seção de abrir chamado para registrar um novo chamado.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408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de diversos setores da Microméros cadastrados no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1061789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 seção abertura de chamados, o usuário deverá preencher o título do chamado, a pessoa responsável, usuário que abre o chamado, o departamento que será enviado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o nível de prioridade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a descrição do chamado.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(RF4)</a:t>
                      </a:r>
                      <a:endParaRPr lang="ia-Latn-001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57173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enviar, o usuário recebe uma mensagem de sucesso ou erro e é redirecionado para a página principal novamente.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57173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enviar o usuário recebe uma mensagem de sucesso e o mesmo é redirecionado para a página principal novamente.  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73508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algum erro do sistema, o chamado não consegue ser enviado, o usuário recebe uma mensagem de erro e ap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clicar no botão de ok, o usuário é redirecionado para a página principal.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865024" y="1255534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Abrir chamado</a:t>
            </a:r>
          </a:p>
        </p:txBody>
      </p:sp>
    </p:spTree>
    <p:extLst>
      <p:ext uri="{BB962C8B-B14F-4D97-AF65-F5344CB8AC3E}">
        <p14:creationId xmlns:p14="http://schemas.microsoft.com/office/powerpoint/2010/main" val="298962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72259"/>
              </p:ext>
            </p:extLst>
          </p:nvPr>
        </p:nvGraphicFramePr>
        <p:xfrm>
          <a:off x="8601477" y="472440"/>
          <a:ext cx="352341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Visualizar Dashboard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clica na seção de Dashboard, a fim de visualizar suas métricas.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de diversos setores da Microméros cadastrados no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 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clicar na seção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existam informações disponíveis no banco de dados, serão apresentados gráficos e análises na página do Dashboard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entrar na seção de Dashboard o usuário visualizará os diversos gráficos, relativos as métricas disponíveis para ele.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(RF8)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 banco de dados não possuir informações sobre determinadas métricas, o gráfico correspondente não será exibido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253190" y="1244901"/>
            <a:ext cx="4072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Visualizar Dashboard</a:t>
            </a:r>
          </a:p>
        </p:txBody>
      </p:sp>
    </p:spTree>
    <p:extLst>
      <p:ext uri="{BB962C8B-B14F-4D97-AF65-F5344CB8AC3E}">
        <p14:creationId xmlns:p14="http://schemas.microsoft.com/office/powerpoint/2010/main" val="3851212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1447</Words>
  <Application>Microsoft Office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LUCCA LIBERATORE LANZELLOTTI</dc:creator>
  <cp:lastModifiedBy>Bernardo Loureiro</cp:lastModifiedBy>
  <cp:revision>5</cp:revision>
  <dcterms:created xsi:type="dcterms:W3CDTF">2023-04-06T12:01:40Z</dcterms:created>
  <dcterms:modified xsi:type="dcterms:W3CDTF">2023-05-03T22:39:48Z</dcterms:modified>
</cp:coreProperties>
</file>