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0" r:id="rId2"/>
    <p:sldId id="262" r:id="rId3"/>
    <p:sldId id="263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393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3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8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2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5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6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7915-C8DB-A241-9E7D-BE1232FAFB73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63355-7B26-194D-BA6F-D3B1B4C9F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 panose="020B0402040204020203" pitchFamily="34" charset="0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4137091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Technology,</a:t>
            </a:r>
            <a:r>
              <a:rPr kumimoji="0" lang="en-AU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hronicle Display Black"/>
                <a:ea typeface="Verdana" panose="020B0604030504040204" pitchFamily="34" charset="0"/>
                <a:cs typeface="Verdana" panose="020B0604030504040204" pitchFamily="34" charset="0"/>
              </a:rPr>
              <a:t> Strategy &amp; Architecture – TS&amp;I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Work in Progress Module</a:t>
            </a:r>
            <a:r>
              <a:rPr kumimoji="0" lang="en-AU" sz="18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Tasks and Ideal Responses</a:t>
            </a:r>
            <a:endParaRPr kumimoji="0" lang="en-AU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514247" y="3788805"/>
            <a:ext cx="4389010" cy="34828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900" b="0" kern="0" cap="all" spc="250" baseline="0" dirty="0">
                <a:solidFill>
                  <a:schemeClr val="bg1"/>
                </a:solidFill>
                <a:latin typeface="+mn-lt"/>
                <a:ea typeface="Nexa Black" charset="0"/>
                <a:cs typeface="Nexa Black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8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6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Char char="•"/>
              <a:defRPr sz="1400" kern="1200" spc="-30">
                <a:solidFill>
                  <a:schemeClr val="tx1"/>
                </a:solidFill>
                <a:latin typeface="+mn-lt"/>
                <a:ea typeface="Open Sans" charset="0"/>
                <a:cs typeface="Open Sans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87878"/>
              </a:buClr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AU" sz="900" b="0" i="0" u="none" strike="noStrike" kern="0" cap="all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</a:rPr>
              <a:t>February 2019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87026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6B2-C770-544F-8BBA-0A2661C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12BE-1273-C74F-9E8B-E7FB581E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Introduction;</a:t>
            </a:r>
          </a:p>
          <a:p>
            <a:r>
              <a:rPr lang="en-US" dirty="0"/>
              <a:t>Technology Considerations;</a:t>
            </a:r>
          </a:p>
        </p:txBody>
      </p:sp>
    </p:spTree>
    <p:extLst>
      <p:ext uri="{BB962C8B-B14F-4D97-AF65-F5344CB8AC3E}">
        <p14:creationId xmlns:p14="http://schemas.microsoft.com/office/powerpoint/2010/main" val="217959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6B2-C770-544F-8BBA-0A2661C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12BE-1273-C74F-9E8B-E7FB581E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this presentation will be shown consideration to have before building or buying an online banking solution. </a:t>
            </a:r>
          </a:p>
          <a:p>
            <a:r>
              <a:rPr lang="en-US" dirty="0"/>
              <a:t>It is organized in topics to keep in quick and simple.</a:t>
            </a:r>
          </a:p>
        </p:txBody>
      </p:sp>
    </p:spTree>
    <p:extLst>
      <p:ext uri="{BB962C8B-B14F-4D97-AF65-F5344CB8AC3E}">
        <p14:creationId xmlns:p14="http://schemas.microsoft.com/office/powerpoint/2010/main" val="409958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1D2C-8B49-3D47-943E-ED029FAE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TECHNOLOGY CONSIDERATIONS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5BC8-0D6D-C740-A1F4-17EF6CF0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Technology Architecture </a:t>
            </a:r>
            <a:endParaRPr lang="en-GB" dirty="0"/>
          </a:p>
          <a:p>
            <a:pPr lvl="1"/>
            <a:r>
              <a:rPr lang="en-US" dirty="0"/>
              <a:t>Software (platform, operating system, etc.)</a:t>
            </a:r>
          </a:p>
          <a:p>
            <a:pPr lvl="1"/>
            <a:r>
              <a:rPr lang="en-US" dirty="0"/>
              <a:t>Infrastructure (database capacities);</a:t>
            </a:r>
          </a:p>
          <a:p>
            <a:pPr lvl="1"/>
            <a:r>
              <a:rPr lang="en-US" dirty="0"/>
              <a:t>Security (encryption).</a:t>
            </a:r>
          </a:p>
          <a:p>
            <a:pPr lvl="1"/>
            <a:r>
              <a:rPr lang="en-US" dirty="0"/>
              <a:t>Support (IT area specialists).</a:t>
            </a:r>
          </a:p>
          <a:p>
            <a:r>
              <a:rPr lang="en-GB" b="1" dirty="0"/>
              <a:t>Usability of the Solution </a:t>
            </a:r>
            <a:endParaRPr lang="en-GB" dirty="0"/>
          </a:p>
          <a:p>
            <a:pPr lvl="1"/>
            <a:r>
              <a:rPr lang="en-US" dirty="0"/>
              <a:t>Multi-platform combability (computer, tablet or mobile);</a:t>
            </a:r>
          </a:p>
          <a:p>
            <a:pPr lvl="1"/>
            <a:r>
              <a:rPr lang="en-US" dirty="0"/>
              <a:t>Simple and objective;</a:t>
            </a:r>
          </a:p>
          <a:p>
            <a:pPr lvl="1"/>
            <a:r>
              <a:rPr lang="en-GB" dirty="0"/>
              <a:t>Web standards (Web Content Accessibility Guidelines (WCAG) v2 compliant);</a:t>
            </a:r>
          </a:p>
          <a:p>
            <a:pPr lvl="1"/>
            <a:r>
              <a:rPr lang="en-GB" dirty="0"/>
              <a:t>Light weight (so can be loaded even with lower levels of internet speed).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03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6B2-C770-544F-8BBA-0A2661C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TECHNOLOGY CONSIDERATIONS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12BE-1273-C74F-9E8B-E7FB581E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Technology Delivery </a:t>
            </a:r>
            <a:endParaRPr lang="en-GB" dirty="0"/>
          </a:p>
          <a:p>
            <a:pPr lvl="1"/>
            <a:r>
              <a:rPr lang="en-GB" dirty="0"/>
              <a:t>What components would work well as Software-as-a- Service (savings calculators);</a:t>
            </a:r>
          </a:p>
          <a:p>
            <a:pPr lvl="1"/>
            <a:r>
              <a:rPr lang="en-GB" dirty="0"/>
              <a:t>Do you need any external vendors, or can this be built</a:t>
            </a:r>
            <a:br>
              <a:rPr lang="en-GB" dirty="0"/>
            </a:br>
            <a:r>
              <a:rPr lang="en-GB" dirty="0"/>
              <a:t>in-house? </a:t>
            </a:r>
            <a:endParaRPr lang="en-US" dirty="0"/>
          </a:p>
          <a:p>
            <a:r>
              <a:rPr lang="en-GB" b="1" dirty="0"/>
              <a:t>Technology Framework and Compatibility </a:t>
            </a:r>
          </a:p>
          <a:p>
            <a:pPr lvl="1"/>
            <a:r>
              <a:rPr lang="en-GB" dirty="0"/>
              <a:t>Browsers combability (IE, Chrome, Safari etc);</a:t>
            </a:r>
          </a:p>
          <a:p>
            <a:pPr lvl="1"/>
            <a:r>
              <a:rPr lang="en-GB" dirty="0"/>
              <a:t>Internet speeds / performance;</a:t>
            </a:r>
          </a:p>
          <a:p>
            <a:pPr lvl="1"/>
            <a:r>
              <a:rPr lang="en-GB" dirty="0"/>
              <a:t>Website code/language selection (Java, C++, Flash);</a:t>
            </a:r>
          </a:p>
          <a:p>
            <a:pPr lvl="2"/>
            <a:r>
              <a:rPr lang="en-GB" dirty="0"/>
              <a:t> should be avoided slow programming languages like python.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00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210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Chronicle Display Black</vt:lpstr>
      <vt:lpstr>Open Sans</vt:lpstr>
      <vt:lpstr>Segoe UI Semilight</vt:lpstr>
      <vt:lpstr>Office Theme</vt:lpstr>
      <vt:lpstr>PowerPoint Presentation</vt:lpstr>
      <vt:lpstr>Index</vt:lpstr>
      <vt:lpstr>Introduction</vt:lpstr>
      <vt:lpstr>TECHNOLOGY CONSIDERATIONS </vt:lpstr>
      <vt:lpstr>TECHNOLOGY CONSIDERATIONS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Antunes Gomes Augusto</dc:creator>
  <cp:lastModifiedBy>Bernardo Antunes Gomes Augusto</cp:lastModifiedBy>
  <cp:revision>3</cp:revision>
  <dcterms:created xsi:type="dcterms:W3CDTF">2020-11-07T00:49:29Z</dcterms:created>
  <dcterms:modified xsi:type="dcterms:W3CDTF">2020-11-07T01:11:52Z</dcterms:modified>
</cp:coreProperties>
</file>