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75" d="100"/>
          <a:sy n="75" d="100"/>
        </p:scale>
        <p:origin x="178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57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31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5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65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87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41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8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46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8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00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7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52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NIAB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155575" y="-16462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5" y="0"/>
            <a:ext cx="101449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7925" y="5440493"/>
            <a:ext cx="906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 smtClean="0">
                <a:solidFill>
                  <a:srgbClr val="FF0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N</a:t>
            </a:r>
            <a:endParaRPr lang="pt-BR" sz="8800" b="1" dirty="0">
              <a:solidFill>
                <a:srgbClr val="FF000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9168" y="5440493"/>
            <a:ext cx="906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 smtClean="0">
                <a:solidFill>
                  <a:srgbClr val="FF0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I</a:t>
            </a:r>
            <a:endParaRPr lang="pt-BR" sz="8800" b="1" dirty="0">
              <a:solidFill>
                <a:srgbClr val="FF000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7152" y="5449250"/>
            <a:ext cx="906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 smtClean="0">
                <a:solidFill>
                  <a:srgbClr val="FF0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A</a:t>
            </a:r>
            <a:endParaRPr lang="pt-BR" sz="8800" b="1" dirty="0">
              <a:solidFill>
                <a:srgbClr val="FF000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75347" y="5440493"/>
            <a:ext cx="8908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>
                <a:solidFill>
                  <a:srgbClr val="FF0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736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3016250" y="371475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O jogo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4" y="1958975"/>
            <a:ext cx="3843942" cy="3981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25" y="1922462"/>
            <a:ext cx="3890141" cy="4029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745" y="1893888"/>
            <a:ext cx="3867150" cy="40052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025" y="1893888"/>
            <a:ext cx="3907000" cy="40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847850" y="386557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Jogabilidade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-1851025" y="1334690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3 inimigos</a:t>
            </a:r>
            <a:endParaRPr lang="pt-BR" sz="40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883296"/>
            <a:ext cx="3094637" cy="3205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338" y="2883296"/>
            <a:ext cx="3094637" cy="3205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976" y="2883296"/>
            <a:ext cx="3094637" cy="32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847850" y="386557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Jogabilidade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-1851025" y="1334690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NodeMCU</a:t>
            </a:r>
            <a:endParaRPr lang="pt-BR" sz="40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6" y="3379790"/>
            <a:ext cx="2671596" cy="2767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227" y="3397542"/>
            <a:ext cx="2671596" cy="2767010"/>
          </a:xfrm>
          <a:prstGeom prst="rect">
            <a:avLst/>
          </a:prstGeom>
        </p:spPr>
      </p:pic>
      <p:sp>
        <p:nvSpPr>
          <p:cNvPr id="12" name="Title 5"/>
          <p:cNvSpPr txBox="1">
            <a:spLocks/>
          </p:cNvSpPr>
          <p:nvPr/>
        </p:nvSpPr>
        <p:spPr>
          <a:xfrm>
            <a:off x="-1463675" y="2554506"/>
            <a:ext cx="6589610" cy="860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Mudança </a:t>
            </a:r>
            <a:r>
              <a:rPr lang="pt-BR" sz="4000" dirty="0" smtClean="0">
                <a:solidFill>
                  <a:srgbClr val="FF0000"/>
                </a:solidFill>
                <a:latin typeface="Impact" panose="020B0806030902050204" pitchFamily="34" charset="0"/>
              </a:rPr>
              <a:t>de</a:t>
            </a:r>
            <a:r>
              <a:rPr lang="pt-BR" sz="4000" dirty="0" smtClean="0">
                <a:solidFill>
                  <a:srgbClr val="FFC000"/>
                </a:solidFill>
                <a:latin typeface="Impact" panose="020B0806030902050204" pitchFamily="34" charset="0"/>
              </a:rPr>
              <a:t> </a:t>
            </a:r>
            <a:r>
              <a:rPr lang="pt-BR" sz="4000" dirty="0" smtClean="0">
                <a:solidFill>
                  <a:srgbClr val="FF0000"/>
                </a:solidFill>
                <a:latin typeface="Impact" panose="020B0806030902050204" pitchFamily="34" charset="0"/>
              </a:rPr>
              <a:t>cor</a:t>
            </a:r>
            <a:endParaRPr lang="pt-BR" sz="40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3650055" y="2609491"/>
            <a:ext cx="6177562" cy="860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F0"/>
                </a:solidFill>
                <a:latin typeface="Impact" panose="020B0806030902050204" pitchFamily="34" charset="0"/>
              </a:rPr>
              <a:t>Salto</a:t>
            </a:r>
            <a:endParaRPr lang="pt-BR" sz="4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74" y="3406417"/>
            <a:ext cx="2654457" cy="27492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647" y="3379790"/>
            <a:ext cx="2671596" cy="27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362075" y="418901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Funcionalidade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-1851025" y="1334690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LUA/LOVE2d</a:t>
            </a:r>
            <a:endParaRPr lang="pt-BR" sz="40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132931"/>
            <a:ext cx="3590925" cy="3562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475" y="3132931"/>
            <a:ext cx="3590925" cy="35065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325" y="418901"/>
            <a:ext cx="5172075" cy="2257425"/>
          </a:xfrm>
          <a:prstGeom prst="rect">
            <a:avLst/>
          </a:prstGeom>
        </p:spPr>
      </p:pic>
      <p:sp>
        <p:nvSpPr>
          <p:cNvPr id="17" name="Title 5"/>
          <p:cNvSpPr txBox="1">
            <a:spLocks/>
          </p:cNvSpPr>
          <p:nvPr/>
        </p:nvSpPr>
        <p:spPr>
          <a:xfrm>
            <a:off x="1436688" y="3847902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F0"/>
                </a:solidFill>
                <a:latin typeface="Impact" panose="020B0806030902050204" pitchFamily="34" charset="0"/>
              </a:rPr>
              <a:t>Encapsulamento</a:t>
            </a:r>
            <a:endParaRPr lang="pt-BR" sz="4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362075" y="418901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Funcionalidade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-1851025" y="1334690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LUA/LOVE2d</a:t>
            </a:r>
            <a:endParaRPr lang="pt-BR" sz="40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sp>
        <p:nvSpPr>
          <p:cNvPr id="17" name="Title 5"/>
          <p:cNvSpPr txBox="1">
            <a:spLocks/>
          </p:cNvSpPr>
          <p:nvPr/>
        </p:nvSpPr>
        <p:spPr>
          <a:xfrm>
            <a:off x="1187450" y="1855589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F0"/>
                </a:solidFill>
                <a:latin typeface="Impact" panose="020B0806030902050204" pitchFamily="34" charset="0"/>
              </a:rPr>
              <a:t>Mqtt</a:t>
            </a:r>
            <a:endParaRPr lang="pt-BR" sz="4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75" y="3245842"/>
            <a:ext cx="5600700" cy="1657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2" y="3212901"/>
            <a:ext cx="48291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362075" y="418901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Funcionalidade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-1851025" y="1334690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NodeMCU</a:t>
            </a:r>
            <a:endParaRPr lang="pt-BR" sz="40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sp>
        <p:nvSpPr>
          <p:cNvPr id="17" name="Title 5"/>
          <p:cNvSpPr txBox="1">
            <a:spLocks/>
          </p:cNvSpPr>
          <p:nvPr/>
        </p:nvSpPr>
        <p:spPr>
          <a:xfrm>
            <a:off x="-1851025" y="2330053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F0"/>
                </a:solidFill>
                <a:latin typeface="Impact" panose="020B0806030902050204" pitchFamily="34" charset="0"/>
              </a:rPr>
              <a:t>Mqtt</a:t>
            </a:r>
            <a:endParaRPr lang="pt-BR" sz="4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847902"/>
            <a:ext cx="6419850" cy="2486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7" y="2926953"/>
            <a:ext cx="60674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0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362075" y="418901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Funcionalidade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-1851025" y="1334690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NodeMCU</a:t>
            </a:r>
            <a:endParaRPr lang="pt-BR" sz="40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637"/>
          <a:stretch/>
        </p:blipFill>
        <p:spPr>
          <a:xfrm>
            <a:off x="6708775" y="2870200"/>
            <a:ext cx="4427118" cy="30987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9" y="2786259"/>
            <a:ext cx="5507631" cy="318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362075" y="418901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Dificuldades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742950" y="2520354"/>
            <a:ext cx="518795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F0"/>
                </a:solidFill>
                <a:latin typeface="Impact" panose="020B0806030902050204" pitchFamily="34" charset="0"/>
              </a:rPr>
              <a:t>Tempo de resposta do Mqtt com love</a:t>
            </a:r>
            <a:endParaRPr lang="pt-BR" sz="4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4733925" y="4303316"/>
            <a:ext cx="518795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F0"/>
                </a:solidFill>
                <a:latin typeface="Impact" panose="020B0806030902050204" pitchFamily="34" charset="0"/>
              </a:rPr>
              <a:t>Criar os inimigos + colisão</a:t>
            </a:r>
            <a:endParaRPr lang="pt-BR" sz="4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6223000" y="3041253"/>
            <a:ext cx="518795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9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Office Theme</vt:lpstr>
      <vt:lpstr>NIAB</vt:lpstr>
      <vt:lpstr>O jogo</vt:lpstr>
      <vt:lpstr>Jogabilidade</vt:lpstr>
      <vt:lpstr>Jogabilidade</vt:lpstr>
      <vt:lpstr>Funcionalidade</vt:lpstr>
      <vt:lpstr>Funcionalidade</vt:lpstr>
      <vt:lpstr>Funcionalidade</vt:lpstr>
      <vt:lpstr>Funcionalidade</vt:lpstr>
      <vt:lpstr>Dificuldades</vt:lpstr>
    </vt:vector>
  </TitlesOfParts>
  <Company>PUC-Rio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NIAB</dc:title>
  <dc:creator>BERNARDO COSTA RUGA</dc:creator>
  <cp:lastModifiedBy>BERNARDO COSTA RUGA</cp:lastModifiedBy>
  <cp:revision>9</cp:revision>
  <dcterms:created xsi:type="dcterms:W3CDTF">2018-07-03T17:47:44Z</dcterms:created>
  <dcterms:modified xsi:type="dcterms:W3CDTF">2018-07-03T18:51:04Z</dcterms:modified>
</cp:coreProperties>
</file>