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33A45-6ECD-435B-8059-A6AE7471D85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20C42-9F79-40F3-B397-B11ED888A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2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E0AD8-690A-41B6-B947-CF7B6A4F518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10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E0AD8-690A-41B6-B947-CF7B6A4F51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109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E0AD8-690A-41B6-B947-CF7B6A4F51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10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E0AD8-690A-41B6-B947-CF7B6A4F51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109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E0AD8-690A-41B6-B947-CF7B6A4F51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109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E0AD8-690A-41B6-B947-CF7B6A4F51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10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8E74-EFEE-4794-87EF-272BE671A59B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9D80-6589-4089-B816-5656AFBF4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6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8E74-EFEE-4794-87EF-272BE671A59B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9D80-6589-4089-B816-5656AFBF4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01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8E74-EFEE-4794-87EF-272BE671A59B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9D80-6589-4089-B816-5656AFBF4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3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8E74-EFEE-4794-87EF-272BE671A59B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9D80-6589-4089-B816-5656AFBF4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6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8E74-EFEE-4794-87EF-272BE671A59B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9D80-6589-4089-B816-5656AFBF4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5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8E74-EFEE-4794-87EF-272BE671A59B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9D80-6589-4089-B816-5656AFBF4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2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8E74-EFEE-4794-87EF-272BE671A59B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9D80-6589-4089-B816-5656AFBF4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8E74-EFEE-4794-87EF-272BE671A59B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9D80-6589-4089-B816-5656AFBF4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8E74-EFEE-4794-87EF-272BE671A59B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9D80-6589-4089-B816-5656AFBF4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90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8E74-EFEE-4794-87EF-272BE671A59B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9D80-6589-4089-B816-5656AFBF4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4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8E74-EFEE-4794-87EF-272BE671A59B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9D80-6589-4089-B816-5656AFBF4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0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88E74-EFEE-4794-87EF-272BE671A59B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A9D80-6589-4089-B816-5656AFBF4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2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330225"/>
            <a:ext cx="8352928" cy="1010543"/>
          </a:xfrm>
          <a:solidFill>
            <a:srgbClr val="0070C0"/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pd.merge()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344" y="6525344"/>
            <a:ext cx="9144000" cy="3356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오각형 5"/>
          <p:cNvSpPr/>
          <p:nvPr/>
        </p:nvSpPr>
        <p:spPr>
          <a:xfrm rot="5400000">
            <a:off x="7822300" y="674694"/>
            <a:ext cx="504056" cy="396044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67544" y="1700809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200" dirty="0" smtClean="0">
                <a:solidFill>
                  <a:schemeClr val="tx1"/>
                </a:solidFill>
              </a:rPr>
              <a:t>pd.merge(left(data), right(data), on, left_on, right_index, how)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67544" y="2429217"/>
            <a:ext cx="8229600" cy="4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solidFill>
                  <a:schemeClr val="tx1"/>
                </a:solidFill>
              </a:rPr>
              <a:t>- left(data), right(data) : merge </a:t>
            </a:r>
            <a:r>
              <a:rPr lang="ko-KR" altLang="en-US" sz="1800" dirty="0" smtClean="0">
                <a:solidFill>
                  <a:schemeClr val="tx1"/>
                </a:solidFill>
              </a:rPr>
              <a:t>하고 싶은 </a:t>
            </a:r>
            <a:r>
              <a:rPr lang="en-US" altLang="ko-KR" sz="1800" dirty="0" smtClean="0">
                <a:solidFill>
                  <a:schemeClr val="tx1"/>
                </a:solidFill>
              </a:rPr>
              <a:t>dataframe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67544" y="3149297"/>
            <a:ext cx="8229600" cy="1503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altLang="ko-KR" sz="1800" dirty="0" smtClean="0">
                <a:solidFill>
                  <a:schemeClr val="tx1"/>
                </a:solidFill>
              </a:rPr>
              <a:t>on : merge </a:t>
            </a:r>
            <a:r>
              <a:rPr lang="ko-KR" altLang="en-US" sz="1800" dirty="0" smtClean="0">
                <a:solidFill>
                  <a:schemeClr val="tx1"/>
                </a:solidFill>
              </a:rPr>
              <a:t>하고 싶은 데이터의 기준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800" dirty="0" smtClean="0">
                <a:solidFill>
                  <a:schemeClr val="tx1"/>
                </a:solidFill>
              </a:rPr>
              <a:t>left_on : left(data)</a:t>
            </a:r>
            <a:r>
              <a:rPr lang="ko-KR" altLang="en-US" sz="1800" dirty="0" smtClean="0">
                <a:solidFill>
                  <a:schemeClr val="tx1"/>
                </a:solidFill>
              </a:rPr>
              <a:t>에서의 기준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800" dirty="0" smtClean="0">
                <a:solidFill>
                  <a:schemeClr val="tx1"/>
                </a:solidFill>
              </a:rPr>
              <a:t>right_on : left(data)</a:t>
            </a:r>
            <a:r>
              <a:rPr lang="ko-KR" altLang="en-US" sz="1800" dirty="0" smtClean="0">
                <a:solidFill>
                  <a:schemeClr val="tx1"/>
                </a:solidFill>
              </a:rPr>
              <a:t>에서의 기준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800" dirty="0" smtClean="0">
                <a:solidFill>
                  <a:srgbClr val="FF0000"/>
                </a:solidFill>
              </a:rPr>
              <a:t>  left_on</a:t>
            </a:r>
            <a:r>
              <a:rPr lang="ko-KR" altLang="en-US" sz="1800" dirty="0" smtClean="0">
                <a:solidFill>
                  <a:srgbClr val="FF0000"/>
                </a:solidFill>
              </a:rPr>
              <a:t>과 </a:t>
            </a:r>
            <a:r>
              <a:rPr lang="en-US" altLang="ko-KR" sz="1800" dirty="0" smtClean="0">
                <a:solidFill>
                  <a:srgbClr val="FF0000"/>
                </a:solidFill>
              </a:rPr>
              <a:t>right_on</a:t>
            </a:r>
            <a:r>
              <a:rPr lang="ko-KR" altLang="en-US" sz="1800" dirty="0" smtClean="0">
                <a:solidFill>
                  <a:srgbClr val="FF0000"/>
                </a:solidFill>
              </a:rPr>
              <a:t>은 공통된 기준이 없을 </a:t>
            </a:r>
            <a:r>
              <a:rPr lang="ko-KR" altLang="en-US" sz="1800" dirty="0" smtClean="0">
                <a:solidFill>
                  <a:srgbClr val="FF0000"/>
                </a:solidFill>
              </a:rPr>
              <a:t>때 사용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446856" y="4941168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altLang="ko-KR" sz="1800" dirty="0" smtClean="0">
                <a:solidFill>
                  <a:schemeClr val="tx1"/>
                </a:solidFill>
              </a:rPr>
              <a:t>right_index, left_index</a:t>
            </a:r>
          </a:p>
          <a:p>
            <a:pPr algn="l"/>
            <a:r>
              <a:rPr lang="en-US" altLang="ko-KR" sz="1800" dirty="0" smtClean="0">
                <a:solidFill>
                  <a:schemeClr val="tx1"/>
                </a:solidFill>
              </a:rPr>
              <a:t>   : merge </a:t>
            </a:r>
            <a:r>
              <a:rPr lang="ko-KR" altLang="en-US" sz="1800" dirty="0" smtClean="0">
                <a:solidFill>
                  <a:schemeClr val="tx1"/>
                </a:solidFill>
              </a:rPr>
              <a:t>하고 싶은 데이터의 기준이 </a:t>
            </a:r>
            <a:r>
              <a:rPr lang="en-US" altLang="ko-KR" sz="1800" dirty="0" smtClean="0">
                <a:solidFill>
                  <a:schemeClr val="tx1"/>
                </a:solidFill>
              </a:rPr>
              <a:t>index</a:t>
            </a:r>
            <a:r>
              <a:rPr lang="ko-KR" altLang="en-US" sz="1800" dirty="0" smtClean="0">
                <a:solidFill>
                  <a:schemeClr val="tx1"/>
                </a:solidFill>
              </a:rPr>
              <a:t>일 때 사용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0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330225"/>
            <a:ext cx="8352928" cy="1010543"/>
          </a:xfrm>
          <a:solidFill>
            <a:srgbClr val="0070C0"/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pd.merge()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344" y="6525344"/>
            <a:ext cx="9144000" cy="3356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오각형 5"/>
          <p:cNvSpPr/>
          <p:nvPr/>
        </p:nvSpPr>
        <p:spPr>
          <a:xfrm rot="5400000">
            <a:off x="7822300" y="674694"/>
            <a:ext cx="504056" cy="396044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67544" y="1700809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200" dirty="0" smtClean="0">
                <a:solidFill>
                  <a:schemeClr val="tx1"/>
                </a:solidFill>
              </a:rPr>
              <a:t>pd.merge(left(data), right(data), on, left_on, right_index, how)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67544" y="2429217"/>
            <a:ext cx="8229600" cy="3520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>
                <a:solidFill>
                  <a:schemeClr val="tx1"/>
                </a:solidFill>
              </a:rPr>
              <a:t>how</a:t>
            </a:r>
            <a:r>
              <a:rPr lang="en-US" altLang="ko-KR" sz="1800" dirty="0">
                <a:solidFill>
                  <a:schemeClr val="tx1"/>
                </a:solidFill>
              </a:rPr>
              <a:t>= </a:t>
            </a:r>
            <a:r>
              <a:rPr lang="ko-KR" altLang="en-US" sz="1800" dirty="0">
                <a:solidFill>
                  <a:schemeClr val="tx1"/>
                </a:solidFill>
              </a:rPr>
              <a:t>옵션 뒤에 쓸 수 있는 것은 </a:t>
            </a:r>
            <a:r>
              <a:rPr lang="en-US" altLang="ko-KR" sz="1800" dirty="0">
                <a:solidFill>
                  <a:schemeClr val="tx1"/>
                </a:solidFill>
              </a:rPr>
              <a:t>'left', 'right', 'out', 'inner' </a:t>
            </a:r>
            <a:r>
              <a:rPr lang="ko-KR" altLang="en-US" sz="1800" dirty="0">
                <a:solidFill>
                  <a:schemeClr val="tx1"/>
                </a:solidFill>
              </a:rPr>
              <a:t>네 가지가 </a:t>
            </a:r>
            <a:r>
              <a:rPr lang="ko-KR" altLang="en-US" sz="1800" dirty="0" smtClean="0">
                <a:solidFill>
                  <a:schemeClr val="tx1"/>
                </a:solidFill>
              </a:rPr>
              <a:t>있다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180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800" dirty="0" smtClean="0">
                <a:solidFill>
                  <a:schemeClr val="tx1"/>
                </a:solidFill>
              </a:rPr>
              <a:t>how</a:t>
            </a:r>
            <a:r>
              <a:rPr lang="en-US" altLang="ko-KR" sz="1800" dirty="0">
                <a:solidFill>
                  <a:schemeClr val="tx1"/>
                </a:solidFill>
              </a:rPr>
              <a:t>='left': </a:t>
            </a:r>
            <a:r>
              <a:rPr lang="ko-KR" altLang="en-US" sz="1800" dirty="0">
                <a:solidFill>
                  <a:schemeClr val="tx1"/>
                </a:solidFill>
              </a:rPr>
              <a:t>코드에서 왼쪽에 적힌 데이터프레임의 </a:t>
            </a:r>
            <a:r>
              <a:rPr lang="en-US" altLang="ko-KR" sz="1800" dirty="0">
                <a:solidFill>
                  <a:schemeClr val="tx1"/>
                </a:solidFill>
              </a:rPr>
              <a:t>key </a:t>
            </a:r>
            <a:r>
              <a:rPr lang="ko-KR" altLang="en-US" sz="1800" dirty="0">
                <a:solidFill>
                  <a:schemeClr val="tx1"/>
                </a:solidFill>
              </a:rPr>
              <a:t>값에 대해서만 병합해서 보여준다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800" dirty="0" smtClean="0">
                <a:solidFill>
                  <a:schemeClr val="tx1"/>
                </a:solidFill>
              </a:rPr>
              <a:t>how</a:t>
            </a:r>
            <a:r>
              <a:rPr lang="en-US" altLang="ko-KR" sz="1800" dirty="0">
                <a:solidFill>
                  <a:schemeClr val="tx1"/>
                </a:solidFill>
              </a:rPr>
              <a:t>='right': </a:t>
            </a:r>
            <a:r>
              <a:rPr lang="ko-KR" altLang="en-US" sz="1800" dirty="0">
                <a:solidFill>
                  <a:schemeClr val="tx1"/>
                </a:solidFill>
              </a:rPr>
              <a:t>코드에서 오른쪽에 적힌 데이터프레임의 </a:t>
            </a:r>
            <a:r>
              <a:rPr lang="en-US" altLang="ko-KR" sz="1800" dirty="0">
                <a:solidFill>
                  <a:schemeClr val="tx1"/>
                </a:solidFill>
              </a:rPr>
              <a:t>key </a:t>
            </a:r>
            <a:r>
              <a:rPr lang="ko-KR" altLang="en-US" sz="1800" dirty="0">
                <a:solidFill>
                  <a:schemeClr val="tx1"/>
                </a:solidFill>
              </a:rPr>
              <a:t>값에 대해서만 병합해서 보여준다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800" dirty="0" smtClean="0">
                <a:solidFill>
                  <a:schemeClr val="tx1"/>
                </a:solidFill>
              </a:rPr>
              <a:t>how</a:t>
            </a:r>
            <a:r>
              <a:rPr lang="en-US" altLang="ko-KR" sz="1800" dirty="0">
                <a:solidFill>
                  <a:schemeClr val="tx1"/>
                </a:solidFill>
              </a:rPr>
              <a:t>='outer': </a:t>
            </a:r>
            <a:r>
              <a:rPr lang="ko-KR" altLang="en-US" sz="1800" dirty="0">
                <a:solidFill>
                  <a:schemeClr val="tx1"/>
                </a:solidFill>
              </a:rPr>
              <a:t>두 데이터프레임에 있는 모든 </a:t>
            </a:r>
            <a:r>
              <a:rPr lang="en-US" altLang="ko-KR" sz="1800" dirty="0">
                <a:solidFill>
                  <a:schemeClr val="tx1"/>
                </a:solidFill>
              </a:rPr>
              <a:t>key </a:t>
            </a:r>
            <a:r>
              <a:rPr lang="ko-KR" altLang="en-US" sz="1800" dirty="0">
                <a:solidFill>
                  <a:schemeClr val="tx1"/>
                </a:solidFill>
              </a:rPr>
              <a:t>값을 병합해서 보여준다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Tx/>
              <a:buChar char="-"/>
            </a:pPr>
            <a:endParaRPr lang="en-US" altLang="ko-KR" sz="1800" dirty="0">
              <a:solidFill>
                <a:schemeClr val="tx1"/>
              </a:solidFill>
            </a:endParaRPr>
          </a:p>
          <a:p>
            <a:pPr algn="l"/>
            <a:r>
              <a:rPr lang="en-US" altLang="ko-KR" sz="1800" dirty="0" smtClean="0">
                <a:solidFill>
                  <a:schemeClr val="tx1"/>
                </a:solidFill>
              </a:rPr>
              <a:t>-   how</a:t>
            </a:r>
            <a:r>
              <a:rPr lang="en-US" altLang="ko-KR" sz="1800" dirty="0">
                <a:solidFill>
                  <a:schemeClr val="tx1"/>
                </a:solidFill>
              </a:rPr>
              <a:t>='inner</a:t>
            </a:r>
            <a:r>
              <a:rPr lang="en-US" altLang="ko-KR" sz="1800" dirty="0" smtClean="0">
                <a:solidFill>
                  <a:schemeClr val="tx1"/>
                </a:solidFill>
              </a:rPr>
              <a:t>'(default): </a:t>
            </a:r>
            <a:r>
              <a:rPr lang="ko-KR" altLang="en-US" sz="1800" dirty="0">
                <a:solidFill>
                  <a:schemeClr val="tx1"/>
                </a:solidFill>
              </a:rPr>
              <a:t>두 데이터프레임에서 교차되는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>
                <a:solidFill>
                  <a:schemeClr val="tx1"/>
                </a:solidFill>
              </a:rPr>
              <a:t>두 데이터프레임에 </a:t>
            </a:r>
            <a:r>
              <a:rPr lang="ko-KR" altLang="en-US" sz="1800" dirty="0" smtClean="0">
                <a:solidFill>
                  <a:schemeClr val="tx1"/>
                </a:solidFill>
              </a:rPr>
              <a:t>다 들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</a:rPr>
              <a:t>   </a:t>
            </a:r>
            <a:r>
              <a:rPr lang="ko-KR" altLang="en-US" sz="1800" dirty="0" smtClean="0">
                <a:solidFill>
                  <a:schemeClr val="tx1"/>
                </a:solidFill>
              </a:rPr>
              <a:t>어 </a:t>
            </a:r>
            <a:r>
              <a:rPr lang="ko-KR" altLang="en-US" sz="1800" dirty="0">
                <a:solidFill>
                  <a:schemeClr val="tx1"/>
                </a:solidFill>
              </a:rPr>
              <a:t>있는</a:t>
            </a:r>
            <a:r>
              <a:rPr lang="en-US" altLang="ko-KR" sz="1800" dirty="0">
                <a:solidFill>
                  <a:schemeClr val="tx1"/>
                </a:solidFill>
              </a:rPr>
              <a:t>) key </a:t>
            </a:r>
            <a:r>
              <a:rPr lang="ko-KR" altLang="en-US" sz="1800" dirty="0">
                <a:solidFill>
                  <a:schemeClr val="tx1"/>
                </a:solidFill>
              </a:rPr>
              <a:t>값들만을 병합해서 보여준다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1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330225"/>
            <a:ext cx="8352928" cy="1010543"/>
          </a:xfrm>
          <a:solidFill>
            <a:srgbClr val="0070C0"/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stack() &amp;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unstack</a:t>
            </a:r>
            <a:r>
              <a:rPr lang="en-US" altLang="ko-KR" sz="2400" dirty="0" smtClean="0">
                <a:solidFill>
                  <a:schemeClr val="bg1"/>
                </a:solidFill>
              </a:rPr>
              <a:t>()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344" y="6525344"/>
            <a:ext cx="9144000" cy="3356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오각형 5"/>
          <p:cNvSpPr/>
          <p:nvPr/>
        </p:nvSpPr>
        <p:spPr>
          <a:xfrm rot="5400000">
            <a:off x="7822300" y="674694"/>
            <a:ext cx="504056" cy="396044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C:\Users\user\Desktop\stack, un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04" y="1508617"/>
            <a:ext cx="7920880" cy="489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2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330225"/>
            <a:ext cx="8352928" cy="1010543"/>
          </a:xfrm>
          <a:solidFill>
            <a:srgbClr val="0070C0"/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stack() &amp;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unstack</a:t>
            </a:r>
            <a:r>
              <a:rPr lang="en-US" altLang="ko-KR" sz="2400" dirty="0" smtClean="0">
                <a:solidFill>
                  <a:schemeClr val="bg1"/>
                </a:solidFill>
              </a:rPr>
              <a:t>()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344" y="6525344"/>
            <a:ext cx="9144000" cy="3356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오각형 5"/>
          <p:cNvSpPr/>
          <p:nvPr/>
        </p:nvSpPr>
        <p:spPr>
          <a:xfrm rot="5400000">
            <a:off x="7822300" y="674694"/>
            <a:ext cx="504056" cy="396044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C:\Users\user\Desktop\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98" y="1556792"/>
            <a:ext cx="7986575" cy="464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8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330225"/>
            <a:ext cx="8352928" cy="1010543"/>
          </a:xfrm>
          <a:solidFill>
            <a:srgbClr val="0070C0"/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pivot()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344" y="6525344"/>
            <a:ext cx="9144000" cy="3356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오각형 5"/>
          <p:cNvSpPr/>
          <p:nvPr/>
        </p:nvSpPr>
        <p:spPr>
          <a:xfrm rot="5400000">
            <a:off x="7822300" y="674694"/>
            <a:ext cx="504056" cy="396044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C:\Users\user\Desktop\piv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21467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61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330225"/>
            <a:ext cx="8352928" cy="1010543"/>
          </a:xfrm>
          <a:solidFill>
            <a:srgbClr val="0070C0"/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pivot()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344" y="6525344"/>
            <a:ext cx="9144000" cy="3356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오각형 5"/>
          <p:cNvSpPr/>
          <p:nvPr/>
        </p:nvSpPr>
        <p:spPr>
          <a:xfrm rot="5400000">
            <a:off x="7822300" y="674694"/>
            <a:ext cx="504056" cy="396044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8" name="Picture 2" descr="C:\Users\user\Desktop\pivo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73" y="2023353"/>
            <a:ext cx="858374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188</Words>
  <Application>Microsoft Office PowerPoint</Application>
  <PresentationFormat>화면 슬라이드 쇼(4:3)</PresentationFormat>
  <Paragraphs>31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 pd.merge()</vt:lpstr>
      <vt:lpstr> pd.merge()</vt:lpstr>
      <vt:lpstr>stack() &amp; unstack()</vt:lpstr>
      <vt:lpstr>stack() &amp; unstack()</vt:lpstr>
      <vt:lpstr>pivot()</vt:lpstr>
      <vt:lpstr>pivot()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pd.merge()</dc:title>
  <dc:creator>user</dc:creator>
  <cp:lastModifiedBy>user</cp:lastModifiedBy>
  <cp:revision>3</cp:revision>
  <dcterms:created xsi:type="dcterms:W3CDTF">2018-02-01T05:12:29Z</dcterms:created>
  <dcterms:modified xsi:type="dcterms:W3CDTF">2018-02-01T05:33:32Z</dcterms:modified>
</cp:coreProperties>
</file>