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2" r:id="rId6"/>
    <p:sldId id="275" r:id="rId7"/>
    <p:sldId id="271" r:id="rId8"/>
    <p:sldId id="270" r:id="rId9"/>
    <p:sldId id="273" r:id="rId10"/>
    <p:sldId id="27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0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6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2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6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1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9F82-7D32-4876-AE70-D7E5371D932B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9F7E-1D31-48BB-866C-5481C462B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R</a:t>
            </a:r>
            <a:r>
              <a:rPr lang="ko-KR" altLang="en-US" sz="4000" dirty="0" smtClean="0"/>
              <a:t>을 활용한 크롤링</a:t>
            </a:r>
            <a:endParaRPr lang="ko-KR" altLang="en-US" sz="4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3789040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참고 </a:t>
            </a:r>
            <a:r>
              <a:rPr lang="en-US" altLang="ko-KR" sz="2000" dirty="0" smtClean="0"/>
              <a:t>: https://mrchypark.github.io/getWebR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0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4" name="Picture 2" descr="C:\Users\user\Desktop\3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32" y="2060848"/>
            <a:ext cx="482853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627784" y="3140968"/>
            <a:ext cx="3240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3789040"/>
            <a:ext cx="3240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27784" y="4077072"/>
            <a:ext cx="3240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3074" name="Picture 2" descr="C:\Users\user\Desktop\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628800"/>
            <a:ext cx="705841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4098" name="Picture 2" descr="C:\Users\user\Desktop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5771"/>
            <a:ext cx="7273301" cy="356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77595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크롤링이란</a:t>
            </a:r>
            <a:r>
              <a:rPr lang="en-US" altLang="ko-KR" sz="2500" dirty="0" smtClean="0"/>
              <a:t>?</a:t>
            </a:r>
            <a:endParaRPr lang="ko-KR" altLang="en-US" sz="25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1268760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40624" y="2420888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Crawling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scraping</a:t>
            </a:r>
            <a:r>
              <a:rPr lang="ko-KR" altLang="en-US" sz="2000" dirty="0" smtClean="0"/>
              <a:t>은 웹 페이지를 그대로 가져온 후 가져온 웹 페이지에서 데이터를 추출해내는 행위를 말한다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65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8640960" cy="77595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앞으로 배울 </a:t>
            </a:r>
            <a:r>
              <a:rPr lang="en-US" altLang="ko-KR" sz="2500" dirty="0" smtClean="0"/>
              <a:t>R </a:t>
            </a:r>
            <a:r>
              <a:rPr lang="ko-KR" altLang="en-US" sz="2500" dirty="0" smtClean="0"/>
              <a:t>크롤링의 순서</a:t>
            </a:r>
            <a:endParaRPr lang="ko-KR" altLang="en-US" sz="25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76308" y="2852936"/>
            <a:ext cx="173180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웹 페이지 </a:t>
            </a:r>
            <a:r>
              <a:rPr lang="en-US" altLang="ko-KR" dirty="0" smtClean="0">
                <a:solidFill>
                  <a:srgbClr val="002060"/>
                </a:solidFill>
              </a:rPr>
              <a:t>URL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915816" y="2780928"/>
            <a:ext cx="2088232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에 대한 정보 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24128" y="2798759"/>
            <a:ext cx="288032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Browser</a:t>
            </a:r>
            <a:r>
              <a:rPr lang="ko-KR" altLang="en-US" dirty="0" smtClean="0">
                <a:solidFill>
                  <a:schemeClr val="tx1"/>
                </a:solidFill>
              </a:rPr>
              <a:t>는 서버로부터 받은 정보를 보여준다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267744" y="314096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4437112"/>
            <a:ext cx="173180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받은 정보 </a:t>
            </a:r>
            <a:r>
              <a:rPr lang="en-US" altLang="ko-KR" dirty="0" smtClean="0">
                <a:solidFill>
                  <a:srgbClr val="002060"/>
                </a:solidFill>
              </a:rPr>
              <a:t>: HTML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11185" y="472514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9257" y="4430794"/>
            <a:ext cx="173180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XML</a:t>
            </a:r>
            <a:r>
              <a:rPr lang="ko-KR" altLang="en-US" dirty="0" smtClean="0">
                <a:solidFill>
                  <a:srgbClr val="002060"/>
                </a:solidFill>
              </a:rPr>
              <a:t>의 </a:t>
            </a:r>
            <a:r>
              <a:rPr lang="en-US" altLang="ko-KR" dirty="0" smtClean="0">
                <a:solidFill>
                  <a:srgbClr val="002060"/>
                </a:solidFill>
              </a:rPr>
              <a:t>node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93403" y="468282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00192" y="561373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Node</a:t>
            </a:r>
            <a:r>
              <a:rPr lang="ko-KR" altLang="en-US" dirty="0" smtClean="0">
                <a:solidFill>
                  <a:srgbClr val="002060"/>
                </a:solidFill>
              </a:rPr>
              <a:t>에서 정보 추출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9937284">
            <a:off x="5742238" y="5147030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148064" y="310496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2050" name="Picture 2" descr="C:\Users\user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42493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1026" name="Picture 2" descr="C:\Users\user\Desktop\3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" y="1412776"/>
            <a:ext cx="3133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3" y="4365104"/>
            <a:ext cx="3400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51520" y="646341"/>
            <a:ext cx="1800200" cy="838443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dirty="0" smtClean="0"/>
              <a:t>HTML</a:t>
            </a:r>
            <a:endParaRPr lang="ko-KR" altLang="en-US" sz="2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3645024"/>
            <a:ext cx="1800200" cy="83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XML</a:t>
            </a:r>
            <a:endParaRPr lang="ko-KR" altLang="en-US" sz="2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83968" y="1427564"/>
            <a:ext cx="4536504" cy="1705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 smtClean="0"/>
              <a:t>- head </a:t>
            </a:r>
            <a:r>
              <a:rPr lang="ko-KR" altLang="en-US" sz="1500" dirty="0" smtClean="0"/>
              <a:t>또는</a:t>
            </a:r>
            <a:r>
              <a:rPr lang="en-US" altLang="ko-KR" sz="1500" dirty="0" smtClean="0"/>
              <a:t> body </a:t>
            </a:r>
            <a:r>
              <a:rPr lang="ko-KR" altLang="en-US" sz="1500" dirty="0" smtClean="0"/>
              <a:t>태그 각각의 의미가 정해져 있고</a:t>
            </a:r>
            <a:endParaRPr lang="en-US" altLang="ko-KR" sz="1500" dirty="0" smtClean="0"/>
          </a:p>
          <a:p>
            <a:pPr algn="l"/>
            <a:r>
              <a:rPr lang="ko-KR" altLang="en-US" sz="1500" dirty="0" smtClean="0"/>
              <a:t>의미에 맞게 사용하여야 한다</a:t>
            </a:r>
            <a:r>
              <a:rPr lang="en-US" altLang="ko-KR" sz="1500" dirty="0" smtClean="0"/>
              <a:t>.</a:t>
            </a:r>
          </a:p>
          <a:p>
            <a:pPr algn="l"/>
            <a:endParaRPr lang="en-US" altLang="ko-KR" sz="1500" dirty="0"/>
          </a:p>
          <a:p>
            <a:pPr algn="l"/>
            <a:r>
              <a:rPr lang="en-US" altLang="ko-KR" sz="1500" dirty="0" smtClean="0"/>
              <a:t>- </a:t>
            </a:r>
            <a:r>
              <a:rPr lang="ko-KR" altLang="en-US" sz="1500" dirty="0" smtClean="0"/>
              <a:t>웹 페이지 표현에 치중</a:t>
            </a:r>
            <a:endParaRPr lang="en-US" altLang="ko-KR" sz="15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261428" y="3960253"/>
            <a:ext cx="4536504" cy="1272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500" dirty="0" smtClean="0"/>
              <a:t>- XML</a:t>
            </a:r>
            <a:r>
              <a:rPr lang="ko-KR" altLang="en-US" sz="1500" dirty="0" smtClean="0"/>
              <a:t>에는 사전 정의 태그가 존재하지 않는다</a:t>
            </a:r>
            <a:r>
              <a:rPr lang="en-US" altLang="ko-KR" sz="1500" dirty="0" smtClean="0"/>
              <a:t>.</a:t>
            </a:r>
          </a:p>
          <a:p>
            <a:pPr algn="l"/>
            <a:endParaRPr lang="en-US" altLang="ko-KR" sz="1500" dirty="0"/>
          </a:p>
          <a:p>
            <a:pPr algn="l"/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사용자가 임의로 태그 이름을 정의할 수 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5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1026" name="Picture 2" descr="C:\Users\user\Desktop\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1310"/>
            <a:ext cx="8606297" cy="54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0624" y="2420888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XML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를 다루는 패키지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rvest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24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0624" y="2420888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r</a:t>
            </a:r>
            <a:r>
              <a:rPr lang="en-US" altLang="ko-KR" sz="2000" dirty="0" err="1" smtClean="0"/>
              <a:t>vest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node, </a:t>
            </a:r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, text </a:t>
            </a:r>
            <a:r>
              <a:rPr lang="ko-KR" altLang="en-US" sz="2000" dirty="0" smtClean="0"/>
              <a:t>만 기억하자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7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96752"/>
            <a:ext cx="864096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000" dirty="0"/>
          </a:p>
        </p:txBody>
      </p:sp>
      <p:pic>
        <p:nvPicPr>
          <p:cNvPr id="1026" name="Picture 2" descr="C:\Users\user\Desktop\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1310"/>
            <a:ext cx="8606297" cy="547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116</Words>
  <Application>Microsoft Office PowerPoint</Application>
  <PresentationFormat>화면 슬라이드 쇼(4:3)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R을 활용한 크롤링</vt:lpstr>
      <vt:lpstr>크롤링이란?</vt:lpstr>
      <vt:lpstr>앞으로 배울 R 크롤링의 순서</vt:lpstr>
      <vt:lpstr>PowerPoint 프레젠테이션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R을 활용한 크롤링</dc:title>
  <dc:creator>user</dc:creator>
  <cp:lastModifiedBy>user</cp:lastModifiedBy>
  <cp:revision>9</cp:revision>
  <dcterms:created xsi:type="dcterms:W3CDTF">2018-05-24T03:28:31Z</dcterms:created>
  <dcterms:modified xsi:type="dcterms:W3CDTF">2018-05-24T10:51:22Z</dcterms:modified>
</cp:coreProperties>
</file>