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1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9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8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6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4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3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4D5B-07A8-462C-B5E4-97825E39E3C6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6792-EF88-4A9B-B28B-320C7BD4F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8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4279" y="1441939"/>
            <a:ext cx="606669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IV 1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74279" y="2892670"/>
            <a:ext cx="606669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IV 2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49970" y="1441939"/>
            <a:ext cx="691660" cy="5099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MV1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149970" y="2892670"/>
            <a:ext cx="691660" cy="5099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MV2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6160473" y="1441939"/>
            <a:ext cx="691660" cy="509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DV1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160473" y="2875086"/>
            <a:ext cx="691660" cy="5099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DV2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80948" y="169691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2880948" y="1696916"/>
            <a:ext cx="1269022" cy="14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4841630" y="1696916"/>
            <a:ext cx="1318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 flipV="1">
            <a:off x="4841630" y="3130063"/>
            <a:ext cx="1318843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4841630" y="1696916"/>
            <a:ext cx="1318843" cy="14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10" idx="1"/>
          </p:cNvCxnSpPr>
          <p:nvPr/>
        </p:nvCxnSpPr>
        <p:spPr>
          <a:xfrm>
            <a:off x="4841630" y="1696916"/>
            <a:ext cx="1318843" cy="143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2880948" y="3147647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6" idx="1"/>
          </p:cNvCxnSpPr>
          <p:nvPr/>
        </p:nvCxnSpPr>
        <p:spPr>
          <a:xfrm flipV="1">
            <a:off x="2880948" y="1696916"/>
            <a:ext cx="1269022" cy="14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0"/>
            <a:endCxn id="9" idx="0"/>
          </p:cNvCxnSpPr>
          <p:nvPr/>
        </p:nvCxnSpPr>
        <p:spPr>
          <a:xfrm rot="5400000" flipH="1" flipV="1">
            <a:off x="4541958" y="-522405"/>
            <a:ext cx="12700" cy="3928689"/>
          </a:xfrm>
          <a:prstGeom prst="curvedConnector3">
            <a:avLst>
              <a:gd name="adj1" fmla="val 4084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5" idx="2"/>
            <a:endCxn id="10" idx="2"/>
          </p:cNvCxnSpPr>
          <p:nvPr/>
        </p:nvCxnSpPr>
        <p:spPr>
          <a:xfrm rot="5400000" flipH="1" flipV="1">
            <a:off x="4533166" y="1429487"/>
            <a:ext cx="17584" cy="3928689"/>
          </a:xfrm>
          <a:prstGeom prst="curvedConnector3">
            <a:avLst>
              <a:gd name="adj1" fmla="val -21500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</p:cNvCxnSpPr>
          <p:nvPr/>
        </p:nvCxnSpPr>
        <p:spPr>
          <a:xfrm>
            <a:off x="2880948" y="1696916"/>
            <a:ext cx="3203329" cy="143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3"/>
            <a:endCxn id="9" idx="1"/>
          </p:cNvCxnSpPr>
          <p:nvPr/>
        </p:nvCxnSpPr>
        <p:spPr>
          <a:xfrm flipV="1">
            <a:off x="2880948" y="1696916"/>
            <a:ext cx="3279525" cy="14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6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Liew, Bernard</dc:creator>
  <cp:lastModifiedBy>Liew, Bernard</cp:lastModifiedBy>
  <cp:revision>1</cp:revision>
  <dcterms:created xsi:type="dcterms:W3CDTF">2021-05-04T07:58:19Z</dcterms:created>
  <dcterms:modified xsi:type="dcterms:W3CDTF">2021-05-04T08:04:16Z</dcterms:modified>
</cp:coreProperties>
</file>