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8457-17F6-4EA5-A18C-3883347F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9F7C4-7C03-4927-B616-0F51D0BFB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817D-4565-4A74-AFD4-6F77EB5F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2211-9497-44ED-8C5B-A74584C4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BA4FF-F2A5-41D6-A0C0-6802C1E6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0E75-8D51-454F-A5E3-A692BEA9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55C66-DB35-4F77-89F6-B6019A804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C82B-503A-4186-96C3-D7AF541C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1D42-2596-47AB-92EC-71D36DDC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5100A-2DE5-4B31-AD12-4FD0364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E4C88-ED90-4831-A47F-7A3C6147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D1226-B4D0-4E57-9797-6D0677437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1D11-EA73-412C-BB61-B7829061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FDDE-78A4-4F6E-B62A-375F9952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A89E-5E90-4E97-B438-06DA9184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FFBD-3352-4B60-85A1-2ED32357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7122-33D4-404A-9343-F59ECE5F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9512-13C8-4B90-B331-15FB4187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6F67-47F7-430F-A5CB-9C007823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1040-58AF-4D6D-8557-D46B4161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2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F617-C307-4A5D-8338-170FA7A3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16A5B-EA4E-4091-9D91-6DA6CC362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A5EE-0E35-40BD-8384-3D5947E7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A426-B6B8-461E-A009-A3CD7A0A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A0CE-EDC6-4E75-A4AA-1767F539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9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7070-7D25-4FEE-A4C7-AF965D0F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E1FC-C327-4AC2-A5A9-DAE91B115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5876F-473D-494B-94CE-FC64CD0C5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6EDD0-3DD9-455B-9276-9A20C999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5C0D-D3AD-4388-997A-ECED19AB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10AED-A6E6-40A6-82F1-2A3DDFAB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909F-F9EA-4C86-A9F5-6904FB1C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50EA1-D0F3-4C0D-9EA6-7D2B0920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44106-25F4-4F62-A9BF-6103145AD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DB3B0-A2E3-4072-9664-386546AEA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EDF57-5A41-4BCB-A9C1-CBF03A500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ADC4D-D828-419A-BC20-D1D6D77C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3082E-1BA6-429D-9722-03981B9B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0E18D-4ADE-48C1-836B-3261B863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EEB4-D1FD-4F79-8F64-DDDBF7F7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0822C-1525-4115-ACB0-A25B9073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F0570-5DD4-4277-B46E-8BF1CE13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1689B-0113-4996-8BCE-E5E389E6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5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942A3-F0CA-4736-9A0A-B3B7DED8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14C5C-3B42-431C-9AF2-069A2A79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3C018-17EC-4FAA-BD05-F6958FB0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5D00-6F6E-41BC-A5F8-3063D7EC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E835-C156-4639-B93A-19E421A6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E21A0-C6C3-4192-B502-E320B1083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658E-14BE-47CB-A30B-F178D5BF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1E8C4-56E3-452B-888D-F4C3C7C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74564-E317-4247-9262-BAB13CEC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B89C-951F-4437-9E74-B01B614E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CA2D2-B4AC-4DBE-81EC-A1C6F6D99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81C56-A417-4D15-A576-BCA3115A2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30B9-E8A5-4187-8491-6BD2699C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86A6D-AEC5-41A9-AC7B-A04532E0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86902-1F90-4E5E-8EA9-F7ED7070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257CF-B372-4210-8FC6-E152C013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691E8-FA46-41B5-970F-AA12147D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2631C-32AA-4235-AB3D-771D05A0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93F7-39F7-4906-A165-035073E6E4D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F609-B76F-43E6-A661-B1E1428D5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59A7D-D960-4B14-9A4C-DBD7DA040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257C-F6B5-4621-A6BE-6C1EAFE1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6FFF8-EB1A-4A11-BBFA-E8E0AA9BF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72D67B-C4F5-4B9B-B426-80F22EACF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11"/>
            <a:ext cx="12192000" cy="6606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2CB3F5-257C-435F-802D-C27B715586C6}"/>
              </a:ext>
            </a:extLst>
          </p:cNvPr>
          <p:cNvSpPr/>
          <p:nvPr/>
        </p:nvSpPr>
        <p:spPr>
          <a:xfrm rot="19615382">
            <a:off x="3914091" y="2967335"/>
            <a:ext cx="4363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Looks like SPSS</a:t>
            </a:r>
          </a:p>
        </p:txBody>
      </p:sp>
    </p:spTree>
    <p:extLst>
      <p:ext uri="{BB962C8B-B14F-4D97-AF65-F5344CB8AC3E}">
        <p14:creationId xmlns:p14="http://schemas.microsoft.com/office/powerpoint/2010/main" val="409761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257C-F6B5-4621-A6BE-6C1EAFE1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6FFF8-EB1A-4A11-BBFA-E8E0AA9BF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72D67B-C4F5-4B9B-B426-80F22EACF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11"/>
            <a:ext cx="12192000" cy="6606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2CB3F5-257C-435F-802D-C27B715586C6}"/>
              </a:ext>
            </a:extLst>
          </p:cNvPr>
          <p:cNvSpPr/>
          <p:nvPr/>
        </p:nvSpPr>
        <p:spPr>
          <a:xfrm>
            <a:off x="3196847" y="2967335"/>
            <a:ext cx="5798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you see data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01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F2D2-703F-46AA-895D-961DC56A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2D3675-34C2-42E6-BF21-E921A41B4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2" y="1488725"/>
            <a:ext cx="11798394" cy="239280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0FA44E-20C8-44A9-B515-F1612D99F4FD}"/>
              </a:ext>
            </a:extLst>
          </p:cNvPr>
          <p:cNvSpPr/>
          <p:nvPr/>
        </p:nvSpPr>
        <p:spPr>
          <a:xfrm>
            <a:off x="1934428" y="2887436"/>
            <a:ext cx="7879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you define variables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37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6393A-146B-4025-AC63-131AAC656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6" y="2483747"/>
            <a:ext cx="10515600" cy="189050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5E2BDE-03E0-42A4-A641-97CB358B54AE}"/>
              </a:ext>
            </a:extLst>
          </p:cNvPr>
          <p:cNvSpPr/>
          <p:nvPr/>
        </p:nvSpPr>
        <p:spPr>
          <a:xfrm>
            <a:off x="2399223" y="4006022"/>
            <a:ext cx="7198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results are shown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65EB8-EAD1-4436-AE6E-F8301B9D52A6}"/>
              </a:ext>
            </a:extLst>
          </p:cNvPr>
          <p:cNvSpPr txBox="1"/>
          <p:nvPr/>
        </p:nvSpPr>
        <p:spPr>
          <a:xfrm>
            <a:off x="9179510" y="1353278"/>
            <a:ext cx="27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here to get script view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F4AC0-1654-4B6E-93C0-3DEC0EE69FDE}"/>
              </a:ext>
            </a:extLst>
          </p:cNvPr>
          <p:cNvCxnSpPr>
            <a:stCxn id="7" idx="2"/>
          </p:cNvCxnSpPr>
          <p:nvPr/>
        </p:nvCxnSpPr>
        <p:spPr>
          <a:xfrm>
            <a:off x="10559375" y="1722610"/>
            <a:ext cx="369037" cy="88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BB85-9176-446A-97EB-099F31C8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04DA3F-48AF-4630-B061-C6F3F1B68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07" y="700697"/>
            <a:ext cx="7448723" cy="489767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DAE12-3A9C-44C3-8899-43C1461A6B28}"/>
              </a:ext>
            </a:extLst>
          </p:cNvPr>
          <p:cNvSpPr/>
          <p:nvPr/>
        </p:nvSpPr>
        <p:spPr>
          <a:xfrm>
            <a:off x="1600786" y="3952756"/>
            <a:ext cx="8315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you type like a hacker</a:t>
            </a:r>
          </a:p>
        </p:txBody>
      </p:sp>
    </p:spTree>
    <p:extLst>
      <p:ext uri="{BB962C8B-B14F-4D97-AF65-F5344CB8AC3E}">
        <p14:creationId xmlns:p14="http://schemas.microsoft.com/office/powerpoint/2010/main" val="213398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liew</dc:creator>
  <cp:lastModifiedBy>bernard liew</cp:lastModifiedBy>
  <cp:revision>1</cp:revision>
  <dcterms:created xsi:type="dcterms:W3CDTF">2020-07-16T14:02:35Z</dcterms:created>
  <dcterms:modified xsi:type="dcterms:W3CDTF">2020-07-16T14:05:47Z</dcterms:modified>
</cp:coreProperties>
</file>