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5B5B-E8F2-4F92-AF8E-9749D4A99D47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47AB-AE12-4E71-8C85-9B8665985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88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5B5B-E8F2-4F92-AF8E-9749D4A99D47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47AB-AE12-4E71-8C85-9B8665985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9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5B5B-E8F2-4F92-AF8E-9749D4A99D47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47AB-AE12-4E71-8C85-9B8665985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20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5B5B-E8F2-4F92-AF8E-9749D4A99D47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47AB-AE12-4E71-8C85-9B8665985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99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5B5B-E8F2-4F92-AF8E-9749D4A99D47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47AB-AE12-4E71-8C85-9B8665985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82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5B5B-E8F2-4F92-AF8E-9749D4A99D47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47AB-AE12-4E71-8C85-9B8665985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89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5B5B-E8F2-4F92-AF8E-9749D4A99D47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47AB-AE12-4E71-8C85-9B8665985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06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5B5B-E8F2-4F92-AF8E-9749D4A99D47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47AB-AE12-4E71-8C85-9B8665985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09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5B5B-E8F2-4F92-AF8E-9749D4A99D47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47AB-AE12-4E71-8C85-9B8665985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89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5B5B-E8F2-4F92-AF8E-9749D4A99D47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47AB-AE12-4E71-8C85-9B8665985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05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5B5B-E8F2-4F92-AF8E-9749D4A99D47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47AB-AE12-4E71-8C85-9B8665985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22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15B5B-E8F2-4F92-AF8E-9749D4A99D47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147AB-AE12-4E71-8C85-9B8665985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64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" y="414463"/>
            <a:ext cx="9565361" cy="611149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2757238" y="1803862"/>
            <a:ext cx="74815" cy="457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832053" y="1803862"/>
            <a:ext cx="706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Leave this part. You can even give a title you like, e.g. “my se747 analysis”</a:t>
            </a:r>
            <a:endParaRPr lang="en-GB" dirty="0"/>
          </a:p>
        </p:txBody>
      </p:sp>
      <p:sp>
        <p:nvSpPr>
          <p:cNvPr id="7" name="Right Brace 6"/>
          <p:cNvSpPr/>
          <p:nvPr/>
        </p:nvSpPr>
        <p:spPr>
          <a:xfrm>
            <a:off x="9573674" y="2455025"/>
            <a:ext cx="74815" cy="8035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9969955" y="1781260"/>
            <a:ext cx="162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can delete this and add your own personal comments</a:t>
            </a:r>
            <a:endParaRPr lang="en-GB" dirty="0"/>
          </a:p>
        </p:txBody>
      </p:sp>
      <p:sp>
        <p:nvSpPr>
          <p:cNvPr id="9" name="Right Brace 8"/>
          <p:cNvSpPr/>
          <p:nvPr/>
        </p:nvSpPr>
        <p:spPr>
          <a:xfrm>
            <a:off x="8551210" y="3382484"/>
            <a:ext cx="152400" cy="36021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>
            <a:stCxn id="7" idx="1"/>
            <a:endCxn id="8" idx="1"/>
          </p:cNvCxnSpPr>
          <p:nvPr/>
        </p:nvCxnSpPr>
        <p:spPr>
          <a:xfrm flipV="1">
            <a:off x="9648489" y="2519924"/>
            <a:ext cx="321466" cy="33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97170" y="4029887"/>
            <a:ext cx="162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Code chunk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778425" y="3562592"/>
            <a:ext cx="1343930" cy="65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>
            <a:off x="9400605" y="3981493"/>
            <a:ext cx="99570" cy="10741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>
            <a:endCxn id="8" idx="1"/>
          </p:cNvCxnSpPr>
          <p:nvPr/>
        </p:nvCxnSpPr>
        <p:spPr>
          <a:xfrm flipV="1">
            <a:off x="9526548" y="2519924"/>
            <a:ext cx="443407" cy="199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313178" y="3470208"/>
            <a:ext cx="656777" cy="121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72258" y="4569079"/>
            <a:ext cx="162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Press play to run analysis,</a:t>
            </a:r>
          </a:p>
          <a:p>
            <a:r>
              <a:rPr lang="en-GB" dirty="0" smtClean="0"/>
              <a:t>Results will appear below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32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Essex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Liew, Bernard</dc:creator>
  <cp:lastModifiedBy>Liew, Bernard</cp:lastModifiedBy>
  <cp:revision>2</cp:revision>
  <dcterms:created xsi:type="dcterms:W3CDTF">2019-09-25T09:25:45Z</dcterms:created>
  <dcterms:modified xsi:type="dcterms:W3CDTF">2019-09-25T09:32:15Z</dcterms:modified>
</cp:coreProperties>
</file>