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4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7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4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5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3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9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DCB3-5E79-4C32-8ADC-9647E575F710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57E4-841A-4EF9-818F-20784AE5F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94" y="1544783"/>
            <a:ext cx="3853762" cy="3334215"/>
          </a:xfrm>
          <a:prstGeom prst="hexagon">
            <a:avLst/>
          </a:prstGeom>
        </p:spPr>
      </p:pic>
      <p:sp>
        <p:nvSpPr>
          <p:cNvPr id="9" name="Hexagon 8"/>
          <p:cNvSpPr/>
          <p:nvPr/>
        </p:nvSpPr>
        <p:spPr>
          <a:xfrm rot="16200000">
            <a:off x="1668617" y="1136580"/>
            <a:ext cx="4464000" cy="4150620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3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Liew, Bernard</dc:creator>
  <cp:lastModifiedBy>Liew, Bernard</cp:lastModifiedBy>
  <cp:revision>3</cp:revision>
  <dcterms:created xsi:type="dcterms:W3CDTF">2022-03-31T09:23:57Z</dcterms:created>
  <dcterms:modified xsi:type="dcterms:W3CDTF">2022-03-31T09:47:47Z</dcterms:modified>
</cp:coreProperties>
</file>