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1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89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5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0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8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2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07F9-0454-4DCA-B73C-03B71A328F01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8419-1979-422F-BECC-4A6255197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7803" y="-790705"/>
            <a:ext cx="7220989" cy="158141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3 – Automating Supply Chain 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545" y="1449041"/>
            <a:ext cx="9144000" cy="165576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dirty="0" smtClean="0"/>
              <a:t>Problems with stock delays: Stock not being reordered until its unavailable and stock being held at the delivery zone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Depending on speed of sales, order new stock in advance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Depending on Sales, vary size of delivery vehicle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Algorithms can be used to accurately respond to rates of sales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8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 – Automating Supply Chain 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Automating Supply Chain </dc:title>
  <dc:creator>Admin</dc:creator>
  <cp:lastModifiedBy>Admin</cp:lastModifiedBy>
  <cp:revision>2</cp:revision>
  <dcterms:created xsi:type="dcterms:W3CDTF">2019-06-12T11:06:20Z</dcterms:created>
  <dcterms:modified xsi:type="dcterms:W3CDTF">2019-06-12T14:04:30Z</dcterms:modified>
</cp:coreProperties>
</file>