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0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7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1D39-0844-4D18-B171-7E8D81FB0D4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8CB2-85E1-46E9-8CA2-D3BC70AA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2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833" y="532014"/>
            <a:ext cx="10540538" cy="5810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18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2019-06-12T12:50:00Z</dcterms:created>
  <dcterms:modified xsi:type="dcterms:W3CDTF">2019-06-12T12:50:20Z</dcterms:modified>
</cp:coreProperties>
</file>