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190B-428E-2C80-7B20-A47EF7E9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91373-0C8A-C325-3482-05DD61154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74E0A-C749-A785-0643-CE6FCD6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3E70-B4FE-3CFC-BC02-C42583C6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9B7ED-1E29-F6B4-6153-4ADDA8E9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BC67-4D98-131E-7E8B-7212E22EF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3F7CD-DF9A-7D27-C3B2-FCE5083B1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4C7E7-6DF0-9C2A-9DBE-3A16869D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57139-0279-EDDA-E680-A7D43713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58C20-8CF5-C00F-8247-76A1D7D9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5A292-15F0-9744-BE8F-48D21390A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9B1A-EF97-DA00-FC57-76552A40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D39C-2209-C6A6-0F53-043A6582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8B79-31EA-CD4A-F99A-55173737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A954-518D-4042-47D5-4B95C59C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1361-461A-703C-82EB-90BE9485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369E-DC06-6389-E826-ABDB2DF3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8B1E-BEBA-FB89-4FE9-E62E4235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64AD9-323B-6E8D-6BCF-9C96D8A9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4FA4-31E7-9368-D062-E2D84221C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2F10-2366-4A45-DA79-8967CBC9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AF3EC-EF14-45AD-F0C2-82C6DA01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B424-C664-5F78-6C99-A909507D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1122-B067-CC3B-ACF5-B33F8EB2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9877-3752-1CDE-5B01-C41DD6C7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6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8810-BFAA-B03F-F76E-2E9162A5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4E22-215E-7B77-9742-AEAA0993E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A4E5-AE17-A6DE-0A4A-4480C6FC4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8E7F9-1AE2-CE32-9078-24B78963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3A3E0-8DE0-3FC5-3E4C-36CE3A7D2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E3D95-B4C3-F77B-C056-F4B2DB45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1A26-B883-6649-55AD-C8A66130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0081-60DB-9884-CC2D-78A373B3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EAFCA0-33B2-0D4C-3241-8A6B3998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4CB50-87A2-354C-7584-455C20A70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26A16-DB75-322D-2C24-ABDDC6F5D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DB3DC-C8BD-7D01-4732-33732C36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1DD98-545A-D938-9A04-FDA4DB83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2CD81-D22F-693B-709C-B7035DF6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4AF6-15BA-F9BB-7694-26B18EB4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1A299-037E-BCE8-1ECB-15799D1B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DAFE7-5414-7177-F701-EC954E5B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2742B-1504-5789-3FC7-F5D37437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4EAA9-6C9C-6F0F-E918-CD015B3A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A71F0-D21F-9B52-28BC-706C89F9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1204E-1357-CB15-CCCD-BA1B05BE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9AF2-0186-0A6C-7407-409CFDE0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7B19C-9F71-DD1F-9A83-0AC304C0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1A729-CFA9-7508-1423-4095A1B44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72DB-F5EC-D54D-2161-B0C10207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3F3AD-69ED-CB55-DF63-2EC60F8B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E10F-EC8F-AB92-B354-14FC55B0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108A9-4526-EF16-DFC1-EA1A27C9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BEB3D-E6D5-F219-EEF6-CCB1421C3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C2B8D-B5F6-1951-1388-38199ACA1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AEC8D-0F2A-1832-5FEF-731E8580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CB8AE-571B-D2EA-E7E1-A33152BC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C1D11-91B8-1879-78C9-9BD2E2C0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45E49-150B-EEEE-61A0-40850A98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CA52D-0AAC-040D-2565-37DEFE46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6FDC-C16E-8DD6-3F25-A5B07C8E3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0999D-E6FD-40A3-8281-061FCD3AB4D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0CF1-C759-1ED1-E058-F7C997B93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2C66-95E2-B072-6D8B-AC07C5966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BA605-EE72-4ACF-ACB5-5D796E9A0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EE3E-7B13-78B7-104D-40F9BDC8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D58E-0F58-DC15-9E30-519658C6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14"/>
            <a:ext cx="11137490" cy="493896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7200" b="1" dirty="0"/>
              <a:t>Problem Addressed:</a:t>
            </a:r>
            <a:br>
              <a:rPr lang="en-US" sz="7200" dirty="0"/>
            </a:br>
            <a:r>
              <a:rPr lang="en-US" sz="7200" dirty="0"/>
              <a:t>Many patients visit clinics or emergency rooms without knowing whether their symptoms require urgent care. This overloads health systems and delays attention for critical cases.</a:t>
            </a:r>
            <a:endParaRPr lang="en-US" sz="7200" b="1" dirty="0"/>
          </a:p>
          <a:p>
            <a:pPr>
              <a:lnSpc>
                <a:spcPct val="170000"/>
              </a:lnSpc>
              <a:buNone/>
            </a:pPr>
            <a:r>
              <a:rPr lang="en-US" sz="7200" b="1" dirty="0"/>
              <a:t>Solution:</a:t>
            </a:r>
            <a:br>
              <a:rPr lang="en-US" sz="7200" dirty="0"/>
            </a:br>
            <a:r>
              <a:rPr lang="en-US" sz="7200" dirty="0"/>
              <a:t>An NLP-powered chatbot that classifies patient-reported symptoms into 3 triage categories:</a:t>
            </a:r>
          </a:p>
          <a:p>
            <a:pPr lvl="1">
              <a:lnSpc>
                <a:spcPct val="170000"/>
              </a:lnSpc>
            </a:pPr>
            <a:r>
              <a:rPr lang="en-US" sz="6800" b="1" dirty="0"/>
              <a:t>Self-care</a:t>
            </a:r>
            <a:endParaRPr lang="en-US" sz="6800" dirty="0"/>
          </a:p>
          <a:p>
            <a:pPr lvl="1">
              <a:lnSpc>
                <a:spcPct val="170000"/>
              </a:lnSpc>
            </a:pPr>
            <a:r>
              <a:rPr lang="en-US" sz="6800" b="1" dirty="0"/>
              <a:t>Consult GP</a:t>
            </a:r>
            <a:endParaRPr lang="en-US" sz="6800" dirty="0"/>
          </a:p>
          <a:p>
            <a:pPr lvl="1">
              <a:lnSpc>
                <a:spcPct val="170000"/>
              </a:lnSpc>
            </a:pPr>
            <a:r>
              <a:rPr lang="en-US" sz="6800" b="1" dirty="0"/>
              <a:t>Emergency</a:t>
            </a:r>
          </a:p>
          <a:p>
            <a:pPr>
              <a:lnSpc>
                <a:spcPct val="170000"/>
              </a:lnSpc>
              <a:buNone/>
            </a:pPr>
            <a:r>
              <a:rPr lang="en-US" sz="7200" b="1" dirty="0"/>
              <a:t>Why it Matters:</a:t>
            </a:r>
            <a:br>
              <a:rPr lang="en-US" sz="7200" dirty="0"/>
            </a:br>
            <a:r>
              <a:rPr lang="en-US" sz="7200" dirty="0"/>
              <a:t>Early triage improves patient decisions, reduces system strain, and enables scalable support via AI assistants.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7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296A9-321F-D2AB-82F8-B9341DC8F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FB91-DDF3-614C-EC6A-7F6C6401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Pipeline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26B9-5927-0BF4-8276-64A82A07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640097" cy="421849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7200" b="1" dirty="0"/>
              <a:t>User Symptom Input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       ↓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Regex + Text Cleaning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       ↓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Symptom Phrase Extraction (</a:t>
            </a:r>
            <a:r>
              <a:rPr lang="en-US" sz="7200" b="1" dirty="0" err="1"/>
              <a:t>spaCy</a:t>
            </a:r>
            <a:r>
              <a:rPr lang="en-US" sz="7200" b="1" dirty="0"/>
              <a:t> Noun Chunks)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       ↓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TF-IDF Vectorization (1–2 grams)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       ↓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Logistic Regression Classifier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       ↓</a:t>
            </a:r>
          </a:p>
          <a:p>
            <a:pPr>
              <a:lnSpc>
                <a:spcPct val="120000"/>
              </a:lnSpc>
              <a:buNone/>
            </a:pPr>
            <a:r>
              <a:rPr lang="en-US" sz="7200" b="1" dirty="0"/>
              <a:t>Triage Label Output + Natural Response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E8B1D6-DBA2-FA88-D04F-DB23420F4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814" y="1690688"/>
            <a:ext cx="383097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Stack: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Colab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text 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Pipeline built for modular reuse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0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9E68C-045A-1073-9A79-45A2AA2A6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4044-C464-A33F-B784-55590E76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Demo &amp; Capabilities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6EBE146-0780-7722-361E-9AB0602FF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79296"/>
            <a:ext cx="10360742" cy="511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Simulated dataset of 5 triage-labeled medical questions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-powered NER-style symptom extraction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TF-IDF + Logistic Regression triage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Multi-turn chatbot with LLM-style generated responses per class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Interaction: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pgsql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👤 I feel chest tightness and shortness of breath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🤖 EMERGENCY: Seek immediate medical attention.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🤖 Any other symptoms? (yes/no)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444F8-694B-D7AD-BB75-432FF8DCC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C13E-9760-F815-6005-2CC196EBB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 &amp; Future Roadmap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DF085D-A164-1126-6EC9-4B809E8F8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05223"/>
            <a:ext cx="10360742" cy="466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Trade-offs: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Used synthetic data due to dataset access issues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Basic classifier and symptom recognition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No deep learning or UI in Phase 1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000" b="1" dirty="0"/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Planned Improvements: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🧠 Replace noun chunks with </a:t>
            </a:r>
            <a:r>
              <a:rPr lang="en-US" sz="2000" b="1" dirty="0" err="1"/>
              <a:t>SciSpacy</a:t>
            </a:r>
            <a:r>
              <a:rPr lang="en-US" sz="2000" b="1" dirty="0"/>
              <a:t>/</a:t>
            </a:r>
            <a:r>
              <a:rPr lang="en-US" sz="2000" b="1" dirty="0" err="1"/>
              <a:t>BioBERT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🗃️ Use full </a:t>
            </a:r>
            <a:r>
              <a:rPr lang="en-US" sz="2000" b="1" dirty="0" err="1"/>
              <a:t>MedDialog</a:t>
            </a:r>
            <a:r>
              <a:rPr lang="en-US" sz="2000" b="1" dirty="0"/>
              <a:t> dataset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🎙️ Add </a:t>
            </a:r>
            <a:r>
              <a:rPr lang="en-US" sz="2000" b="1" dirty="0"/>
              <a:t>Whisper speech input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💻 Build </a:t>
            </a:r>
            <a:r>
              <a:rPr lang="en-US" sz="2000" b="1" dirty="0" err="1"/>
              <a:t>Streamlit</a:t>
            </a:r>
            <a:r>
              <a:rPr lang="en-US" sz="2000" b="1" dirty="0"/>
              <a:t> UI</a:t>
            </a:r>
            <a:r>
              <a:rPr lang="en-US" sz="2000" dirty="0"/>
              <a:t> + MongoDB logging</a:t>
            </a:r>
          </a:p>
        </p:txBody>
      </p:sp>
    </p:spTree>
    <p:extLst>
      <p:ext uri="{BB962C8B-B14F-4D97-AF65-F5344CB8AC3E}">
        <p14:creationId xmlns:p14="http://schemas.microsoft.com/office/powerpoint/2010/main" val="1460376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263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Unicode MS</vt:lpstr>
      <vt:lpstr>Office Theme</vt:lpstr>
      <vt:lpstr>Project Overview</vt:lpstr>
      <vt:lpstr>NLP Pipeline Architecture</vt:lpstr>
      <vt:lpstr>Chatbot Demo &amp; Capabilities</vt:lpstr>
      <vt:lpstr>Trade-offs &amp; Future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kamdoum</dc:creator>
  <cp:lastModifiedBy>bernard kamdoum</cp:lastModifiedBy>
  <cp:revision>1</cp:revision>
  <dcterms:created xsi:type="dcterms:W3CDTF">2025-08-08T18:47:32Z</dcterms:created>
  <dcterms:modified xsi:type="dcterms:W3CDTF">2025-08-08T18:56:54Z</dcterms:modified>
</cp:coreProperties>
</file>