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67E-F602-A010-2324-B1706E5D7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6B195-0AAD-E66F-3461-F4D76115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5EED-E2CC-665D-1B7F-E549C458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8ED0-7A83-A62A-BA98-487B9075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058A-A0E6-7D8E-C112-FCBDFD5D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797C-E7F7-AA9A-9ED5-A18BA0B3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190D-E9F5-2053-E120-C9597C7EB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F05A-4493-89B8-673C-ACBC3271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EA57-C57E-1253-6008-5305BEA4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70B4-716F-A0DA-58E8-E10E26FF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98611-A569-E18D-390F-B7BFAA8A0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F8548-B26C-01C8-C87C-FE03B39D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340DE-1780-4224-D904-841CAE85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10E4-F7AA-406B-207B-D98205CE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651EA-D85E-5AC2-4E5E-B8783E70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F377-2277-D820-C801-AAAE284C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C729-04A2-D209-7389-423C4636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4AD4-811E-DA8E-CDC3-C4945F1F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46E2-A6A4-9E29-0D5C-A1720E78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D8A6-9016-E97D-18EC-632B47B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701E-0EEF-DF21-68B8-E60628E4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A5059-767A-8CC8-F51E-37B94FB5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DF9E-1F49-6A06-7BAC-19D15D78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2B642-A38F-9372-55C1-DF3D96C9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2BD8-3196-2B47-DA0C-188E6F1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A250-0AB7-47B9-261E-317F71A8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C224-C99B-EC5F-E2AB-50C6951E8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C991D-5928-899F-054E-38ABEFD3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B4DA-01EB-A2FF-78A5-2B4C8DEC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6B2D8-A1A8-5013-E8DD-9DBDB733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6078-0697-EC36-0066-DE8F05ED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26B7-E8A7-C209-F767-2D2DCF94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8C2-2B47-0434-412F-FFA459CF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69E09-F971-8AA1-26FE-1AEDFA279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ABA58-F605-422C-7CD8-A01F76D3D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8F0BD-2FB6-4DBA-4080-1B8AB2D0D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88077-B456-4642-3B2F-46AAC199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AB995-9E50-CA81-472C-EAE74F5C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A4035-A520-3473-1C1C-A72B8911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6486-B6D0-73A0-0BE9-9DB152D4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D6254-4D86-0879-72ED-3C466EA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E1AE0-5A8F-2B56-300F-FBA8C7BB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8AC22-9FDD-ED4C-C399-5C006DF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12BE1-0E13-E5EF-24CA-6B05FD4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499C4-907D-DEE1-4595-621AF6FE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AEDA-C456-EC40-44FE-20328469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9B2B-1C02-28A2-E3E4-360A7C3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C496-DA02-5976-F71F-A6931084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87BE8-D531-6B2D-545A-E273FD5D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7E824-1314-02A1-1E53-B08A4B5C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EC6C-5A8A-88A5-357E-33BA0D50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F8AD-ACB8-46AC-688A-9428A087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435E-5810-8145-2933-439AEB2E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BE8A3-0069-8C82-EEF5-E6B488AB8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80672-179F-9933-D6E1-14454A13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E7B6-8A9A-250E-355C-0FBD7CC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63EC-0E2B-E338-17E7-6637C844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DAB1-93F1-704E-FFFC-48FB422A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B5C30-2E6A-08F3-D234-410BB4DD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0B54-B55A-0608-A452-A295299A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06F1-CBD4-3EB0-E4AF-290F92EF1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DF523-3391-44A0-9928-3B84BBA1D3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601F-3069-1577-436B-47F028A4B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A583-DE63-6EE7-E3E3-EC558846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D2998-71B1-4C1E-9756-E073C59C8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51E-152D-D951-C581-64F0974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 +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1D471D-5FE3-FD1C-2FA4-66A2A3A02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3320"/>
            <a:ext cx="10515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chatbot that takes user-reported symptoms and provides triage recommendations: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 GP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Addressed: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 in access to care and overload of primary/emergency systems due to lack of early triage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MedDialog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-style dataset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rows (for prototyping)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datasets explored: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MedDialog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Medical Dialogue on Kaggle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used: Custom CSV (user-generated)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6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79DB-D6CB-E881-BAFB-08EFA7B2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&amp;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F1AC-48C9-F122-0A1C-6C15006C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1926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System Flow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User Input → NER-style Extraction (</a:t>
            </a:r>
            <a:r>
              <a:rPr lang="en-US" dirty="0" err="1"/>
              <a:t>spaCy</a:t>
            </a:r>
            <a:r>
              <a:rPr lang="en-US" dirty="0"/>
              <a:t>) → Triage Classifier (TF-IDF + Logistic Regression) → Chatbot Reply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2DD40-6110-D579-8EE5-9D7A41820FE8}"/>
              </a:ext>
            </a:extLst>
          </p:cNvPr>
          <p:cNvSpPr txBox="1"/>
          <p:nvPr/>
        </p:nvSpPr>
        <p:spPr>
          <a:xfrm>
            <a:off x="838199" y="3966983"/>
            <a:ext cx="103990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Tech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(</a:t>
            </a:r>
            <a:r>
              <a:rPr lang="en-US" sz="2800" dirty="0" err="1"/>
              <a:t>Colab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pandas, scikit-learn, spa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CySimulated</a:t>
            </a:r>
            <a:r>
              <a:rPr lang="en-US" sz="2800" dirty="0"/>
              <a:t> dataset via medical_dialog.csv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LabelEncoder</a:t>
            </a:r>
            <a:r>
              <a:rPr lang="en-US" sz="2800" dirty="0"/>
              <a:t> for class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Pipeline for TF-IDF +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8228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24EA-8722-2705-91C8-BB9C4B71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Implementation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3D6D-6DC3-5284-C35A-95CB3C973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349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Key Components: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Symptom extraction using </a:t>
            </a:r>
            <a:r>
              <a:rPr lang="en-US" dirty="0" err="1"/>
              <a:t>spaCy</a:t>
            </a:r>
            <a:r>
              <a:rPr lang="en-US" dirty="0"/>
              <a:t> noun chunks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Triage classifier with 3 labels (self-care, GP, emergency)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Chatbot loop with follow-up prompt (“Any other symptoms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FA6ED-FCAF-BBEE-D460-22E1C7519F63}"/>
              </a:ext>
            </a:extLst>
          </p:cNvPr>
          <p:cNvSpPr txBox="1"/>
          <p:nvPr/>
        </p:nvSpPr>
        <p:spPr>
          <a:xfrm>
            <a:off x="838200" y="4375529"/>
            <a:ext cx="10515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Example Output:</a:t>
            </a:r>
          </a:p>
          <a:p>
            <a:endParaRPr lang="en-US" sz="1600" dirty="0"/>
          </a:p>
          <a:p>
            <a:r>
              <a:rPr lang="en-US" sz="2800" dirty="0"/>
              <a:t>🧠 Based on your symptoms, I recommend: CONSULT GP</a:t>
            </a:r>
          </a:p>
          <a:p>
            <a:r>
              <a:rPr lang="en-US" sz="2800" dirty="0"/>
              <a:t>🤔 Any other symptoms? (yes/no)</a:t>
            </a:r>
          </a:p>
        </p:txBody>
      </p:sp>
    </p:spTree>
    <p:extLst>
      <p:ext uri="{BB962C8B-B14F-4D97-AF65-F5344CB8AC3E}">
        <p14:creationId xmlns:p14="http://schemas.microsoft.com/office/powerpoint/2010/main" val="346448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530F-7E76-F3DD-D44F-C522628E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DFF5-09A8-45D2-3158-D0217036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sz="2800" dirty="0"/>
              <a:t>Small sample size → poor recall for minority classes</a:t>
            </a:r>
          </a:p>
          <a:p>
            <a:pPr lvl="1"/>
            <a:r>
              <a:rPr lang="en-US" sz="2800" dirty="0"/>
              <a:t>Original </a:t>
            </a:r>
            <a:r>
              <a:rPr lang="en-US" sz="2800" dirty="0" err="1"/>
              <a:t>MedDialog</a:t>
            </a:r>
            <a:r>
              <a:rPr lang="en-US" sz="2800" dirty="0"/>
              <a:t> download failed (permissions, broken links)</a:t>
            </a:r>
          </a:p>
          <a:p>
            <a:pPr lvl="1"/>
            <a:r>
              <a:rPr lang="en-US" sz="2800" dirty="0"/>
              <a:t>Need for more training examples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sz="2800" dirty="0"/>
              <a:t>Integrate larger public datasets (e.g., </a:t>
            </a:r>
            <a:r>
              <a:rPr lang="en-US" sz="2800" dirty="0" err="1"/>
              <a:t>MedDialog</a:t>
            </a:r>
            <a:r>
              <a:rPr lang="en-US" sz="2800" dirty="0"/>
              <a:t> via Git clone)</a:t>
            </a:r>
          </a:p>
          <a:p>
            <a:pPr lvl="1"/>
            <a:r>
              <a:rPr lang="en-US" sz="2800" dirty="0"/>
              <a:t>Improve symptom recognition with </a:t>
            </a:r>
            <a:r>
              <a:rPr lang="en-US" sz="2800" dirty="0" err="1"/>
              <a:t>BioBERT</a:t>
            </a:r>
            <a:r>
              <a:rPr lang="en-US" sz="2800" dirty="0"/>
              <a:t> or </a:t>
            </a:r>
            <a:r>
              <a:rPr lang="en-US" sz="2800" dirty="0" err="1"/>
              <a:t>SciSpacy</a:t>
            </a:r>
            <a:endParaRPr lang="en-US" sz="2800" dirty="0"/>
          </a:p>
          <a:p>
            <a:pPr lvl="1"/>
            <a:r>
              <a:rPr lang="en-US" sz="2800" dirty="0"/>
              <a:t>Add UI (</a:t>
            </a:r>
            <a:r>
              <a:rPr lang="en-US" sz="2800" dirty="0" err="1"/>
              <a:t>Streamlit</a:t>
            </a:r>
            <a:r>
              <a:rPr lang="en-US" sz="2800" dirty="0"/>
              <a:t>), speech input, and real-time risk scoring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4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Unicode MS</vt:lpstr>
      <vt:lpstr>Office Theme</vt:lpstr>
      <vt:lpstr>Goal + Dataset</vt:lpstr>
      <vt:lpstr>Architecture &amp; Tech Stack</vt:lpstr>
      <vt:lpstr>Initial Implementation Snapshot</vt:lpstr>
      <vt:lpstr>Challenges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kamdoum</dc:creator>
  <cp:lastModifiedBy>bernard kamdoum</cp:lastModifiedBy>
  <cp:revision>2</cp:revision>
  <dcterms:created xsi:type="dcterms:W3CDTF">2025-06-18T20:36:20Z</dcterms:created>
  <dcterms:modified xsi:type="dcterms:W3CDTF">2025-06-18T21:30:18Z</dcterms:modified>
</cp:coreProperties>
</file>