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3_28DB2A0A.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6" r:id="rId10"/>
    <p:sldId id="267" r:id="rId11"/>
    <p:sldId id="264" r:id="rId12"/>
    <p:sldId id="265"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2F857F2-105C-2EF6-D688-66D36F57C9A6}" name="Vinitha Sreenivasan" initials="VS" userId="3f7c3a6cc1ef2777"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modernComment_103_28DB2A0A.xml><?xml version="1.0" encoding="utf-8"?>
<p188:cmLst xmlns:a="http://schemas.openxmlformats.org/drawingml/2006/main" xmlns:r="http://schemas.openxmlformats.org/officeDocument/2006/relationships" xmlns:p188="http://schemas.microsoft.com/office/powerpoint/2018/8/main">
  <p188:cm id="{7D1BD6C1-A8BA-4219-8261-76F310ED3064}" authorId="{E2F857F2-105C-2EF6-D688-66D36F57C9A6}" created="2022-04-03T11:22:02.357">
    <ac:txMkLst xmlns:ac="http://schemas.microsoft.com/office/drawing/2013/main/command">
      <pc:docMk xmlns:pc="http://schemas.microsoft.com/office/powerpoint/2013/main/command"/>
      <pc:sldMk xmlns:pc="http://schemas.microsoft.com/office/powerpoint/2013/main/command" cId="685451786" sldId="259"/>
      <ac:spMk id="3" creationId="{073A1BA0-D870-4DB7-9D49-C9825CDAC3BF}"/>
      <ac:txMk cp="97" len="4">
        <ac:context len="133" hash="2897369306"/>
      </ac:txMk>
    </ac:txMkLst>
    <p188:pos x="4424680" y="1100455"/>
    <p188:txBody>
      <a:bodyPr/>
      <a:lstStyle/>
      <a:p>
        <a:r>
          <a:rPr lang="en-AU"/>
          <a:t>IMDB held to the primary infrastructure for the information we required on a movie. Rich search functionality; posters, descriptions, reviews. It didn’t provide any information on how to watch the movie however, we needed another API for that. 
</a:t>
        </a:r>
      </a:p>
    </p188:txBody>
  </p188:cm>
  <p188:cm id="{BBCD972A-E984-4D62-A937-4E91DE7321A7}" authorId="{E2F857F2-105C-2EF6-D688-66D36F57C9A6}" created="2022-04-03T11:22:46.044">
    <ac:txMkLst xmlns:ac="http://schemas.microsoft.com/office/drawing/2013/main/command">
      <pc:docMk xmlns:pc="http://schemas.microsoft.com/office/powerpoint/2013/main/command"/>
      <pc:sldMk xmlns:pc="http://schemas.microsoft.com/office/powerpoint/2013/main/command" cId="685451786" sldId="259"/>
      <ac:spMk id="3" creationId="{073A1BA0-D870-4DB7-9D49-C9825CDAC3BF}"/>
      <ac:txMk cp="104" len="28">
        <ac:context len="133" hash="2897369306"/>
      </ac:txMk>
    </ac:txMkLst>
    <p188:pos x="9568070" y="1096479"/>
    <p188:txBody>
      <a:bodyPr/>
      <a:lstStyle/>
      <a:p>
        <a:r>
          <a:rPr lang="en-AU"/>
          <a:t>Watchmode API gave us this information. From both APIs there was little information on an actors list of movies, we found this info in The Movie Database API. We thought that would be handy to flesh out the a users interest a bit, as we were creating the website</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3629F-91A7-4C95-ABF9-590FFF27FE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598E4843-1947-4D82-8D92-1E4E37B00F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6DDD507A-6EB6-4E78-BD71-09BC7C42FB37}"/>
              </a:ext>
            </a:extLst>
          </p:cNvPr>
          <p:cNvSpPr>
            <a:spLocks noGrp="1"/>
          </p:cNvSpPr>
          <p:nvPr>
            <p:ph type="dt" sz="half" idx="10"/>
          </p:nvPr>
        </p:nvSpPr>
        <p:spPr/>
        <p:txBody>
          <a:bodyPr/>
          <a:lstStyle/>
          <a:p>
            <a:fld id="{BE3BD8B0-041E-4232-B95B-7306E99C8BB0}" type="datetimeFigureOut">
              <a:rPr lang="en-AU" smtClean="0"/>
              <a:t>3/04/2022</a:t>
            </a:fld>
            <a:endParaRPr lang="en-AU"/>
          </a:p>
        </p:txBody>
      </p:sp>
      <p:sp>
        <p:nvSpPr>
          <p:cNvPr id="5" name="Footer Placeholder 4">
            <a:extLst>
              <a:ext uri="{FF2B5EF4-FFF2-40B4-BE49-F238E27FC236}">
                <a16:creationId xmlns:a16="http://schemas.microsoft.com/office/drawing/2014/main" id="{BEEC35E6-8746-4AC9-9E93-CCAE08817E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A4A77FD-E807-408B-A01C-4205AFBA34CC}"/>
              </a:ext>
            </a:extLst>
          </p:cNvPr>
          <p:cNvSpPr>
            <a:spLocks noGrp="1"/>
          </p:cNvSpPr>
          <p:nvPr>
            <p:ph type="sldNum" sz="quarter" idx="12"/>
          </p:nvPr>
        </p:nvSpPr>
        <p:spPr/>
        <p:txBody>
          <a:bodyPr/>
          <a:lstStyle/>
          <a:p>
            <a:fld id="{5DE2F0A9-AA40-4700-932B-0E93BF7D8B46}" type="slidenum">
              <a:rPr lang="en-AU" smtClean="0"/>
              <a:t>‹#›</a:t>
            </a:fld>
            <a:endParaRPr lang="en-AU"/>
          </a:p>
        </p:txBody>
      </p:sp>
    </p:spTree>
    <p:extLst>
      <p:ext uri="{BB962C8B-B14F-4D97-AF65-F5344CB8AC3E}">
        <p14:creationId xmlns:p14="http://schemas.microsoft.com/office/powerpoint/2010/main" val="848012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7FE35-8D14-477A-8D4B-7D2C7C85ABE3}"/>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F83221B-3069-4CDA-9A58-57AC3D0CBC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DBFA491-C672-4D97-9D85-C810A39C4B6B}"/>
              </a:ext>
            </a:extLst>
          </p:cNvPr>
          <p:cNvSpPr>
            <a:spLocks noGrp="1"/>
          </p:cNvSpPr>
          <p:nvPr>
            <p:ph type="dt" sz="half" idx="10"/>
          </p:nvPr>
        </p:nvSpPr>
        <p:spPr/>
        <p:txBody>
          <a:bodyPr/>
          <a:lstStyle/>
          <a:p>
            <a:fld id="{BE3BD8B0-041E-4232-B95B-7306E99C8BB0}" type="datetimeFigureOut">
              <a:rPr lang="en-AU" smtClean="0"/>
              <a:t>3/04/2022</a:t>
            </a:fld>
            <a:endParaRPr lang="en-AU"/>
          </a:p>
        </p:txBody>
      </p:sp>
      <p:sp>
        <p:nvSpPr>
          <p:cNvPr id="5" name="Footer Placeholder 4">
            <a:extLst>
              <a:ext uri="{FF2B5EF4-FFF2-40B4-BE49-F238E27FC236}">
                <a16:creationId xmlns:a16="http://schemas.microsoft.com/office/drawing/2014/main" id="{8EA0FBB2-215A-4319-A468-AFCCE3BC774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B9BFC97-913A-4741-A610-40E2408CC8D9}"/>
              </a:ext>
            </a:extLst>
          </p:cNvPr>
          <p:cNvSpPr>
            <a:spLocks noGrp="1"/>
          </p:cNvSpPr>
          <p:nvPr>
            <p:ph type="sldNum" sz="quarter" idx="12"/>
          </p:nvPr>
        </p:nvSpPr>
        <p:spPr/>
        <p:txBody>
          <a:bodyPr/>
          <a:lstStyle/>
          <a:p>
            <a:fld id="{5DE2F0A9-AA40-4700-932B-0E93BF7D8B46}" type="slidenum">
              <a:rPr lang="en-AU" smtClean="0"/>
              <a:t>‹#›</a:t>
            </a:fld>
            <a:endParaRPr lang="en-AU"/>
          </a:p>
        </p:txBody>
      </p:sp>
    </p:spTree>
    <p:extLst>
      <p:ext uri="{BB962C8B-B14F-4D97-AF65-F5344CB8AC3E}">
        <p14:creationId xmlns:p14="http://schemas.microsoft.com/office/powerpoint/2010/main" val="435660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775178-2ECF-4FFE-BECF-BCAF60F9A9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E1491B4-ECC1-4AF5-840F-8141062E15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DCA0739-2CE4-49D0-AFC2-B2679BCEA890}"/>
              </a:ext>
            </a:extLst>
          </p:cNvPr>
          <p:cNvSpPr>
            <a:spLocks noGrp="1"/>
          </p:cNvSpPr>
          <p:nvPr>
            <p:ph type="dt" sz="half" idx="10"/>
          </p:nvPr>
        </p:nvSpPr>
        <p:spPr/>
        <p:txBody>
          <a:bodyPr/>
          <a:lstStyle/>
          <a:p>
            <a:fld id="{BE3BD8B0-041E-4232-B95B-7306E99C8BB0}" type="datetimeFigureOut">
              <a:rPr lang="en-AU" smtClean="0"/>
              <a:t>3/04/2022</a:t>
            </a:fld>
            <a:endParaRPr lang="en-AU"/>
          </a:p>
        </p:txBody>
      </p:sp>
      <p:sp>
        <p:nvSpPr>
          <p:cNvPr id="5" name="Footer Placeholder 4">
            <a:extLst>
              <a:ext uri="{FF2B5EF4-FFF2-40B4-BE49-F238E27FC236}">
                <a16:creationId xmlns:a16="http://schemas.microsoft.com/office/drawing/2014/main" id="{8B5D90B6-624B-4164-A743-A7C7F8B44E0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308D4E3-52D0-4359-AF57-2BAEF448E615}"/>
              </a:ext>
            </a:extLst>
          </p:cNvPr>
          <p:cNvSpPr>
            <a:spLocks noGrp="1"/>
          </p:cNvSpPr>
          <p:nvPr>
            <p:ph type="sldNum" sz="quarter" idx="12"/>
          </p:nvPr>
        </p:nvSpPr>
        <p:spPr/>
        <p:txBody>
          <a:bodyPr/>
          <a:lstStyle/>
          <a:p>
            <a:fld id="{5DE2F0A9-AA40-4700-932B-0E93BF7D8B46}" type="slidenum">
              <a:rPr lang="en-AU" smtClean="0"/>
              <a:t>‹#›</a:t>
            </a:fld>
            <a:endParaRPr lang="en-AU"/>
          </a:p>
        </p:txBody>
      </p:sp>
    </p:spTree>
    <p:extLst>
      <p:ext uri="{BB962C8B-B14F-4D97-AF65-F5344CB8AC3E}">
        <p14:creationId xmlns:p14="http://schemas.microsoft.com/office/powerpoint/2010/main" val="2906832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7E6AE-EC5A-4CA2-B5D1-D288AEAEDAE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A661B91-E2BA-4321-9396-0447CBE4E8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B24711A-2D90-4959-8455-9A526D29094A}"/>
              </a:ext>
            </a:extLst>
          </p:cNvPr>
          <p:cNvSpPr>
            <a:spLocks noGrp="1"/>
          </p:cNvSpPr>
          <p:nvPr>
            <p:ph type="dt" sz="half" idx="10"/>
          </p:nvPr>
        </p:nvSpPr>
        <p:spPr/>
        <p:txBody>
          <a:bodyPr/>
          <a:lstStyle/>
          <a:p>
            <a:fld id="{BE3BD8B0-041E-4232-B95B-7306E99C8BB0}" type="datetimeFigureOut">
              <a:rPr lang="en-AU" smtClean="0"/>
              <a:t>3/04/2022</a:t>
            </a:fld>
            <a:endParaRPr lang="en-AU"/>
          </a:p>
        </p:txBody>
      </p:sp>
      <p:sp>
        <p:nvSpPr>
          <p:cNvPr id="5" name="Footer Placeholder 4">
            <a:extLst>
              <a:ext uri="{FF2B5EF4-FFF2-40B4-BE49-F238E27FC236}">
                <a16:creationId xmlns:a16="http://schemas.microsoft.com/office/drawing/2014/main" id="{A8AB1995-5E34-4BB9-8B98-769C1929DA1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E9E5A8F-4665-46A9-A52C-D9610231275F}"/>
              </a:ext>
            </a:extLst>
          </p:cNvPr>
          <p:cNvSpPr>
            <a:spLocks noGrp="1"/>
          </p:cNvSpPr>
          <p:nvPr>
            <p:ph type="sldNum" sz="quarter" idx="12"/>
          </p:nvPr>
        </p:nvSpPr>
        <p:spPr/>
        <p:txBody>
          <a:bodyPr/>
          <a:lstStyle/>
          <a:p>
            <a:fld id="{5DE2F0A9-AA40-4700-932B-0E93BF7D8B46}" type="slidenum">
              <a:rPr lang="en-AU" smtClean="0"/>
              <a:t>‹#›</a:t>
            </a:fld>
            <a:endParaRPr lang="en-AU"/>
          </a:p>
        </p:txBody>
      </p:sp>
    </p:spTree>
    <p:extLst>
      <p:ext uri="{BB962C8B-B14F-4D97-AF65-F5344CB8AC3E}">
        <p14:creationId xmlns:p14="http://schemas.microsoft.com/office/powerpoint/2010/main" val="2723926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0C4A-73FD-4A8E-B596-C2DF2E45F1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BB895EDE-F92B-43BF-B0A8-FF0D472452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41EEB5-BF02-4A3A-BFC9-5BE69E642E35}"/>
              </a:ext>
            </a:extLst>
          </p:cNvPr>
          <p:cNvSpPr>
            <a:spLocks noGrp="1"/>
          </p:cNvSpPr>
          <p:nvPr>
            <p:ph type="dt" sz="half" idx="10"/>
          </p:nvPr>
        </p:nvSpPr>
        <p:spPr/>
        <p:txBody>
          <a:bodyPr/>
          <a:lstStyle/>
          <a:p>
            <a:fld id="{BE3BD8B0-041E-4232-B95B-7306E99C8BB0}" type="datetimeFigureOut">
              <a:rPr lang="en-AU" smtClean="0"/>
              <a:t>3/04/2022</a:t>
            </a:fld>
            <a:endParaRPr lang="en-AU"/>
          </a:p>
        </p:txBody>
      </p:sp>
      <p:sp>
        <p:nvSpPr>
          <p:cNvPr id="5" name="Footer Placeholder 4">
            <a:extLst>
              <a:ext uri="{FF2B5EF4-FFF2-40B4-BE49-F238E27FC236}">
                <a16:creationId xmlns:a16="http://schemas.microsoft.com/office/drawing/2014/main" id="{37E07F0D-510A-4210-A6D2-58DA1A84BAB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D7C577E-4519-4BD2-A01B-E6EBAEAFD35F}"/>
              </a:ext>
            </a:extLst>
          </p:cNvPr>
          <p:cNvSpPr>
            <a:spLocks noGrp="1"/>
          </p:cNvSpPr>
          <p:nvPr>
            <p:ph type="sldNum" sz="quarter" idx="12"/>
          </p:nvPr>
        </p:nvSpPr>
        <p:spPr/>
        <p:txBody>
          <a:bodyPr/>
          <a:lstStyle/>
          <a:p>
            <a:fld id="{5DE2F0A9-AA40-4700-932B-0E93BF7D8B46}" type="slidenum">
              <a:rPr lang="en-AU" smtClean="0"/>
              <a:t>‹#›</a:t>
            </a:fld>
            <a:endParaRPr lang="en-AU"/>
          </a:p>
        </p:txBody>
      </p:sp>
    </p:spTree>
    <p:extLst>
      <p:ext uri="{BB962C8B-B14F-4D97-AF65-F5344CB8AC3E}">
        <p14:creationId xmlns:p14="http://schemas.microsoft.com/office/powerpoint/2010/main" val="1672197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A2F1-5516-4763-869D-8A8DB728B60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00ACCC8-BBEE-4A32-8555-3345420F06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0ACE1AF5-0E13-4B60-B565-6CEC33AFEE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D1BABAC2-F27D-47AA-B264-B3F38C4F2DD7}"/>
              </a:ext>
            </a:extLst>
          </p:cNvPr>
          <p:cNvSpPr>
            <a:spLocks noGrp="1"/>
          </p:cNvSpPr>
          <p:nvPr>
            <p:ph type="dt" sz="half" idx="10"/>
          </p:nvPr>
        </p:nvSpPr>
        <p:spPr/>
        <p:txBody>
          <a:bodyPr/>
          <a:lstStyle/>
          <a:p>
            <a:fld id="{BE3BD8B0-041E-4232-B95B-7306E99C8BB0}" type="datetimeFigureOut">
              <a:rPr lang="en-AU" smtClean="0"/>
              <a:t>3/04/2022</a:t>
            </a:fld>
            <a:endParaRPr lang="en-AU"/>
          </a:p>
        </p:txBody>
      </p:sp>
      <p:sp>
        <p:nvSpPr>
          <p:cNvPr id="6" name="Footer Placeholder 5">
            <a:extLst>
              <a:ext uri="{FF2B5EF4-FFF2-40B4-BE49-F238E27FC236}">
                <a16:creationId xmlns:a16="http://schemas.microsoft.com/office/drawing/2014/main" id="{A56C8FF9-5F90-4899-A4CA-5B7DC9B58AF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6522C83-38A1-4453-A436-7E915B55DF65}"/>
              </a:ext>
            </a:extLst>
          </p:cNvPr>
          <p:cNvSpPr>
            <a:spLocks noGrp="1"/>
          </p:cNvSpPr>
          <p:nvPr>
            <p:ph type="sldNum" sz="quarter" idx="12"/>
          </p:nvPr>
        </p:nvSpPr>
        <p:spPr/>
        <p:txBody>
          <a:bodyPr/>
          <a:lstStyle/>
          <a:p>
            <a:fld id="{5DE2F0A9-AA40-4700-932B-0E93BF7D8B46}" type="slidenum">
              <a:rPr lang="en-AU" smtClean="0"/>
              <a:t>‹#›</a:t>
            </a:fld>
            <a:endParaRPr lang="en-AU"/>
          </a:p>
        </p:txBody>
      </p:sp>
    </p:spTree>
    <p:extLst>
      <p:ext uri="{BB962C8B-B14F-4D97-AF65-F5344CB8AC3E}">
        <p14:creationId xmlns:p14="http://schemas.microsoft.com/office/powerpoint/2010/main" val="2711227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1ABC-0158-41F8-93EA-ABE5B55D5E53}"/>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73126BA-1C60-428C-B7F4-6009F7270E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6FC495-E3E6-4C53-9B0B-E805CB6B94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76725C3-6AEA-4977-BEC5-D561FCC560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50864E-3C3C-4929-BB2F-F2E4DC11C7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5FA31CDD-DD46-4590-B49C-826F59E5C79F}"/>
              </a:ext>
            </a:extLst>
          </p:cNvPr>
          <p:cNvSpPr>
            <a:spLocks noGrp="1"/>
          </p:cNvSpPr>
          <p:nvPr>
            <p:ph type="dt" sz="half" idx="10"/>
          </p:nvPr>
        </p:nvSpPr>
        <p:spPr/>
        <p:txBody>
          <a:bodyPr/>
          <a:lstStyle/>
          <a:p>
            <a:fld id="{BE3BD8B0-041E-4232-B95B-7306E99C8BB0}" type="datetimeFigureOut">
              <a:rPr lang="en-AU" smtClean="0"/>
              <a:t>3/04/2022</a:t>
            </a:fld>
            <a:endParaRPr lang="en-AU"/>
          </a:p>
        </p:txBody>
      </p:sp>
      <p:sp>
        <p:nvSpPr>
          <p:cNvPr id="8" name="Footer Placeholder 7">
            <a:extLst>
              <a:ext uri="{FF2B5EF4-FFF2-40B4-BE49-F238E27FC236}">
                <a16:creationId xmlns:a16="http://schemas.microsoft.com/office/drawing/2014/main" id="{8E6D58F3-7B8F-4A11-AF22-B1A63246A34A}"/>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1EA6833C-0CEB-4106-8C3C-633B783F7449}"/>
              </a:ext>
            </a:extLst>
          </p:cNvPr>
          <p:cNvSpPr>
            <a:spLocks noGrp="1"/>
          </p:cNvSpPr>
          <p:nvPr>
            <p:ph type="sldNum" sz="quarter" idx="12"/>
          </p:nvPr>
        </p:nvSpPr>
        <p:spPr/>
        <p:txBody>
          <a:bodyPr/>
          <a:lstStyle/>
          <a:p>
            <a:fld id="{5DE2F0A9-AA40-4700-932B-0E93BF7D8B46}" type="slidenum">
              <a:rPr lang="en-AU" smtClean="0"/>
              <a:t>‹#›</a:t>
            </a:fld>
            <a:endParaRPr lang="en-AU"/>
          </a:p>
        </p:txBody>
      </p:sp>
    </p:spTree>
    <p:extLst>
      <p:ext uri="{BB962C8B-B14F-4D97-AF65-F5344CB8AC3E}">
        <p14:creationId xmlns:p14="http://schemas.microsoft.com/office/powerpoint/2010/main" val="975941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1F9F5-7A9C-42B5-9B2F-6A3E962423E4}"/>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E464AC2-E308-4D04-8332-981FCA1913A6}"/>
              </a:ext>
            </a:extLst>
          </p:cNvPr>
          <p:cNvSpPr>
            <a:spLocks noGrp="1"/>
          </p:cNvSpPr>
          <p:nvPr>
            <p:ph type="dt" sz="half" idx="10"/>
          </p:nvPr>
        </p:nvSpPr>
        <p:spPr/>
        <p:txBody>
          <a:bodyPr/>
          <a:lstStyle/>
          <a:p>
            <a:fld id="{BE3BD8B0-041E-4232-B95B-7306E99C8BB0}" type="datetimeFigureOut">
              <a:rPr lang="en-AU" smtClean="0"/>
              <a:t>3/04/2022</a:t>
            </a:fld>
            <a:endParaRPr lang="en-AU"/>
          </a:p>
        </p:txBody>
      </p:sp>
      <p:sp>
        <p:nvSpPr>
          <p:cNvPr id="4" name="Footer Placeholder 3">
            <a:extLst>
              <a:ext uri="{FF2B5EF4-FFF2-40B4-BE49-F238E27FC236}">
                <a16:creationId xmlns:a16="http://schemas.microsoft.com/office/drawing/2014/main" id="{A1BD0700-2330-4769-AB63-38C22AA85270}"/>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5FFDD9E-8CD1-41C5-A2C9-984630D57F75}"/>
              </a:ext>
            </a:extLst>
          </p:cNvPr>
          <p:cNvSpPr>
            <a:spLocks noGrp="1"/>
          </p:cNvSpPr>
          <p:nvPr>
            <p:ph type="sldNum" sz="quarter" idx="12"/>
          </p:nvPr>
        </p:nvSpPr>
        <p:spPr/>
        <p:txBody>
          <a:bodyPr/>
          <a:lstStyle/>
          <a:p>
            <a:fld id="{5DE2F0A9-AA40-4700-932B-0E93BF7D8B46}" type="slidenum">
              <a:rPr lang="en-AU" smtClean="0"/>
              <a:t>‹#›</a:t>
            </a:fld>
            <a:endParaRPr lang="en-AU"/>
          </a:p>
        </p:txBody>
      </p:sp>
    </p:spTree>
    <p:extLst>
      <p:ext uri="{BB962C8B-B14F-4D97-AF65-F5344CB8AC3E}">
        <p14:creationId xmlns:p14="http://schemas.microsoft.com/office/powerpoint/2010/main" val="1686946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9028AF-B38A-4B3D-B886-9C8651C0BBEB}"/>
              </a:ext>
            </a:extLst>
          </p:cNvPr>
          <p:cNvSpPr>
            <a:spLocks noGrp="1"/>
          </p:cNvSpPr>
          <p:nvPr>
            <p:ph type="dt" sz="half" idx="10"/>
          </p:nvPr>
        </p:nvSpPr>
        <p:spPr/>
        <p:txBody>
          <a:bodyPr/>
          <a:lstStyle/>
          <a:p>
            <a:fld id="{BE3BD8B0-041E-4232-B95B-7306E99C8BB0}" type="datetimeFigureOut">
              <a:rPr lang="en-AU" smtClean="0"/>
              <a:t>3/04/2022</a:t>
            </a:fld>
            <a:endParaRPr lang="en-AU"/>
          </a:p>
        </p:txBody>
      </p:sp>
      <p:sp>
        <p:nvSpPr>
          <p:cNvPr id="3" name="Footer Placeholder 2">
            <a:extLst>
              <a:ext uri="{FF2B5EF4-FFF2-40B4-BE49-F238E27FC236}">
                <a16:creationId xmlns:a16="http://schemas.microsoft.com/office/drawing/2014/main" id="{714D4B30-880A-4E9C-A8B4-372631EC81A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D8688929-0D47-4F3B-A2A9-2074330E9E9E}"/>
              </a:ext>
            </a:extLst>
          </p:cNvPr>
          <p:cNvSpPr>
            <a:spLocks noGrp="1"/>
          </p:cNvSpPr>
          <p:nvPr>
            <p:ph type="sldNum" sz="quarter" idx="12"/>
          </p:nvPr>
        </p:nvSpPr>
        <p:spPr/>
        <p:txBody>
          <a:bodyPr/>
          <a:lstStyle/>
          <a:p>
            <a:fld id="{5DE2F0A9-AA40-4700-932B-0E93BF7D8B46}" type="slidenum">
              <a:rPr lang="en-AU" smtClean="0"/>
              <a:t>‹#›</a:t>
            </a:fld>
            <a:endParaRPr lang="en-AU"/>
          </a:p>
        </p:txBody>
      </p:sp>
    </p:spTree>
    <p:extLst>
      <p:ext uri="{BB962C8B-B14F-4D97-AF65-F5344CB8AC3E}">
        <p14:creationId xmlns:p14="http://schemas.microsoft.com/office/powerpoint/2010/main" val="186137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02C12-1982-4D69-8BA7-65583D8A5D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E67A478-B37E-4C09-9A91-B87433ED45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CBC5A244-0468-4D6B-8FF4-40E38AD1CC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8929AF-F73C-44CC-8BEC-37871EB7B31D}"/>
              </a:ext>
            </a:extLst>
          </p:cNvPr>
          <p:cNvSpPr>
            <a:spLocks noGrp="1"/>
          </p:cNvSpPr>
          <p:nvPr>
            <p:ph type="dt" sz="half" idx="10"/>
          </p:nvPr>
        </p:nvSpPr>
        <p:spPr/>
        <p:txBody>
          <a:bodyPr/>
          <a:lstStyle/>
          <a:p>
            <a:fld id="{BE3BD8B0-041E-4232-B95B-7306E99C8BB0}" type="datetimeFigureOut">
              <a:rPr lang="en-AU" smtClean="0"/>
              <a:t>3/04/2022</a:t>
            </a:fld>
            <a:endParaRPr lang="en-AU"/>
          </a:p>
        </p:txBody>
      </p:sp>
      <p:sp>
        <p:nvSpPr>
          <p:cNvPr id="6" name="Footer Placeholder 5">
            <a:extLst>
              <a:ext uri="{FF2B5EF4-FFF2-40B4-BE49-F238E27FC236}">
                <a16:creationId xmlns:a16="http://schemas.microsoft.com/office/drawing/2014/main" id="{21226188-FB68-40BC-8741-8E53761FB8B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FAAC69C-8443-417E-A723-8F78CBC9502C}"/>
              </a:ext>
            </a:extLst>
          </p:cNvPr>
          <p:cNvSpPr>
            <a:spLocks noGrp="1"/>
          </p:cNvSpPr>
          <p:nvPr>
            <p:ph type="sldNum" sz="quarter" idx="12"/>
          </p:nvPr>
        </p:nvSpPr>
        <p:spPr/>
        <p:txBody>
          <a:bodyPr/>
          <a:lstStyle/>
          <a:p>
            <a:fld id="{5DE2F0A9-AA40-4700-932B-0E93BF7D8B46}" type="slidenum">
              <a:rPr lang="en-AU" smtClean="0"/>
              <a:t>‹#›</a:t>
            </a:fld>
            <a:endParaRPr lang="en-AU"/>
          </a:p>
        </p:txBody>
      </p:sp>
    </p:spTree>
    <p:extLst>
      <p:ext uri="{BB962C8B-B14F-4D97-AF65-F5344CB8AC3E}">
        <p14:creationId xmlns:p14="http://schemas.microsoft.com/office/powerpoint/2010/main" val="3729069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75FE3-73AD-4A33-8D52-E83BB11F56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514B5F52-6B03-40F9-82FE-3CA3F800F1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BEBA8861-E4D2-4214-B0B6-AD9BF2588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632B97-5547-430B-A0AB-D58736032B37}"/>
              </a:ext>
            </a:extLst>
          </p:cNvPr>
          <p:cNvSpPr>
            <a:spLocks noGrp="1"/>
          </p:cNvSpPr>
          <p:nvPr>
            <p:ph type="dt" sz="half" idx="10"/>
          </p:nvPr>
        </p:nvSpPr>
        <p:spPr/>
        <p:txBody>
          <a:bodyPr/>
          <a:lstStyle/>
          <a:p>
            <a:fld id="{BE3BD8B0-041E-4232-B95B-7306E99C8BB0}" type="datetimeFigureOut">
              <a:rPr lang="en-AU" smtClean="0"/>
              <a:t>3/04/2022</a:t>
            </a:fld>
            <a:endParaRPr lang="en-AU"/>
          </a:p>
        </p:txBody>
      </p:sp>
      <p:sp>
        <p:nvSpPr>
          <p:cNvPr id="6" name="Footer Placeholder 5">
            <a:extLst>
              <a:ext uri="{FF2B5EF4-FFF2-40B4-BE49-F238E27FC236}">
                <a16:creationId xmlns:a16="http://schemas.microsoft.com/office/drawing/2014/main" id="{060A05B7-7413-472A-9E8F-B6D25C5D446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022A56E-B4F7-4EC1-B954-D65590C8D6F8}"/>
              </a:ext>
            </a:extLst>
          </p:cNvPr>
          <p:cNvSpPr>
            <a:spLocks noGrp="1"/>
          </p:cNvSpPr>
          <p:nvPr>
            <p:ph type="sldNum" sz="quarter" idx="12"/>
          </p:nvPr>
        </p:nvSpPr>
        <p:spPr/>
        <p:txBody>
          <a:bodyPr/>
          <a:lstStyle/>
          <a:p>
            <a:fld id="{5DE2F0A9-AA40-4700-932B-0E93BF7D8B46}" type="slidenum">
              <a:rPr lang="en-AU" smtClean="0"/>
              <a:t>‹#›</a:t>
            </a:fld>
            <a:endParaRPr lang="en-AU"/>
          </a:p>
        </p:txBody>
      </p:sp>
    </p:spTree>
    <p:extLst>
      <p:ext uri="{BB962C8B-B14F-4D97-AF65-F5344CB8AC3E}">
        <p14:creationId xmlns:p14="http://schemas.microsoft.com/office/powerpoint/2010/main" val="2210019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A5749B-257E-4DBF-963C-9C1E6B79C9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1D03DF9-2710-4AAE-8F04-9E9C60E2A8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2BF5BD8-56E7-49B0-8E9A-BA6D76B543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3BD8B0-041E-4232-B95B-7306E99C8BB0}" type="datetimeFigureOut">
              <a:rPr lang="en-AU" smtClean="0"/>
              <a:t>3/04/2022</a:t>
            </a:fld>
            <a:endParaRPr lang="en-AU"/>
          </a:p>
        </p:txBody>
      </p:sp>
      <p:sp>
        <p:nvSpPr>
          <p:cNvPr id="5" name="Footer Placeholder 4">
            <a:extLst>
              <a:ext uri="{FF2B5EF4-FFF2-40B4-BE49-F238E27FC236}">
                <a16:creationId xmlns:a16="http://schemas.microsoft.com/office/drawing/2014/main" id="{F6287753-F653-4A21-88A0-FABB43A84A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3C95F621-869C-428F-9D84-8956AD1364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E2F0A9-AA40-4700-932B-0E93BF7D8B46}" type="slidenum">
              <a:rPr lang="en-AU" smtClean="0"/>
              <a:t>‹#›</a:t>
            </a:fld>
            <a:endParaRPr lang="en-AU"/>
          </a:p>
        </p:txBody>
      </p:sp>
    </p:spTree>
    <p:extLst>
      <p:ext uri="{BB962C8B-B14F-4D97-AF65-F5344CB8AC3E}">
        <p14:creationId xmlns:p14="http://schemas.microsoft.com/office/powerpoint/2010/main" val="2130898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origin-42.github.io/where-to-watch/" TargetMode="External"/><Relationship Id="rId2" Type="http://schemas.openxmlformats.org/officeDocument/2006/relationships/hyperlink" Target="https://github.com/origin-42/where-to-watch.gi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microsoft.com/office/2018/10/relationships/comments" Target="../comments/modernComment_103_28DB2A0A.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A9DD3-CE36-430B-942F-7D4C6DBEE4A0}"/>
              </a:ext>
            </a:extLst>
          </p:cNvPr>
          <p:cNvSpPr>
            <a:spLocks noGrp="1"/>
          </p:cNvSpPr>
          <p:nvPr>
            <p:ph type="ctrTitle"/>
          </p:nvPr>
        </p:nvSpPr>
        <p:spPr/>
        <p:txBody>
          <a:bodyPr/>
          <a:lstStyle/>
          <a:p>
            <a:r>
              <a:rPr lang="en-AU" sz="5200" dirty="0" err="1">
                <a:solidFill>
                  <a:schemeClr val="accent4"/>
                </a:solidFill>
                <a:latin typeface="Arial"/>
                <a:cs typeface="Arial"/>
                <a:sym typeface="Arial"/>
              </a:rPr>
              <a:t>WhereToWatch</a:t>
            </a:r>
            <a:endParaRPr lang="en-AU" sz="5200" dirty="0">
              <a:solidFill>
                <a:schemeClr val="accent4"/>
              </a:solidFill>
              <a:latin typeface="Arial"/>
              <a:cs typeface="Arial"/>
              <a:sym typeface="Arial"/>
            </a:endParaRPr>
          </a:p>
        </p:txBody>
      </p:sp>
    </p:spTree>
    <p:extLst>
      <p:ext uri="{BB962C8B-B14F-4D97-AF65-F5344CB8AC3E}">
        <p14:creationId xmlns:p14="http://schemas.microsoft.com/office/powerpoint/2010/main" val="3209947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 name="Title 1">
            <a:extLst>
              <a:ext uri="{FF2B5EF4-FFF2-40B4-BE49-F238E27FC236}">
                <a16:creationId xmlns:a16="http://schemas.microsoft.com/office/drawing/2014/main" id="{D1866B07-216A-4456-8838-EFAA4CECEDF0}"/>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6600" kern="1200" dirty="0">
                <a:solidFill>
                  <a:schemeClr val="tx1"/>
                </a:solidFill>
                <a:latin typeface="+mj-lt"/>
                <a:ea typeface="+mj-ea"/>
                <a:cs typeface="+mj-cs"/>
              </a:rPr>
              <a:t>Bernard -Explanation</a:t>
            </a:r>
          </a:p>
        </p:txBody>
      </p:sp>
      <p:sp>
        <p:nvSpPr>
          <p:cNvPr id="12" name="Rectangle: Rounded Corners 11">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14276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0285-938F-4254-80F2-BC83CF90BDA7}"/>
              </a:ext>
            </a:extLst>
          </p:cNvPr>
          <p:cNvSpPr>
            <a:spLocks noGrp="1"/>
          </p:cNvSpPr>
          <p:nvPr>
            <p:ph type="title"/>
          </p:nvPr>
        </p:nvSpPr>
        <p:spPr/>
        <p:txBody>
          <a:bodyPr/>
          <a:lstStyle/>
          <a:p>
            <a:r>
              <a:rPr lang="en-AU" dirty="0">
                <a:solidFill>
                  <a:schemeClr val="accent2"/>
                </a:solidFill>
              </a:rPr>
              <a:t>Directions for future development</a:t>
            </a:r>
          </a:p>
        </p:txBody>
      </p:sp>
      <p:sp>
        <p:nvSpPr>
          <p:cNvPr id="3" name="Content Placeholder 2">
            <a:extLst>
              <a:ext uri="{FF2B5EF4-FFF2-40B4-BE49-F238E27FC236}">
                <a16:creationId xmlns:a16="http://schemas.microsoft.com/office/drawing/2014/main" id="{27787E8D-6285-445B-B077-27F71BC37739}"/>
              </a:ext>
            </a:extLst>
          </p:cNvPr>
          <p:cNvSpPr>
            <a:spLocks noGrp="1"/>
          </p:cNvSpPr>
          <p:nvPr>
            <p:ph idx="1"/>
          </p:nvPr>
        </p:nvSpPr>
        <p:spPr>
          <a:xfrm>
            <a:off x="838200" y="1825625"/>
            <a:ext cx="10515600" cy="2541102"/>
          </a:xfrm>
        </p:spPr>
        <p:txBody>
          <a:bodyPr/>
          <a:lstStyle/>
          <a:p>
            <a:r>
              <a:rPr lang="en-AU" dirty="0"/>
              <a:t>When clicking on watch mode source redirecting to the actual movie watch page</a:t>
            </a:r>
          </a:p>
          <a:p>
            <a:r>
              <a:rPr lang="en-AU" dirty="0"/>
              <a:t>Support more search criteria</a:t>
            </a:r>
          </a:p>
          <a:p>
            <a:pPr marL="0" indent="0">
              <a:buNone/>
            </a:pPr>
            <a:endParaRPr lang="en-AU" dirty="0"/>
          </a:p>
        </p:txBody>
      </p:sp>
    </p:spTree>
    <p:extLst>
      <p:ext uri="{BB962C8B-B14F-4D97-AF65-F5344CB8AC3E}">
        <p14:creationId xmlns:p14="http://schemas.microsoft.com/office/powerpoint/2010/main" val="3223746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2DD53E-DA1C-40B5-B9B7-1447A1639228}"/>
              </a:ext>
            </a:extLst>
          </p:cNvPr>
          <p:cNvSpPr>
            <a:spLocks noGrp="1"/>
          </p:cNvSpPr>
          <p:nvPr>
            <p:ph type="title"/>
          </p:nvPr>
        </p:nvSpPr>
        <p:spPr>
          <a:xfrm>
            <a:off x="841248" y="426720"/>
            <a:ext cx="10506456" cy="1919141"/>
          </a:xfrm>
        </p:spPr>
        <p:txBody>
          <a:bodyPr anchor="b">
            <a:normAutofit/>
          </a:bodyPr>
          <a:lstStyle/>
          <a:p>
            <a:r>
              <a:rPr lang="en-AU" sz="6000"/>
              <a:t>Links</a:t>
            </a:r>
          </a:p>
        </p:txBody>
      </p:sp>
      <p:sp>
        <p:nvSpPr>
          <p:cNvPr id="15"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215932F-D80B-4577-BEA1-4A9944028F70}"/>
              </a:ext>
            </a:extLst>
          </p:cNvPr>
          <p:cNvSpPr>
            <a:spLocks noGrp="1"/>
          </p:cNvSpPr>
          <p:nvPr>
            <p:ph idx="1"/>
          </p:nvPr>
        </p:nvSpPr>
        <p:spPr>
          <a:xfrm>
            <a:off x="841248" y="3337269"/>
            <a:ext cx="10509504" cy="2905686"/>
          </a:xfrm>
        </p:spPr>
        <p:txBody>
          <a:bodyPr>
            <a:normAutofit/>
          </a:bodyPr>
          <a:lstStyle/>
          <a:p>
            <a:r>
              <a:rPr lang="en-AU" sz="2200" dirty="0" err="1"/>
              <a:t>Github</a:t>
            </a:r>
            <a:r>
              <a:rPr lang="en-AU" sz="2200" dirty="0"/>
              <a:t> - </a:t>
            </a:r>
            <a:r>
              <a:rPr lang="en-AU" sz="2200" dirty="0">
                <a:hlinkClick r:id="rId2"/>
              </a:rPr>
              <a:t>https://github.com/origin-42/where-to-watch.git</a:t>
            </a:r>
            <a:endParaRPr lang="en-AU" sz="2200" dirty="0"/>
          </a:p>
          <a:p>
            <a:r>
              <a:rPr lang="en-AU" sz="2200" dirty="0"/>
              <a:t>Page -  </a:t>
            </a:r>
            <a:r>
              <a:rPr lang="en-AU" sz="2200" dirty="0" err="1">
                <a:hlinkClick r:id="rId3"/>
              </a:rPr>
              <a:t>WhereToWatch</a:t>
            </a:r>
            <a:r>
              <a:rPr lang="en-AU" sz="2200" dirty="0">
                <a:hlinkClick r:id="rId3"/>
              </a:rPr>
              <a:t> (origin-42.github.io)</a:t>
            </a:r>
            <a:endParaRPr lang="en-AU" sz="2200" dirty="0"/>
          </a:p>
        </p:txBody>
      </p:sp>
    </p:spTree>
    <p:extLst>
      <p:ext uri="{BB962C8B-B14F-4D97-AF65-F5344CB8AC3E}">
        <p14:creationId xmlns:p14="http://schemas.microsoft.com/office/powerpoint/2010/main" val="2480250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6475CE0-D4A2-40D7-9BEF-F4B306FE0C06}"/>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Thank you</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3605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20">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3" name="Freeform: Shape 22">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54C3B0E0-CA09-40FE-BB4A-C04FBBC84700}"/>
              </a:ext>
            </a:extLst>
          </p:cNvPr>
          <p:cNvSpPr txBox="1">
            <a:spLocks/>
          </p:cNvSpPr>
          <p:nvPr/>
        </p:nvSpPr>
        <p:spPr>
          <a:xfrm>
            <a:off x="4439633" y="4518923"/>
            <a:ext cx="3312734" cy="1141851"/>
          </a:xfrm>
          <a:prstGeom prst="rect">
            <a:avLst/>
          </a:prstGeom>
          <a:noFill/>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pPr>
            <a:r>
              <a:rPr lang="en-US" sz="2000" kern="1200">
                <a:solidFill>
                  <a:srgbClr val="080808"/>
                </a:solidFill>
                <a:latin typeface="+mn-lt"/>
                <a:ea typeface="+mn-ea"/>
                <a:cs typeface="+mn-cs"/>
                <a:sym typeface="Arial"/>
              </a:rPr>
              <a:t>Elevator Pitch</a:t>
            </a:r>
          </a:p>
        </p:txBody>
      </p:sp>
      <p:sp>
        <p:nvSpPr>
          <p:cNvPr id="25" name="Freeform: Shape 24">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5D57DE2E-D26A-4643-BF5F-C0E217604B87}"/>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marL="0" lvl="0" indent="0" algn="ctr">
              <a:spcAft>
                <a:spcPts val="0"/>
              </a:spcAft>
            </a:pPr>
            <a:r>
              <a:rPr lang="en-US" sz="3600" kern="1200">
                <a:solidFill>
                  <a:srgbClr val="080808"/>
                </a:solidFill>
                <a:latin typeface="+mj-lt"/>
                <a:ea typeface="+mj-ea"/>
                <a:cs typeface="+mj-cs"/>
              </a:rPr>
              <a:t>We wanted to design website which can find any any sources from where a movie can be watched</a:t>
            </a:r>
          </a:p>
        </p:txBody>
      </p:sp>
      <p:sp>
        <p:nvSpPr>
          <p:cNvPr id="27" name="Freeform: Shape 26">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28">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65278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0B09C-CA88-4D7B-B06E-5397CC7874DA}"/>
              </a:ext>
            </a:extLst>
          </p:cNvPr>
          <p:cNvSpPr>
            <a:spLocks noGrp="1"/>
          </p:cNvSpPr>
          <p:nvPr>
            <p:ph type="title"/>
          </p:nvPr>
        </p:nvSpPr>
        <p:spPr>
          <a:xfrm>
            <a:off x="1099457" y="5187820"/>
            <a:ext cx="10515600" cy="503237"/>
          </a:xfrm>
        </p:spPr>
        <p:txBody>
          <a:bodyPr>
            <a:normAutofit fontScale="90000"/>
          </a:bodyPr>
          <a:lstStyle/>
          <a:p>
            <a:r>
              <a:rPr lang="en-AU" sz="3100" dirty="0">
                <a:solidFill>
                  <a:schemeClr val="accent2"/>
                </a:solidFill>
              </a:rPr>
              <a:t>User Story</a:t>
            </a:r>
            <a:br>
              <a:rPr lang="en-AU" dirty="0">
                <a:solidFill>
                  <a:schemeClr val="accent2"/>
                </a:solidFill>
              </a:rPr>
            </a:br>
            <a:br>
              <a:rPr lang="en-AU" dirty="0"/>
            </a:br>
            <a:endParaRPr lang="en-AU" dirty="0"/>
          </a:p>
        </p:txBody>
      </p:sp>
      <p:sp>
        <p:nvSpPr>
          <p:cNvPr id="3" name="Content Placeholder 2">
            <a:extLst>
              <a:ext uri="{FF2B5EF4-FFF2-40B4-BE49-F238E27FC236}">
                <a16:creationId xmlns:a16="http://schemas.microsoft.com/office/drawing/2014/main" id="{8189B7F7-9818-49EE-853D-13BB355BD93B}"/>
              </a:ext>
            </a:extLst>
          </p:cNvPr>
          <p:cNvSpPr>
            <a:spLocks noGrp="1"/>
          </p:cNvSpPr>
          <p:nvPr>
            <p:ph idx="1"/>
          </p:nvPr>
        </p:nvSpPr>
        <p:spPr>
          <a:xfrm>
            <a:off x="1099457" y="2656869"/>
            <a:ext cx="10515600" cy="2094289"/>
          </a:xfrm>
        </p:spPr>
        <p:txBody>
          <a:bodyPr>
            <a:normAutofit lnSpcReduction="10000"/>
          </a:bodyPr>
          <a:lstStyle/>
          <a:p>
            <a:pPr marL="0" lvl="0" indent="0" algn="l" rtl="0">
              <a:spcBef>
                <a:spcPts val="0"/>
              </a:spcBef>
              <a:spcAft>
                <a:spcPts val="0"/>
              </a:spcAft>
              <a:buNone/>
            </a:pPr>
            <a:r>
              <a:rPr lang="en-US" sz="2600" dirty="0">
                <a:solidFill>
                  <a:srgbClr val="24292F"/>
                </a:solidFill>
                <a:highlight>
                  <a:srgbClr val="FFFFFF"/>
                </a:highlight>
              </a:rPr>
              <a:t>Here is an application designed to help movie enthusiasts decide which movie to watch, and how they can watch it. </a:t>
            </a:r>
          </a:p>
          <a:p>
            <a:pPr marL="0" lvl="0" indent="0" algn="l" rtl="0">
              <a:spcBef>
                <a:spcPts val="0"/>
              </a:spcBef>
              <a:spcAft>
                <a:spcPts val="0"/>
              </a:spcAft>
              <a:buNone/>
            </a:pPr>
            <a:r>
              <a:rPr lang="en-US" sz="2600" dirty="0">
                <a:solidFill>
                  <a:srgbClr val="24292F"/>
                </a:solidFill>
                <a:highlight>
                  <a:srgbClr val="FFFFFF"/>
                </a:highlight>
              </a:rPr>
              <a:t>A user can decide amongst a list of titles matching search criteria, check reviews, along with the selected movie, check featured cast and their latest movies, and view information on where the movie is bought, rented, or streamed and where it can be accessed online, if available.</a:t>
            </a:r>
            <a:endParaRPr lang="en-US" sz="2600" dirty="0"/>
          </a:p>
          <a:p>
            <a:endParaRPr lang="en-AU" sz="2400" dirty="0"/>
          </a:p>
        </p:txBody>
      </p:sp>
      <p:sp>
        <p:nvSpPr>
          <p:cNvPr id="4" name="Title 1">
            <a:extLst>
              <a:ext uri="{FF2B5EF4-FFF2-40B4-BE49-F238E27FC236}">
                <a16:creationId xmlns:a16="http://schemas.microsoft.com/office/drawing/2014/main" id="{ADE8E0C7-7B40-4838-80B5-00AFF0218235}"/>
              </a:ext>
            </a:extLst>
          </p:cNvPr>
          <p:cNvSpPr txBox="1">
            <a:spLocks/>
          </p:cNvSpPr>
          <p:nvPr/>
        </p:nvSpPr>
        <p:spPr>
          <a:xfrm>
            <a:off x="1099457" y="613972"/>
            <a:ext cx="2362200" cy="1247163"/>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4700" dirty="0">
                <a:solidFill>
                  <a:schemeClr val="accent2"/>
                </a:solidFill>
              </a:rPr>
              <a:t>Project Title</a:t>
            </a:r>
          </a:p>
          <a:p>
            <a:br>
              <a:rPr lang="en-AU" dirty="0"/>
            </a:br>
            <a:endParaRPr lang="en-AU" dirty="0"/>
          </a:p>
        </p:txBody>
      </p:sp>
      <p:sp>
        <p:nvSpPr>
          <p:cNvPr id="5" name="Content Placeholder 2">
            <a:extLst>
              <a:ext uri="{FF2B5EF4-FFF2-40B4-BE49-F238E27FC236}">
                <a16:creationId xmlns:a16="http://schemas.microsoft.com/office/drawing/2014/main" id="{FC6BA57E-7C38-4887-B04E-0588C1EF2656}"/>
              </a:ext>
            </a:extLst>
          </p:cNvPr>
          <p:cNvSpPr txBox="1">
            <a:spLocks/>
          </p:cNvSpPr>
          <p:nvPr/>
        </p:nvSpPr>
        <p:spPr>
          <a:xfrm>
            <a:off x="1099457" y="5187820"/>
            <a:ext cx="10515600" cy="9398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l" rtl="0">
              <a:spcBef>
                <a:spcPts val="0"/>
              </a:spcBef>
              <a:spcAft>
                <a:spcPts val="0"/>
              </a:spcAft>
              <a:buNone/>
            </a:pPr>
            <a:r>
              <a:rPr lang="en-US" sz="2400" dirty="0"/>
              <a:t>“As a user, I want to be able to easily search for a movie, and view results from any sources available to be to watch the movie.”</a:t>
            </a:r>
          </a:p>
          <a:p>
            <a:endParaRPr lang="en-AU" dirty="0"/>
          </a:p>
        </p:txBody>
      </p:sp>
      <p:sp>
        <p:nvSpPr>
          <p:cNvPr id="6" name="Title 1">
            <a:extLst>
              <a:ext uri="{FF2B5EF4-FFF2-40B4-BE49-F238E27FC236}">
                <a16:creationId xmlns:a16="http://schemas.microsoft.com/office/drawing/2014/main" id="{09D0E436-6490-4F13-8251-AA41E4291DD8}"/>
              </a:ext>
            </a:extLst>
          </p:cNvPr>
          <p:cNvSpPr txBox="1">
            <a:spLocks/>
          </p:cNvSpPr>
          <p:nvPr/>
        </p:nvSpPr>
        <p:spPr>
          <a:xfrm>
            <a:off x="1099457" y="2056376"/>
            <a:ext cx="10515600" cy="1006475"/>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solidFill>
                  <a:schemeClr val="accent2"/>
                </a:solidFill>
              </a:rPr>
              <a:t>Description</a:t>
            </a:r>
          </a:p>
          <a:p>
            <a:br>
              <a:rPr lang="en-AU" dirty="0"/>
            </a:br>
            <a:endParaRPr lang="en-AU" dirty="0"/>
          </a:p>
        </p:txBody>
      </p:sp>
      <p:sp>
        <p:nvSpPr>
          <p:cNvPr id="7" name="Content Placeholder 2">
            <a:extLst>
              <a:ext uri="{FF2B5EF4-FFF2-40B4-BE49-F238E27FC236}">
                <a16:creationId xmlns:a16="http://schemas.microsoft.com/office/drawing/2014/main" id="{31119D2B-D2FC-4AC3-B980-F21E2B7F2D0D}"/>
              </a:ext>
            </a:extLst>
          </p:cNvPr>
          <p:cNvSpPr txBox="1">
            <a:spLocks/>
          </p:cNvSpPr>
          <p:nvPr/>
        </p:nvSpPr>
        <p:spPr>
          <a:xfrm>
            <a:off x="1099457" y="1312451"/>
            <a:ext cx="2362200" cy="9398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l" rtl="0">
              <a:spcBef>
                <a:spcPts val="0"/>
              </a:spcBef>
              <a:spcAft>
                <a:spcPts val="0"/>
              </a:spcAft>
              <a:buNone/>
            </a:pPr>
            <a:r>
              <a:rPr lang="en-US" sz="2600" dirty="0" err="1"/>
              <a:t>WhereToWatch</a:t>
            </a:r>
            <a:endParaRPr lang="en-US" sz="2600" dirty="0"/>
          </a:p>
          <a:p>
            <a:endParaRPr lang="en-AU" sz="2600" dirty="0"/>
          </a:p>
        </p:txBody>
      </p:sp>
      <p:sp>
        <p:nvSpPr>
          <p:cNvPr id="8" name="Title 1">
            <a:extLst>
              <a:ext uri="{FF2B5EF4-FFF2-40B4-BE49-F238E27FC236}">
                <a16:creationId xmlns:a16="http://schemas.microsoft.com/office/drawing/2014/main" id="{9178AF90-AB26-4F48-B1E8-805325D1EA14}"/>
              </a:ext>
            </a:extLst>
          </p:cNvPr>
          <p:cNvSpPr txBox="1">
            <a:spLocks/>
          </p:cNvSpPr>
          <p:nvPr/>
        </p:nvSpPr>
        <p:spPr>
          <a:xfrm>
            <a:off x="7369628" y="613972"/>
            <a:ext cx="3823802" cy="939898"/>
          </a:xfrm>
          <a:prstGeom prst="rect">
            <a:avLst/>
          </a:prstGeom>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5300" dirty="0">
                <a:solidFill>
                  <a:schemeClr val="accent2"/>
                </a:solidFill>
              </a:rPr>
              <a:t>Team Members</a:t>
            </a:r>
          </a:p>
          <a:p>
            <a:br>
              <a:rPr lang="en-AU" dirty="0"/>
            </a:br>
            <a:endParaRPr lang="en-AU" dirty="0"/>
          </a:p>
        </p:txBody>
      </p:sp>
      <p:sp>
        <p:nvSpPr>
          <p:cNvPr id="9" name="Content Placeholder 2">
            <a:extLst>
              <a:ext uri="{FF2B5EF4-FFF2-40B4-BE49-F238E27FC236}">
                <a16:creationId xmlns:a16="http://schemas.microsoft.com/office/drawing/2014/main" id="{5D779BD8-36B0-4AAA-943C-18EA60ADC4E4}"/>
              </a:ext>
            </a:extLst>
          </p:cNvPr>
          <p:cNvSpPr txBox="1">
            <a:spLocks/>
          </p:cNvSpPr>
          <p:nvPr/>
        </p:nvSpPr>
        <p:spPr>
          <a:xfrm>
            <a:off x="7369628" y="1312451"/>
            <a:ext cx="3995057" cy="9398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l" rtl="0">
              <a:spcBef>
                <a:spcPts val="0"/>
              </a:spcBef>
              <a:spcAft>
                <a:spcPts val="0"/>
              </a:spcAft>
              <a:buNone/>
            </a:pPr>
            <a:r>
              <a:rPr lang="en-US" sz="2400" dirty="0"/>
              <a:t>Dave , Vinitha and Bernard</a:t>
            </a:r>
          </a:p>
          <a:p>
            <a:endParaRPr lang="en-AU" dirty="0"/>
          </a:p>
        </p:txBody>
      </p:sp>
    </p:spTree>
    <p:extLst>
      <p:ext uri="{BB962C8B-B14F-4D97-AF65-F5344CB8AC3E}">
        <p14:creationId xmlns:p14="http://schemas.microsoft.com/office/powerpoint/2010/main" val="1782317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6F77475-6EAA-4C10-A908-A9F0D91F73F8}"/>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Process</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3807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B7D85-751B-4675-BD44-99FBB6416A2F}"/>
              </a:ext>
            </a:extLst>
          </p:cNvPr>
          <p:cNvSpPr>
            <a:spLocks noGrp="1"/>
          </p:cNvSpPr>
          <p:nvPr>
            <p:ph type="title"/>
          </p:nvPr>
        </p:nvSpPr>
        <p:spPr/>
        <p:txBody>
          <a:bodyPr/>
          <a:lstStyle/>
          <a:p>
            <a:r>
              <a:rPr lang="en-AU" dirty="0">
                <a:solidFill>
                  <a:schemeClr val="accent2"/>
                </a:solidFill>
              </a:rPr>
              <a:t>Technology Used</a:t>
            </a:r>
          </a:p>
        </p:txBody>
      </p:sp>
      <p:sp>
        <p:nvSpPr>
          <p:cNvPr id="3" name="Content Placeholder 2">
            <a:extLst>
              <a:ext uri="{FF2B5EF4-FFF2-40B4-BE49-F238E27FC236}">
                <a16:creationId xmlns:a16="http://schemas.microsoft.com/office/drawing/2014/main" id="{073A1BA0-D870-4DB7-9D49-C9825CDAC3BF}"/>
              </a:ext>
            </a:extLst>
          </p:cNvPr>
          <p:cNvSpPr>
            <a:spLocks noGrp="1"/>
          </p:cNvSpPr>
          <p:nvPr>
            <p:ph idx="1"/>
          </p:nvPr>
        </p:nvSpPr>
        <p:spPr>
          <a:xfrm>
            <a:off x="838200" y="1825625"/>
            <a:ext cx="10515600" cy="1430759"/>
          </a:xfrm>
        </p:spPr>
        <p:txBody>
          <a:bodyPr>
            <a:normAutofit lnSpcReduction="10000"/>
          </a:bodyPr>
          <a:lstStyle/>
          <a:p>
            <a:r>
              <a:rPr lang="en" dirty="0"/>
              <a:t>HTML, CSS, and Javascript</a:t>
            </a:r>
          </a:p>
          <a:p>
            <a:r>
              <a:rPr lang="en" dirty="0"/>
              <a:t>Web API’s - JQuery, JQuery UI and Font Awesome</a:t>
            </a:r>
          </a:p>
          <a:p>
            <a:r>
              <a:rPr lang="en" dirty="0"/>
              <a:t>The third party API’s – IMDB , The MovieDB and WatchModeAPI</a:t>
            </a:r>
            <a:endParaRPr lang="en-AU" dirty="0"/>
          </a:p>
        </p:txBody>
      </p:sp>
    </p:spTree>
    <p:extLst>
      <p:ext uri="{BB962C8B-B14F-4D97-AF65-F5344CB8AC3E}">
        <p14:creationId xmlns:p14="http://schemas.microsoft.com/office/powerpoint/2010/main" val="685451786"/>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08BAC-8779-4643-B544-FF5CABA4E8EC}"/>
              </a:ext>
            </a:extLst>
          </p:cNvPr>
          <p:cNvSpPr>
            <a:spLocks noGrp="1"/>
          </p:cNvSpPr>
          <p:nvPr>
            <p:ph type="title"/>
          </p:nvPr>
        </p:nvSpPr>
        <p:spPr/>
        <p:txBody>
          <a:bodyPr/>
          <a:lstStyle/>
          <a:p>
            <a:r>
              <a:rPr lang="en-AU" dirty="0">
                <a:solidFill>
                  <a:schemeClr val="accent2"/>
                </a:solidFill>
              </a:rPr>
              <a:t>Breakdown of tasks and roles</a:t>
            </a:r>
          </a:p>
        </p:txBody>
      </p:sp>
      <p:sp>
        <p:nvSpPr>
          <p:cNvPr id="3" name="Content Placeholder 2">
            <a:extLst>
              <a:ext uri="{FF2B5EF4-FFF2-40B4-BE49-F238E27FC236}">
                <a16:creationId xmlns:a16="http://schemas.microsoft.com/office/drawing/2014/main" id="{065B0BDF-A631-4907-BC88-B694B4D15378}"/>
              </a:ext>
            </a:extLst>
          </p:cNvPr>
          <p:cNvSpPr>
            <a:spLocks noGrp="1"/>
          </p:cNvSpPr>
          <p:nvPr>
            <p:ph idx="1"/>
          </p:nvPr>
        </p:nvSpPr>
        <p:spPr/>
        <p:txBody>
          <a:bodyPr>
            <a:normAutofit lnSpcReduction="10000"/>
          </a:bodyPr>
          <a:lstStyle/>
          <a:p>
            <a:pPr marL="0" lvl="0" indent="0" algn="l" rtl="0">
              <a:spcBef>
                <a:spcPts val="0"/>
              </a:spcBef>
              <a:spcAft>
                <a:spcPts val="0"/>
              </a:spcAft>
              <a:buNone/>
            </a:pPr>
            <a:r>
              <a:rPr lang="en-US" dirty="0"/>
              <a:t>Dave - Added File Structure, HTML layout, added workflow</a:t>
            </a:r>
          </a:p>
          <a:p>
            <a:pPr marL="0" lvl="0" indent="0" algn="l" rtl="0">
              <a:spcBef>
                <a:spcPts val="0"/>
              </a:spcBef>
              <a:spcAft>
                <a:spcPts val="0"/>
              </a:spcAft>
              <a:buNone/>
            </a:pPr>
            <a:r>
              <a:rPr lang="en-US" dirty="0"/>
              <a:t>Vinitha - Added CSS and Script to index.html and script.js. That’s our search page.</a:t>
            </a:r>
          </a:p>
          <a:p>
            <a:pPr marL="0" lvl="0" indent="0" algn="l" rtl="0">
              <a:spcBef>
                <a:spcPts val="0"/>
              </a:spcBef>
              <a:spcAft>
                <a:spcPts val="0"/>
              </a:spcAft>
              <a:buNone/>
            </a:pPr>
            <a:r>
              <a:rPr lang="en-US" dirty="0"/>
              <a:t>Vinitha - Implemented IMDB API on search page</a:t>
            </a:r>
          </a:p>
          <a:p>
            <a:pPr marL="0" lvl="0" indent="0" algn="l" rtl="0">
              <a:spcBef>
                <a:spcPts val="0"/>
              </a:spcBef>
              <a:spcAft>
                <a:spcPts val="0"/>
              </a:spcAft>
              <a:buNone/>
            </a:pPr>
            <a:r>
              <a:rPr lang="en-US" dirty="0"/>
              <a:t>Vinitha - Added our initial CSS to review.css</a:t>
            </a:r>
          </a:p>
          <a:p>
            <a:pPr marL="0" lvl="0" indent="0" algn="l" rtl="0">
              <a:spcBef>
                <a:spcPts val="0"/>
              </a:spcBef>
              <a:spcAft>
                <a:spcPts val="0"/>
              </a:spcAft>
              <a:buNone/>
            </a:pPr>
            <a:r>
              <a:rPr lang="en-US" dirty="0"/>
              <a:t>Bernard - Script to review.js</a:t>
            </a:r>
          </a:p>
          <a:p>
            <a:pPr marL="0" lvl="0" indent="0" algn="l" rtl="0">
              <a:spcBef>
                <a:spcPts val="0"/>
              </a:spcBef>
              <a:spcAft>
                <a:spcPts val="0"/>
              </a:spcAft>
              <a:buNone/>
            </a:pPr>
            <a:r>
              <a:rPr lang="en-US" dirty="0"/>
              <a:t>Bernard - Created an object with information broken down through APIs; IMDB, </a:t>
            </a:r>
            <a:r>
              <a:rPr lang="en-US" dirty="0" err="1"/>
              <a:t>Watchmode</a:t>
            </a:r>
            <a:r>
              <a:rPr lang="en-US" dirty="0"/>
              <a:t>, and The Movie DB to be rendered to our results page. We later decided to make API calls and render as we go.</a:t>
            </a:r>
          </a:p>
          <a:p>
            <a:pPr marL="0" lvl="0" indent="0" algn="l" rtl="0">
              <a:spcBef>
                <a:spcPts val="0"/>
              </a:spcBef>
              <a:spcAft>
                <a:spcPts val="0"/>
              </a:spcAft>
              <a:buNone/>
            </a:pPr>
            <a:r>
              <a:rPr lang="en-US" dirty="0"/>
              <a:t>Dave - Assisted with rendering API information to results page.</a:t>
            </a:r>
          </a:p>
          <a:p>
            <a:pPr marL="0" lvl="0" indent="0" algn="l" rtl="0">
              <a:spcBef>
                <a:spcPts val="0"/>
              </a:spcBef>
              <a:spcAft>
                <a:spcPts val="0"/>
              </a:spcAft>
              <a:buNone/>
            </a:pPr>
            <a:r>
              <a:rPr lang="en-US" dirty="0"/>
              <a:t>Dave - Cohesion for various files.</a:t>
            </a:r>
          </a:p>
          <a:p>
            <a:pPr marL="0" lvl="0" indent="0" algn="l" rtl="0">
              <a:spcBef>
                <a:spcPts val="0"/>
              </a:spcBef>
              <a:spcAft>
                <a:spcPts val="0"/>
              </a:spcAft>
              <a:buNone/>
            </a:pPr>
            <a:r>
              <a:rPr lang="en-US" dirty="0"/>
              <a:t>Dave - Added Readme, tidied up files.</a:t>
            </a:r>
          </a:p>
          <a:p>
            <a:endParaRPr lang="en-AU" dirty="0"/>
          </a:p>
        </p:txBody>
      </p:sp>
    </p:spTree>
    <p:extLst>
      <p:ext uri="{BB962C8B-B14F-4D97-AF65-F5344CB8AC3E}">
        <p14:creationId xmlns:p14="http://schemas.microsoft.com/office/powerpoint/2010/main" val="180323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34E6D-4E2E-49BB-9593-FDB9D6F941F2}"/>
              </a:ext>
            </a:extLst>
          </p:cNvPr>
          <p:cNvSpPr>
            <a:spLocks noGrp="1"/>
          </p:cNvSpPr>
          <p:nvPr>
            <p:ph type="title"/>
          </p:nvPr>
        </p:nvSpPr>
        <p:spPr/>
        <p:txBody>
          <a:bodyPr/>
          <a:lstStyle/>
          <a:p>
            <a:r>
              <a:rPr lang="en-AU" dirty="0">
                <a:solidFill>
                  <a:schemeClr val="accent2"/>
                </a:solidFill>
              </a:rPr>
              <a:t>Challenges and successes</a:t>
            </a:r>
          </a:p>
        </p:txBody>
      </p:sp>
      <p:sp>
        <p:nvSpPr>
          <p:cNvPr id="3" name="Content Placeholder 2">
            <a:extLst>
              <a:ext uri="{FF2B5EF4-FFF2-40B4-BE49-F238E27FC236}">
                <a16:creationId xmlns:a16="http://schemas.microsoft.com/office/drawing/2014/main" id="{8E548F15-4767-4C7F-9DB9-B6950E2CAAF3}"/>
              </a:ext>
            </a:extLst>
          </p:cNvPr>
          <p:cNvSpPr>
            <a:spLocks noGrp="1"/>
          </p:cNvSpPr>
          <p:nvPr>
            <p:ph idx="1"/>
          </p:nvPr>
        </p:nvSpPr>
        <p:spPr>
          <a:xfrm>
            <a:off x="838200" y="1872278"/>
            <a:ext cx="10515600" cy="4351338"/>
          </a:xfrm>
        </p:spPr>
        <p:txBody>
          <a:bodyPr>
            <a:normAutofit fontScale="62500" lnSpcReduction="20000"/>
          </a:bodyPr>
          <a:lstStyle/>
          <a:p>
            <a:pPr marL="0" lvl="0" indent="0" algn="l" rtl="0">
              <a:spcBef>
                <a:spcPts val="0"/>
              </a:spcBef>
              <a:spcAft>
                <a:spcPts val="0"/>
              </a:spcAft>
              <a:buNone/>
            </a:pPr>
            <a:r>
              <a:rPr lang="en-US" sz="2800" dirty="0"/>
              <a:t>So we started development on the website with a goal to feed off two API. Both essentially doing the same thing. One for reviewing a movie based from one review website, the second from a separate one.</a:t>
            </a:r>
          </a:p>
          <a:p>
            <a:pPr marL="0" lvl="0" indent="0" algn="l" rtl="0">
              <a:spcBef>
                <a:spcPts val="0"/>
              </a:spcBef>
              <a:spcAft>
                <a:spcPts val="0"/>
              </a:spcAft>
              <a:buNone/>
            </a:pPr>
            <a:endParaRPr lang="en-US" sz="2800" dirty="0"/>
          </a:p>
          <a:p>
            <a:pPr marL="0" lvl="0" indent="0" algn="l" rtl="0">
              <a:spcBef>
                <a:spcPts val="0"/>
              </a:spcBef>
              <a:spcAft>
                <a:spcPts val="0"/>
              </a:spcAft>
              <a:buNone/>
            </a:pPr>
            <a:r>
              <a:rPr lang="en-US" sz="2800" dirty="0"/>
              <a:t>A user story might sound like;</a:t>
            </a:r>
          </a:p>
          <a:p>
            <a:pPr marL="0" lvl="0" indent="0" algn="l" rtl="0">
              <a:spcBef>
                <a:spcPts val="0"/>
              </a:spcBef>
              <a:spcAft>
                <a:spcPts val="0"/>
              </a:spcAft>
              <a:buNone/>
            </a:pPr>
            <a:r>
              <a:rPr lang="en-US" sz="2800" dirty="0"/>
              <a:t>“As a user, when I search for a movie, I’m presented with a side by side review comparison, from two different websites, so that I can ensure there’s little bias in the result”</a:t>
            </a:r>
          </a:p>
          <a:p>
            <a:pPr marL="0" lvl="0" indent="0" algn="l" rtl="0">
              <a:spcBef>
                <a:spcPts val="0"/>
              </a:spcBef>
              <a:spcAft>
                <a:spcPts val="0"/>
              </a:spcAft>
              <a:buNone/>
            </a:pPr>
            <a:endParaRPr lang="en-US" sz="2800" dirty="0"/>
          </a:p>
          <a:p>
            <a:pPr marL="0" lvl="0" indent="0" algn="l" rtl="0">
              <a:spcBef>
                <a:spcPts val="0"/>
              </a:spcBef>
              <a:spcAft>
                <a:spcPts val="0"/>
              </a:spcAft>
              <a:buNone/>
            </a:pPr>
            <a:r>
              <a:rPr lang="en-US" sz="2800" dirty="0"/>
              <a:t>With the amount of info from the first one, we thought we were ok to start.</a:t>
            </a:r>
          </a:p>
          <a:p>
            <a:pPr marL="0" lvl="0" indent="0" algn="l" rtl="0">
              <a:spcBef>
                <a:spcPts val="0"/>
              </a:spcBef>
              <a:spcAft>
                <a:spcPts val="0"/>
              </a:spcAft>
              <a:buNone/>
            </a:pPr>
            <a:endParaRPr lang="en-US" sz="2800" dirty="0"/>
          </a:p>
          <a:p>
            <a:pPr marL="0" lvl="0" indent="0" algn="l" rtl="0">
              <a:spcBef>
                <a:spcPts val="0"/>
              </a:spcBef>
              <a:spcAft>
                <a:spcPts val="0"/>
              </a:spcAft>
              <a:buNone/>
            </a:pPr>
            <a:r>
              <a:rPr lang="en-US" sz="2800" dirty="0"/>
              <a:t>We finished page one, which was implement search functionality for a movie, where page two was to have side by side reviews. </a:t>
            </a:r>
          </a:p>
          <a:p>
            <a:pPr marL="0" lvl="0" indent="0" algn="l" rtl="0">
              <a:spcBef>
                <a:spcPts val="0"/>
              </a:spcBef>
              <a:spcAft>
                <a:spcPts val="0"/>
              </a:spcAft>
              <a:buNone/>
            </a:pPr>
            <a:r>
              <a:rPr lang="en-US" sz="2800" dirty="0"/>
              <a:t>There was no second API. ANYWHERE. </a:t>
            </a:r>
          </a:p>
          <a:p>
            <a:pPr marL="0" lvl="0" indent="0" algn="l" rtl="0">
              <a:spcBef>
                <a:spcPts val="0"/>
              </a:spcBef>
              <a:spcAft>
                <a:spcPts val="0"/>
              </a:spcAft>
              <a:buNone/>
            </a:pPr>
            <a:endParaRPr lang="en-US" sz="2800" dirty="0"/>
          </a:p>
          <a:p>
            <a:pPr marL="0" lvl="0" indent="0" algn="l" rtl="0">
              <a:spcBef>
                <a:spcPts val="0"/>
              </a:spcBef>
              <a:spcAft>
                <a:spcPts val="0"/>
              </a:spcAft>
              <a:buNone/>
            </a:pPr>
            <a:r>
              <a:rPr lang="en-US" sz="2800" dirty="0"/>
              <a:t>We pivoted. </a:t>
            </a:r>
          </a:p>
          <a:p>
            <a:pPr marL="0" lvl="0" indent="0" algn="l" rtl="0">
              <a:spcBef>
                <a:spcPts val="0"/>
              </a:spcBef>
              <a:spcAft>
                <a:spcPts val="0"/>
              </a:spcAft>
              <a:buNone/>
            </a:pPr>
            <a:r>
              <a:rPr lang="en-US" sz="2800" dirty="0"/>
              <a:t>During the search, we found some other mildly related API’s. One offered information on all the movies an actor had starred in (The Movie DB). The second offered information on, where you could stream a movie, or buy or rent, if even available (</a:t>
            </a:r>
            <a:r>
              <a:rPr lang="en-US" sz="2800" dirty="0" err="1"/>
              <a:t>Watchmode</a:t>
            </a:r>
            <a:r>
              <a:rPr lang="en-US" sz="2800" dirty="0"/>
              <a:t>). Both even accepted external ID’s from the other API’s. Perfect.</a:t>
            </a:r>
          </a:p>
          <a:p>
            <a:pPr marL="0" lvl="0" indent="0" algn="l" rtl="0">
              <a:spcBef>
                <a:spcPts val="0"/>
              </a:spcBef>
              <a:spcAft>
                <a:spcPts val="0"/>
              </a:spcAft>
              <a:buNone/>
            </a:pPr>
            <a:endParaRPr lang="en-US" sz="2800" dirty="0"/>
          </a:p>
          <a:p>
            <a:pPr marL="0" lvl="0" indent="0" algn="l" rtl="0">
              <a:spcBef>
                <a:spcPts val="0"/>
              </a:spcBef>
              <a:spcAft>
                <a:spcPts val="0"/>
              </a:spcAft>
              <a:buNone/>
            </a:pPr>
            <a:r>
              <a:rPr lang="en-US" sz="2800" dirty="0"/>
              <a:t>So then we landed on our current idea.</a:t>
            </a:r>
          </a:p>
          <a:p>
            <a:pPr marL="0" indent="0">
              <a:buNone/>
            </a:pPr>
            <a:endParaRPr lang="en-AU" dirty="0"/>
          </a:p>
        </p:txBody>
      </p:sp>
    </p:spTree>
    <p:extLst>
      <p:ext uri="{BB962C8B-B14F-4D97-AF65-F5344CB8AC3E}">
        <p14:creationId xmlns:p14="http://schemas.microsoft.com/office/powerpoint/2010/main" val="1560232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amera lens close up">
            <a:extLst>
              <a:ext uri="{FF2B5EF4-FFF2-40B4-BE49-F238E27FC236}">
                <a16:creationId xmlns:a16="http://schemas.microsoft.com/office/drawing/2014/main" id="{B0914E60-EE9F-F199-1221-31F951C056A4}"/>
              </a:ext>
            </a:extLst>
          </p:cNvPr>
          <p:cNvPicPr>
            <a:picLocks noChangeAspect="1"/>
          </p:cNvPicPr>
          <p:nvPr/>
        </p:nvPicPr>
        <p:blipFill rotWithShape="1">
          <a:blip r:embed="rId2"/>
          <a:srcRect t="15730"/>
          <a:stretch/>
        </p:blipFill>
        <p:spPr>
          <a:xfrm>
            <a:off x="20" y="10"/>
            <a:ext cx="12191981" cy="6857990"/>
          </a:xfrm>
          <a:prstGeom prst="rect">
            <a:avLst/>
          </a:prstGeom>
        </p:spPr>
      </p:pic>
      <p:sp>
        <p:nvSpPr>
          <p:cNvPr id="10" name="Rectangle 9">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862B9C-5F5A-4ED6-937C-E5D395B34F4D}"/>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dirty="0"/>
              <a:t>Demo</a:t>
            </a:r>
          </a:p>
        </p:txBody>
      </p:sp>
      <p:sp>
        <p:nvSpPr>
          <p:cNvPr id="12" name="Rectangle: Rounded Corners 11">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162574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105E1DA1-22AA-4FF7-B087-692C3445A147}"/>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6600" kern="1200">
                <a:solidFill>
                  <a:schemeClr val="tx1"/>
                </a:solidFill>
                <a:latin typeface="+mj-lt"/>
                <a:ea typeface="+mj-ea"/>
                <a:cs typeface="+mj-cs"/>
              </a:rPr>
              <a:t>Vinitha - Explanation</a:t>
            </a:r>
          </a:p>
        </p:txBody>
      </p:sp>
      <p:sp>
        <p:nvSpPr>
          <p:cNvPr id="11" name="Rectangle: Rounded Corners 10">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2003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578</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WhereToWatch</vt:lpstr>
      <vt:lpstr>We wanted to design website which can find any any sources from where a movie can be watched</vt:lpstr>
      <vt:lpstr>User Story  </vt:lpstr>
      <vt:lpstr>Process</vt:lpstr>
      <vt:lpstr>Technology Used</vt:lpstr>
      <vt:lpstr>Breakdown of tasks and roles</vt:lpstr>
      <vt:lpstr>Challenges and successes</vt:lpstr>
      <vt:lpstr>Demo</vt:lpstr>
      <vt:lpstr>Vinitha - Explanation</vt:lpstr>
      <vt:lpstr>Bernard -Explanation</vt:lpstr>
      <vt:lpstr>Directions for future development</vt:lpstr>
      <vt:lpstr>Links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WhereToWatch</dc:title>
  <dc:creator>Vinitha Sreenivasan</dc:creator>
  <cp:lastModifiedBy>Vinitha Sreenivasan</cp:lastModifiedBy>
  <cp:revision>4</cp:revision>
  <dcterms:created xsi:type="dcterms:W3CDTF">2022-04-03T10:49:20Z</dcterms:created>
  <dcterms:modified xsi:type="dcterms:W3CDTF">2022-04-03T11:52:01Z</dcterms:modified>
</cp:coreProperties>
</file>