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  <p:sldMasterId id="2147483684" r:id="rId2"/>
  </p:sldMasterIdLst>
  <p:notesMasterIdLst>
    <p:notesMasterId r:id="rId2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5143500" type="screen16x9"/>
  <p:notesSz cx="6858000" cy="9144000"/>
  <p:embeddedFontLst>
    <p:embeddedFont>
      <p:font typeface="Dosis Medium" pitchFamily="2" charset="0"/>
      <p:regular r:id="rId29"/>
      <p:bold r:id="rId30"/>
    </p:embeddedFont>
    <p:embeddedFont>
      <p:font typeface="Karla" pitchFamily="2" charset="0"/>
      <p:regular r:id="rId31"/>
      <p:bold r:id="rId32"/>
      <p:italic r:id="rId33"/>
      <p:boldItalic r:id="rId34"/>
    </p:embeddedFont>
    <p:embeddedFont>
      <p:font typeface="Karla SemiBold" panose="020B0604020202020204" charset="0"/>
      <p:regular r:id="rId35"/>
      <p:bold r:id="rId36"/>
      <p:italic r:id="rId37"/>
      <p:boldItalic r:id="rId38"/>
    </p:embeddedFont>
    <p:embeddedFont>
      <p:font typeface="Lato" panose="020F0502020204030203" pitchFamily="34" charset="0"/>
      <p:regular r:id="rId39"/>
      <p:bold r:id="rId40"/>
      <p:italic r:id="rId41"/>
      <p:boldItalic r:id="rId42"/>
    </p:embeddedFont>
    <p:embeddedFont>
      <p:font typeface="Montserrat" panose="00000500000000000000" pitchFamily="2" charset="0"/>
      <p:regular r:id="rId43"/>
      <p:bold r:id="rId44"/>
      <p:italic r:id="rId45"/>
      <p:boldItalic r:id="rId46"/>
    </p:embeddedFont>
    <p:embeddedFont>
      <p:font typeface="Montserrat SemiBold" panose="00000700000000000000" pitchFamily="2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45C418-4AD4-4116-90BF-9081B33A24B3}">
  <a:tblStyle styleId="{A945C418-4AD4-4116-90BF-9081B33A24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029" autoAdjust="0"/>
  </p:normalViewPr>
  <p:slideViewPr>
    <p:cSldViewPr snapToGrid="0">
      <p:cViewPr varScale="1">
        <p:scale>
          <a:sx n="87" d="100"/>
          <a:sy n="87" d="100"/>
        </p:scale>
        <p:origin x="133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1.fntdata"/><Relationship Id="rId21" Type="http://schemas.openxmlformats.org/officeDocument/2006/relationships/slide" Target="slides/slide19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font" Target="fonts/font19.fntdata"/><Relationship Id="rId50" Type="http://schemas.openxmlformats.org/officeDocument/2006/relationships/font" Target="fonts/font22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1.fntdata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font" Target="fonts/font20.fntdata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font" Target="fonts/font18.fntdata"/><Relationship Id="rId20" Type="http://schemas.openxmlformats.org/officeDocument/2006/relationships/slide" Target="slides/slide18.xml"/><Relationship Id="rId41" Type="http://schemas.openxmlformats.org/officeDocument/2006/relationships/font" Target="fonts/font13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font" Target="fonts/font2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g2c9b5f18ba8_0_16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4" name="Google Shape;1694;g2c9b5f18ba8_0_16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g2c9b5f18ba8_0_8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2" name="Google Shape;1832;g2c9b5f18ba8_0_8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Google Shape;1837;g2c9b5f18ba8_0_8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8" name="Google Shape;1838;g2c9b5f18ba8_0_8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g2c9b5f18ba8_0_99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5" name="Google Shape;1845;g2c9b5f18ba8_0_99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g2c9b5f18ba8_0_116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0" name="Google Shape;1870;g2c9b5f18ba8_0_116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Google Shape;1882;g2c9b5f18ba8_0_13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3" name="Google Shape;1883;g2c9b5f18ba8_0_13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Google Shape;1897;g2c9b5f18ba8_0_149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8" name="Google Shape;1898;g2c9b5f18ba8_0_149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Google Shape;1915;g2c9b5f18ba8_0_149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6" name="Google Shape;1916;g2c9b5f18ba8_0_149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g2c9b5f18ba8_0_166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7" name="Google Shape;1927;g2c9b5f18ba8_0_166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" name="Google Shape;1935;g2c9b9a9e2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6" name="Google Shape;1936;g2c9b9a9e2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g2c9b9a9e26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2" name="Google Shape;1952;g2c9b9a9e26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g2c9b5f18ba8_0_3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" name="Google Shape;1700;g2c9b5f18ba8_0_3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g2c9b9a9e26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9" name="Google Shape;1959;g2c9b9a9e26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g2c9b9a9e267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9" name="Google Shape;1969;g2c9b9a9e267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Google Shape;1980;g2c9b9a9e267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1" name="Google Shape;1981;g2c9b9a9e267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92;g2c9b9a9e267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3" name="Google Shape;1993;g2c9b9a9e26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5" name="Google Shape;2005;g2c9b9a9e267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6" name="Google Shape;2006;g2c9b9a9e267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" name="Google Shape;2013;g2c9b9a9e267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4" name="Google Shape;2014;g2c9b9a9e267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" name="Google Shape;1710;g2c9b5f18ba8_0_4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1" name="Google Shape;1711;g2c9b5f18ba8_0_4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g2c9b564cb3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1" name="Google Shape;1741;g2c9b564cb3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Google Shape;1762;g2c9b564cb36_0_16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3" name="Google Shape;1763;g2c9b564cb36_0_16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g2c9b564cb36_0_3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0" name="Google Shape;1780;g2c9b564cb36_0_3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Google Shape;1788;g2c9b564cb36_0_49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9" name="Google Shape;1789;g2c9b564cb36_0_49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Google Shape;1799;g2c9b564cb36_0_6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0" name="Google Shape;1800;g2c9b564cb36_0_6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g2c9b5f18ba8_0_66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2" name="Google Shape;1822;g2c9b5f18ba8_0_66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ctrTitle"/>
          </p:nvPr>
        </p:nvSpPr>
        <p:spPr>
          <a:xfrm>
            <a:off x="1666650" y="1291925"/>
            <a:ext cx="5810700" cy="218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ubTitle" idx="1"/>
          </p:nvPr>
        </p:nvSpPr>
        <p:spPr>
          <a:xfrm>
            <a:off x="1666650" y="3461716"/>
            <a:ext cx="58107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364900" y="665725"/>
            <a:ext cx="9433079" cy="5058705"/>
            <a:chOff x="364900" y="665725"/>
            <a:chExt cx="9433079" cy="5058705"/>
          </a:xfrm>
        </p:grpSpPr>
        <p:sp>
          <p:nvSpPr>
            <p:cNvPr id="57" name="Google Shape;57;p14"/>
            <p:cNvSpPr/>
            <p:nvPr/>
          </p:nvSpPr>
          <p:spPr>
            <a:xfrm>
              <a:off x="8261401" y="665725"/>
              <a:ext cx="1306861" cy="1306861"/>
            </a:xfrm>
            <a:custGeom>
              <a:avLst/>
              <a:gdLst/>
              <a:ahLst/>
              <a:cxnLst/>
              <a:rect l="l" t="t" r="r" b="b"/>
              <a:pathLst>
                <a:path w="935142" h="935142" extrusionOk="0">
                  <a:moveTo>
                    <a:pt x="935143" y="467571"/>
                  </a:moveTo>
                  <a:cubicBezTo>
                    <a:pt x="935143" y="725804"/>
                    <a:pt x="725805" y="935143"/>
                    <a:pt x="467572" y="935143"/>
                  </a:cubicBezTo>
                  <a:cubicBezTo>
                    <a:pt x="209339" y="935143"/>
                    <a:pt x="0" y="725804"/>
                    <a:pt x="0" y="467572"/>
                  </a:cubicBezTo>
                  <a:cubicBezTo>
                    <a:pt x="0" y="209339"/>
                    <a:pt x="209339" y="0"/>
                    <a:pt x="467572" y="0"/>
                  </a:cubicBezTo>
                  <a:cubicBezTo>
                    <a:pt x="725804" y="0"/>
                    <a:pt x="935143" y="209339"/>
                    <a:pt x="935143" y="46757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8" name="Google Shape;58;p14"/>
            <p:cNvGrpSpPr/>
            <p:nvPr/>
          </p:nvGrpSpPr>
          <p:grpSpPr>
            <a:xfrm>
              <a:off x="8724109" y="1010838"/>
              <a:ext cx="1073870" cy="1073875"/>
              <a:chOff x="5843303" y="751389"/>
              <a:chExt cx="768807" cy="768811"/>
            </a:xfrm>
          </p:grpSpPr>
          <p:sp>
            <p:nvSpPr>
              <p:cNvPr id="59" name="Google Shape;59;p14"/>
              <p:cNvSpPr/>
              <p:nvPr/>
            </p:nvSpPr>
            <p:spPr>
              <a:xfrm rot="-2700000">
                <a:off x="5873937" y="869643"/>
                <a:ext cx="182702" cy="7748"/>
              </a:xfrm>
              <a:custGeom>
                <a:avLst/>
                <a:gdLst/>
                <a:ahLst/>
                <a:cxnLst/>
                <a:rect l="l" t="t" r="r" b="b"/>
                <a:pathLst>
                  <a:path w="182600" h="7744" extrusionOk="0">
                    <a:moveTo>
                      <a:pt x="0" y="0"/>
                    </a:moveTo>
                    <a:lnTo>
                      <a:pt x="182601" y="0"/>
                    </a:lnTo>
                    <a:lnTo>
                      <a:pt x="182601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60;p14"/>
              <p:cNvSpPr/>
              <p:nvPr/>
            </p:nvSpPr>
            <p:spPr>
              <a:xfrm rot="-2700000">
                <a:off x="5798746" y="900621"/>
                <a:ext cx="395236" cy="7748"/>
              </a:xfrm>
              <a:custGeom>
                <a:avLst/>
                <a:gdLst/>
                <a:ahLst/>
                <a:cxnLst/>
                <a:rect l="l" t="t" r="r" b="b"/>
                <a:pathLst>
                  <a:path w="395016" h="7744" extrusionOk="0">
                    <a:moveTo>
                      <a:pt x="0" y="0"/>
                    </a:moveTo>
                    <a:lnTo>
                      <a:pt x="395016" y="0"/>
                    </a:lnTo>
                    <a:lnTo>
                      <a:pt x="395016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61;p14"/>
              <p:cNvSpPr/>
              <p:nvPr/>
            </p:nvSpPr>
            <p:spPr>
              <a:xfrm rot="-2700000">
                <a:off x="5770916" y="931626"/>
                <a:ext cx="512995" cy="7748"/>
              </a:xfrm>
              <a:custGeom>
                <a:avLst/>
                <a:gdLst/>
                <a:ahLst/>
                <a:cxnLst/>
                <a:rect l="l" t="t" r="r" b="b"/>
                <a:pathLst>
                  <a:path w="512710" h="7744" extrusionOk="0">
                    <a:moveTo>
                      <a:pt x="0" y="0"/>
                    </a:moveTo>
                    <a:lnTo>
                      <a:pt x="512711" y="0"/>
                    </a:lnTo>
                    <a:lnTo>
                      <a:pt x="512711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p14"/>
              <p:cNvSpPr/>
              <p:nvPr/>
            </p:nvSpPr>
            <p:spPr>
              <a:xfrm rot="-2700000">
                <a:off x="5760003" y="962636"/>
                <a:ext cx="596906" cy="7748"/>
              </a:xfrm>
              <a:custGeom>
                <a:avLst/>
                <a:gdLst/>
                <a:ahLst/>
                <a:cxnLst/>
                <a:rect l="l" t="t" r="r" b="b"/>
                <a:pathLst>
                  <a:path w="596574" h="7744" extrusionOk="0">
                    <a:moveTo>
                      <a:pt x="0" y="0"/>
                    </a:moveTo>
                    <a:lnTo>
                      <a:pt x="596575" y="0"/>
                    </a:lnTo>
                    <a:lnTo>
                      <a:pt x="596575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63;p14"/>
              <p:cNvSpPr/>
              <p:nvPr/>
            </p:nvSpPr>
            <p:spPr>
              <a:xfrm rot="-2700000">
                <a:off x="5760904" y="993660"/>
                <a:ext cx="657165" cy="7748"/>
              </a:xfrm>
              <a:custGeom>
                <a:avLst/>
                <a:gdLst/>
                <a:ahLst/>
                <a:cxnLst/>
                <a:rect l="l" t="t" r="r" b="b"/>
                <a:pathLst>
                  <a:path w="656800" h="7744" extrusionOk="0">
                    <a:moveTo>
                      <a:pt x="0" y="0"/>
                    </a:moveTo>
                    <a:lnTo>
                      <a:pt x="656800" y="0"/>
                    </a:lnTo>
                    <a:lnTo>
                      <a:pt x="656800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64;p14"/>
              <p:cNvSpPr/>
              <p:nvPr/>
            </p:nvSpPr>
            <p:spPr>
              <a:xfrm rot="-2700000">
                <a:off x="5769326" y="1024661"/>
                <a:ext cx="702424" cy="7748"/>
              </a:xfrm>
              <a:custGeom>
                <a:avLst/>
                <a:gdLst/>
                <a:ahLst/>
                <a:cxnLst/>
                <a:rect l="l" t="t" r="r" b="b"/>
                <a:pathLst>
                  <a:path w="702034" h="7744" extrusionOk="0">
                    <a:moveTo>
                      <a:pt x="0" y="0"/>
                    </a:moveTo>
                    <a:lnTo>
                      <a:pt x="702035" y="0"/>
                    </a:lnTo>
                    <a:lnTo>
                      <a:pt x="702035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14"/>
              <p:cNvSpPr/>
              <p:nvPr/>
            </p:nvSpPr>
            <p:spPr>
              <a:xfrm rot="-2700000">
                <a:off x="5784198" y="1055691"/>
                <a:ext cx="734728" cy="7748"/>
              </a:xfrm>
              <a:custGeom>
                <a:avLst/>
                <a:gdLst/>
                <a:ahLst/>
                <a:cxnLst/>
                <a:rect l="l" t="t" r="r" b="b"/>
                <a:pathLst>
                  <a:path w="734320" h="7744" extrusionOk="0">
                    <a:moveTo>
                      <a:pt x="0" y="0"/>
                    </a:moveTo>
                    <a:lnTo>
                      <a:pt x="734321" y="0"/>
                    </a:lnTo>
                    <a:lnTo>
                      <a:pt x="734321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4"/>
              <p:cNvSpPr/>
              <p:nvPr/>
            </p:nvSpPr>
            <p:spPr>
              <a:xfrm rot="-2700000">
                <a:off x="5805428" y="1086697"/>
                <a:ext cx="754363" cy="7748"/>
              </a:xfrm>
              <a:custGeom>
                <a:avLst/>
                <a:gdLst/>
                <a:ahLst/>
                <a:cxnLst/>
                <a:rect l="l" t="t" r="r" b="b"/>
                <a:pathLst>
                  <a:path w="753944" h="7744" extrusionOk="0">
                    <a:moveTo>
                      <a:pt x="0" y="0"/>
                    </a:moveTo>
                    <a:lnTo>
                      <a:pt x="753945" y="0"/>
                    </a:lnTo>
                    <a:lnTo>
                      <a:pt x="753945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4"/>
              <p:cNvSpPr/>
              <p:nvPr/>
            </p:nvSpPr>
            <p:spPr>
              <a:xfrm rot="-2700000">
                <a:off x="5831726" y="1117756"/>
                <a:ext cx="763825" cy="7748"/>
              </a:xfrm>
              <a:custGeom>
                <a:avLst/>
                <a:gdLst/>
                <a:ahLst/>
                <a:cxnLst/>
                <a:rect l="l" t="t" r="r" b="b"/>
                <a:pathLst>
                  <a:path w="763400" h="7744" extrusionOk="0">
                    <a:moveTo>
                      <a:pt x="0" y="0"/>
                    </a:moveTo>
                    <a:lnTo>
                      <a:pt x="763400" y="0"/>
                    </a:lnTo>
                    <a:lnTo>
                      <a:pt x="763400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4"/>
              <p:cNvSpPr/>
              <p:nvPr/>
            </p:nvSpPr>
            <p:spPr>
              <a:xfrm rot="-2700000">
                <a:off x="5862935" y="1148767"/>
                <a:ext cx="763491" cy="7748"/>
              </a:xfrm>
              <a:custGeom>
                <a:avLst/>
                <a:gdLst/>
                <a:ahLst/>
                <a:cxnLst/>
                <a:rect l="l" t="t" r="r" b="b"/>
                <a:pathLst>
                  <a:path w="763067" h="7744" extrusionOk="0">
                    <a:moveTo>
                      <a:pt x="0" y="0"/>
                    </a:moveTo>
                    <a:lnTo>
                      <a:pt x="763067" y="0"/>
                    </a:lnTo>
                    <a:lnTo>
                      <a:pt x="763067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4"/>
              <p:cNvSpPr/>
              <p:nvPr/>
            </p:nvSpPr>
            <p:spPr>
              <a:xfrm rot="-2700000">
                <a:off x="5899030" y="1179813"/>
                <a:ext cx="753318" cy="7748"/>
              </a:xfrm>
              <a:custGeom>
                <a:avLst/>
                <a:gdLst/>
                <a:ahLst/>
                <a:cxnLst/>
                <a:rect l="l" t="t" r="r" b="b"/>
                <a:pathLst>
                  <a:path w="752899" h="7744" extrusionOk="0">
                    <a:moveTo>
                      <a:pt x="0" y="0"/>
                    </a:moveTo>
                    <a:lnTo>
                      <a:pt x="752899" y="0"/>
                    </a:lnTo>
                    <a:lnTo>
                      <a:pt x="752899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4"/>
              <p:cNvSpPr/>
              <p:nvPr/>
            </p:nvSpPr>
            <p:spPr>
              <a:xfrm rot="-2700000">
                <a:off x="5940505" y="1210827"/>
                <a:ext cx="732447" cy="7748"/>
              </a:xfrm>
              <a:custGeom>
                <a:avLst/>
                <a:gdLst/>
                <a:ahLst/>
                <a:cxnLst/>
                <a:rect l="l" t="t" r="r" b="b"/>
                <a:pathLst>
                  <a:path w="732040" h="7744" extrusionOk="0">
                    <a:moveTo>
                      <a:pt x="0" y="0"/>
                    </a:moveTo>
                    <a:lnTo>
                      <a:pt x="732040" y="0"/>
                    </a:lnTo>
                    <a:lnTo>
                      <a:pt x="732040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4"/>
              <p:cNvSpPr/>
              <p:nvPr/>
            </p:nvSpPr>
            <p:spPr>
              <a:xfrm rot="-2700000">
                <a:off x="5988188" y="1241885"/>
                <a:ext cx="699121" cy="7748"/>
              </a:xfrm>
              <a:custGeom>
                <a:avLst/>
                <a:gdLst/>
                <a:ahLst/>
                <a:cxnLst/>
                <a:rect l="l" t="t" r="r" b="b"/>
                <a:pathLst>
                  <a:path w="698732" h="7744" extrusionOk="0">
                    <a:moveTo>
                      <a:pt x="0" y="0"/>
                    </a:moveTo>
                    <a:lnTo>
                      <a:pt x="698732" y="0"/>
                    </a:lnTo>
                    <a:lnTo>
                      <a:pt x="698732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4"/>
              <p:cNvSpPr/>
              <p:nvPr/>
            </p:nvSpPr>
            <p:spPr>
              <a:xfrm rot="-2700000">
                <a:off x="6042266" y="1272930"/>
                <a:ext cx="652981" cy="7748"/>
              </a:xfrm>
              <a:custGeom>
                <a:avLst/>
                <a:gdLst/>
                <a:ahLst/>
                <a:cxnLst/>
                <a:rect l="l" t="t" r="r" b="b"/>
                <a:pathLst>
                  <a:path w="652618" h="7744" extrusionOk="0">
                    <a:moveTo>
                      <a:pt x="0" y="0"/>
                    </a:moveTo>
                    <a:lnTo>
                      <a:pt x="652619" y="0"/>
                    </a:lnTo>
                    <a:lnTo>
                      <a:pt x="652619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4"/>
              <p:cNvSpPr/>
              <p:nvPr/>
            </p:nvSpPr>
            <p:spPr>
              <a:xfrm rot="-2700000">
                <a:off x="6104206" y="1303969"/>
                <a:ext cx="591130" cy="7748"/>
              </a:xfrm>
              <a:custGeom>
                <a:avLst/>
                <a:gdLst/>
                <a:ahLst/>
                <a:cxnLst/>
                <a:rect l="l" t="t" r="r" b="b"/>
                <a:pathLst>
                  <a:path w="590801" h="7744" extrusionOk="0">
                    <a:moveTo>
                      <a:pt x="0" y="0"/>
                    </a:moveTo>
                    <a:lnTo>
                      <a:pt x="590802" y="0"/>
                    </a:lnTo>
                    <a:lnTo>
                      <a:pt x="590802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4"/>
              <p:cNvSpPr/>
              <p:nvPr/>
            </p:nvSpPr>
            <p:spPr>
              <a:xfrm rot="-2700000">
                <a:off x="6178237" y="1335005"/>
                <a:ext cx="505104" cy="7748"/>
              </a:xfrm>
              <a:custGeom>
                <a:avLst/>
                <a:gdLst/>
                <a:ahLst/>
                <a:cxnLst/>
                <a:rect l="l" t="t" r="r" b="b"/>
                <a:pathLst>
                  <a:path w="504823" h="7744" extrusionOk="0">
                    <a:moveTo>
                      <a:pt x="0" y="0"/>
                    </a:moveTo>
                    <a:lnTo>
                      <a:pt x="504824" y="0"/>
                    </a:lnTo>
                    <a:lnTo>
                      <a:pt x="504824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4"/>
              <p:cNvSpPr/>
              <p:nvPr/>
            </p:nvSpPr>
            <p:spPr>
              <a:xfrm rot="-2700000">
                <a:off x="6270208" y="1366048"/>
                <a:ext cx="383184" cy="7748"/>
              </a:xfrm>
              <a:custGeom>
                <a:avLst/>
                <a:gdLst/>
                <a:ahLst/>
                <a:cxnLst/>
                <a:rect l="l" t="t" r="r" b="b"/>
                <a:pathLst>
                  <a:path w="382971" h="7744" extrusionOk="0">
                    <a:moveTo>
                      <a:pt x="0" y="0"/>
                    </a:moveTo>
                    <a:lnTo>
                      <a:pt x="382971" y="0"/>
                    </a:lnTo>
                    <a:lnTo>
                      <a:pt x="382971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4"/>
              <p:cNvSpPr/>
              <p:nvPr/>
            </p:nvSpPr>
            <p:spPr>
              <a:xfrm rot="-2700000">
                <a:off x="6416005" y="1397129"/>
                <a:ext cx="153534" cy="7748"/>
              </a:xfrm>
              <a:custGeom>
                <a:avLst/>
                <a:gdLst/>
                <a:ahLst/>
                <a:cxnLst/>
                <a:rect l="l" t="t" r="r" b="b"/>
                <a:pathLst>
                  <a:path w="153449" h="7744" extrusionOk="0">
                    <a:moveTo>
                      <a:pt x="0" y="0"/>
                    </a:moveTo>
                    <a:lnTo>
                      <a:pt x="153450" y="0"/>
                    </a:lnTo>
                    <a:lnTo>
                      <a:pt x="153450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7" name="Google Shape;77;p14"/>
            <p:cNvSpPr/>
            <p:nvPr/>
          </p:nvSpPr>
          <p:spPr>
            <a:xfrm>
              <a:off x="364900" y="3997172"/>
              <a:ext cx="1615127" cy="1727258"/>
            </a:xfrm>
            <a:custGeom>
              <a:avLst/>
              <a:gdLst/>
              <a:ahLst/>
              <a:cxnLst/>
              <a:rect l="l" t="t" r="r" b="b"/>
              <a:pathLst>
                <a:path w="1281847" h="1370840" extrusionOk="0">
                  <a:moveTo>
                    <a:pt x="66614" y="501867"/>
                  </a:moveTo>
                  <a:cubicBezTo>
                    <a:pt x="91678" y="533179"/>
                    <a:pt x="121493" y="558244"/>
                    <a:pt x="154160" y="576941"/>
                  </a:cubicBezTo>
                  <a:cubicBezTo>
                    <a:pt x="244842" y="628827"/>
                    <a:pt x="297418" y="726352"/>
                    <a:pt x="288224" y="830433"/>
                  </a:cubicBezTo>
                  <a:cubicBezTo>
                    <a:pt x="275894" y="970151"/>
                    <a:pt x="322221" y="1114977"/>
                    <a:pt x="430864" y="1224808"/>
                  </a:cubicBezTo>
                  <a:cubicBezTo>
                    <a:pt x="603937" y="1399758"/>
                    <a:pt x="886176" y="1420023"/>
                    <a:pt x="1082770" y="1272014"/>
                  </a:cubicBezTo>
                  <a:cubicBezTo>
                    <a:pt x="1313028" y="1098679"/>
                    <a:pt x="1347880" y="770279"/>
                    <a:pt x="1164638" y="552874"/>
                  </a:cubicBezTo>
                  <a:cubicBezTo>
                    <a:pt x="1075904" y="447581"/>
                    <a:pt x="952864" y="388448"/>
                    <a:pt x="825714" y="377853"/>
                  </a:cubicBezTo>
                  <a:cubicBezTo>
                    <a:pt x="722606" y="369276"/>
                    <a:pt x="633539" y="303967"/>
                    <a:pt x="599328" y="206324"/>
                  </a:cubicBezTo>
                  <a:cubicBezTo>
                    <a:pt x="587307" y="172041"/>
                    <a:pt x="568966" y="139303"/>
                    <a:pt x="544140" y="109844"/>
                  </a:cubicBezTo>
                  <a:cubicBezTo>
                    <a:pt x="431576" y="-23697"/>
                    <a:pt x="230042" y="-37951"/>
                    <a:pt x="99708" y="80694"/>
                  </a:cubicBezTo>
                  <a:cubicBezTo>
                    <a:pt x="-19080" y="188838"/>
                    <a:pt x="-33762" y="376451"/>
                    <a:pt x="66614" y="5018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8" name="Google Shape;78;p14"/>
            <p:cNvGrpSpPr/>
            <p:nvPr/>
          </p:nvGrpSpPr>
          <p:grpSpPr>
            <a:xfrm>
              <a:off x="402612" y="3750736"/>
              <a:ext cx="1527257" cy="1800631"/>
              <a:chOff x="748471" y="3002789"/>
              <a:chExt cx="1212782" cy="1429866"/>
            </a:xfrm>
          </p:grpSpPr>
          <p:sp>
            <p:nvSpPr>
              <p:cNvPr id="79" name="Google Shape;79;p14"/>
              <p:cNvSpPr/>
              <p:nvPr/>
            </p:nvSpPr>
            <p:spPr>
              <a:xfrm rot="-4699508">
                <a:off x="1361376" y="4267950"/>
                <a:ext cx="8986" cy="266651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266464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266464"/>
                    </a:lnTo>
                    <a:lnTo>
                      <a:pt x="0" y="2664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4"/>
              <p:cNvSpPr/>
              <p:nvPr/>
            </p:nvSpPr>
            <p:spPr>
              <a:xfrm rot="-4699508">
                <a:off x="1372544" y="4089133"/>
                <a:ext cx="8986" cy="518610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518246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518246"/>
                    </a:lnTo>
                    <a:lnTo>
                      <a:pt x="0" y="51824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4"/>
              <p:cNvSpPr/>
              <p:nvPr/>
            </p:nvSpPr>
            <p:spPr>
              <a:xfrm rot="-4699508">
                <a:off x="1383390" y="3963077"/>
                <a:ext cx="8986" cy="664655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664188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664189"/>
                    </a:lnTo>
                    <a:lnTo>
                      <a:pt x="0" y="66418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4"/>
              <p:cNvSpPr/>
              <p:nvPr/>
            </p:nvSpPr>
            <p:spPr>
              <a:xfrm rot="-4699508">
                <a:off x="1393887" y="3858354"/>
                <a:ext cx="8986" cy="767977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767438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767439"/>
                    </a:lnTo>
                    <a:lnTo>
                      <a:pt x="0" y="7674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4"/>
              <p:cNvSpPr/>
              <p:nvPr/>
            </p:nvSpPr>
            <p:spPr>
              <a:xfrm rot="-4699508">
                <a:off x="1405026" y="3766465"/>
                <a:ext cx="8986" cy="845957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845363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845363"/>
                    </a:lnTo>
                    <a:lnTo>
                      <a:pt x="0" y="84536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4"/>
              <p:cNvSpPr/>
              <p:nvPr/>
            </p:nvSpPr>
            <p:spPr>
              <a:xfrm rot="-4699508">
                <a:off x="1416186" y="3684056"/>
                <a:ext cx="8986" cy="904823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904187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904187"/>
                    </a:lnTo>
                    <a:lnTo>
                      <a:pt x="0" y="90418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4"/>
              <p:cNvSpPr/>
              <p:nvPr/>
            </p:nvSpPr>
            <p:spPr>
              <a:xfrm rot="-4699508">
                <a:off x="1427099" y="3609884"/>
                <a:ext cx="8986" cy="947235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946570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946571"/>
                    </a:lnTo>
                    <a:lnTo>
                      <a:pt x="0" y="94657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4"/>
              <p:cNvSpPr/>
              <p:nvPr/>
            </p:nvSpPr>
            <p:spPr>
              <a:xfrm rot="-4699508">
                <a:off x="1437988" y="3542767"/>
                <a:ext cx="8986" cy="975479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974794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974795"/>
                    </a:lnTo>
                    <a:lnTo>
                      <a:pt x="0" y="97479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4"/>
              <p:cNvSpPr/>
              <p:nvPr/>
            </p:nvSpPr>
            <p:spPr>
              <a:xfrm rot="-4699508">
                <a:off x="1448937" y="3481869"/>
                <a:ext cx="8986" cy="991336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990640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990641"/>
                    </a:lnTo>
                    <a:lnTo>
                      <a:pt x="0" y="99064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4"/>
              <p:cNvSpPr/>
              <p:nvPr/>
            </p:nvSpPr>
            <p:spPr>
              <a:xfrm rot="-4699508">
                <a:off x="1459572" y="3426460"/>
                <a:ext cx="8986" cy="996044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995344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995344"/>
                    </a:lnTo>
                    <a:lnTo>
                      <a:pt x="0" y="9953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4"/>
              <p:cNvSpPr/>
              <p:nvPr/>
            </p:nvSpPr>
            <p:spPr>
              <a:xfrm rot="-4699508">
                <a:off x="1465175" y="3370731"/>
                <a:ext cx="8986" cy="999325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998623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998623"/>
                    </a:lnTo>
                    <a:lnTo>
                      <a:pt x="0" y="9986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4"/>
              <p:cNvSpPr/>
              <p:nvPr/>
            </p:nvSpPr>
            <p:spPr>
              <a:xfrm rot="-4699508">
                <a:off x="1462102" y="3310351"/>
                <a:ext cx="8986" cy="1008359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1007651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1007651"/>
                    </a:lnTo>
                    <a:lnTo>
                      <a:pt x="0" y="100765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4"/>
              <p:cNvSpPr/>
              <p:nvPr/>
            </p:nvSpPr>
            <p:spPr>
              <a:xfrm rot="-4699508">
                <a:off x="1448045" y="3242748"/>
                <a:ext cx="8986" cy="1027236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1026514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1026514"/>
                    </a:lnTo>
                    <a:lnTo>
                      <a:pt x="0" y="102651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4"/>
              <p:cNvSpPr/>
              <p:nvPr/>
            </p:nvSpPr>
            <p:spPr>
              <a:xfrm rot="-4699508">
                <a:off x="1417703" y="3162117"/>
                <a:ext cx="8986" cy="1065535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1064787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1064788"/>
                    </a:lnTo>
                    <a:lnTo>
                      <a:pt x="0" y="10647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4"/>
              <p:cNvSpPr/>
              <p:nvPr/>
            </p:nvSpPr>
            <p:spPr>
              <a:xfrm rot="-4699508">
                <a:off x="1368346" y="3067115"/>
                <a:ext cx="8986" cy="1124639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1123849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1123849"/>
                    </a:lnTo>
                    <a:lnTo>
                      <a:pt x="0" y="112384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4"/>
              <p:cNvSpPr/>
              <p:nvPr/>
            </p:nvSpPr>
            <p:spPr>
              <a:xfrm rot="-4699508">
                <a:off x="1331620" y="2998359"/>
                <a:ext cx="8986" cy="1136478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1135680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1135680"/>
                    </a:lnTo>
                    <a:lnTo>
                      <a:pt x="0" y="113568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4"/>
              <p:cNvSpPr/>
              <p:nvPr/>
            </p:nvSpPr>
            <p:spPr>
              <a:xfrm rot="-4699508">
                <a:off x="1298919" y="2947741"/>
                <a:ext cx="8986" cy="1113726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1112944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1112944"/>
                    </a:lnTo>
                    <a:lnTo>
                      <a:pt x="0" y="11129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4"/>
              <p:cNvSpPr/>
              <p:nvPr/>
            </p:nvSpPr>
            <p:spPr>
              <a:xfrm rot="-4699508">
                <a:off x="1259905" y="2915413"/>
                <a:ext cx="8986" cy="1051795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1051056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1051056"/>
                    </a:lnTo>
                    <a:lnTo>
                      <a:pt x="0" y="105105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4"/>
              <p:cNvSpPr/>
              <p:nvPr/>
            </p:nvSpPr>
            <p:spPr>
              <a:xfrm rot="-4699508">
                <a:off x="1177927" y="2928540"/>
                <a:ext cx="8986" cy="881167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880548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880548"/>
                    </a:lnTo>
                    <a:lnTo>
                      <a:pt x="0" y="88054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4"/>
              <p:cNvSpPr/>
              <p:nvPr/>
            </p:nvSpPr>
            <p:spPr>
              <a:xfrm rot="-4699508">
                <a:off x="1085261" y="2959715"/>
                <a:ext cx="8986" cy="670052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669581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669582"/>
                    </a:lnTo>
                    <a:lnTo>
                      <a:pt x="0" y="66958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4"/>
              <p:cNvSpPr/>
              <p:nvPr/>
            </p:nvSpPr>
            <p:spPr>
              <a:xfrm rot="-4699508">
                <a:off x="1074339" y="2933977"/>
                <a:ext cx="8986" cy="606527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606101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606101"/>
                    </a:lnTo>
                    <a:lnTo>
                      <a:pt x="0" y="60610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4"/>
              <p:cNvSpPr/>
              <p:nvPr/>
            </p:nvSpPr>
            <p:spPr>
              <a:xfrm rot="-4699508">
                <a:off x="1079789" y="2905280"/>
                <a:ext cx="8986" cy="555626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555236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555237"/>
                    </a:lnTo>
                    <a:lnTo>
                      <a:pt x="0" y="55523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4"/>
              <p:cNvSpPr/>
              <p:nvPr/>
            </p:nvSpPr>
            <p:spPr>
              <a:xfrm rot="-4699508">
                <a:off x="1090547" y="2885717"/>
                <a:ext cx="8986" cy="488726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488383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488383"/>
                    </a:lnTo>
                    <a:lnTo>
                      <a:pt x="0" y="48838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4"/>
              <p:cNvSpPr/>
              <p:nvPr/>
            </p:nvSpPr>
            <p:spPr>
              <a:xfrm rot="-4699508">
                <a:off x="1101685" y="2886719"/>
                <a:ext cx="8986" cy="380838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380571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380572"/>
                    </a:lnTo>
                    <a:lnTo>
                      <a:pt x="0" y="38057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4"/>
              <p:cNvSpPr/>
              <p:nvPr/>
            </p:nvSpPr>
            <p:spPr>
              <a:xfrm rot="-4699508">
                <a:off x="1113059" y="2940041"/>
                <a:ext cx="8986" cy="168368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168250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168250"/>
                    </a:lnTo>
                    <a:lnTo>
                      <a:pt x="0" y="16825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4" name="Google Shape;104;p14"/>
          <p:cNvGrpSpPr/>
          <p:nvPr/>
        </p:nvGrpSpPr>
        <p:grpSpPr>
          <a:xfrm>
            <a:off x="-173153" y="114306"/>
            <a:ext cx="7472377" cy="2783302"/>
            <a:chOff x="-173153" y="114306"/>
            <a:chExt cx="7472377" cy="2783302"/>
          </a:xfrm>
        </p:grpSpPr>
        <p:sp>
          <p:nvSpPr>
            <p:cNvPr id="105" name="Google Shape;105;p14"/>
            <p:cNvSpPr/>
            <p:nvPr/>
          </p:nvSpPr>
          <p:spPr>
            <a:xfrm>
              <a:off x="-173153" y="1882706"/>
              <a:ext cx="1014837" cy="1014902"/>
            </a:xfrm>
            <a:custGeom>
              <a:avLst/>
              <a:gdLst/>
              <a:ahLst/>
              <a:cxnLst/>
              <a:rect l="l" t="t" r="r" b="b"/>
              <a:pathLst>
                <a:path w="1014837" h="1014902" extrusionOk="0">
                  <a:moveTo>
                    <a:pt x="109338" y="1014879"/>
                  </a:moveTo>
                  <a:cubicBezTo>
                    <a:pt x="80116" y="1014879"/>
                    <a:pt x="52653" y="1003499"/>
                    <a:pt x="31984" y="982830"/>
                  </a:cubicBezTo>
                  <a:cubicBezTo>
                    <a:pt x="-10661" y="940185"/>
                    <a:pt x="-10661" y="870766"/>
                    <a:pt x="31984" y="828121"/>
                  </a:cubicBezTo>
                  <a:lnTo>
                    <a:pt x="828145" y="31984"/>
                  </a:lnTo>
                  <a:cubicBezTo>
                    <a:pt x="870790" y="-10661"/>
                    <a:pt x="940210" y="-10661"/>
                    <a:pt x="982854" y="31984"/>
                  </a:cubicBezTo>
                  <a:cubicBezTo>
                    <a:pt x="1025499" y="74628"/>
                    <a:pt x="1025499" y="144048"/>
                    <a:pt x="982854" y="186692"/>
                  </a:cubicBezTo>
                  <a:lnTo>
                    <a:pt x="186693" y="982854"/>
                  </a:lnTo>
                  <a:cubicBezTo>
                    <a:pt x="166024" y="1003523"/>
                    <a:pt x="138560" y="1014903"/>
                    <a:pt x="109338" y="1014903"/>
                  </a:cubicBezTo>
                  <a:close/>
                  <a:moveTo>
                    <a:pt x="905500" y="11980"/>
                  </a:moveTo>
                  <a:cubicBezTo>
                    <a:pt x="880554" y="11980"/>
                    <a:pt x="855609" y="21483"/>
                    <a:pt x="836627" y="40465"/>
                  </a:cubicBezTo>
                  <a:lnTo>
                    <a:pt x="40465" y="836627"/>
                  </a:lnTo>
                  <a:cubicBezTo>
                    <a:pt x="2477" y="874591"/>
                    <a:pt x="2477" y="936384"/>
                    <a:pt x="40465" y="974373"/>
                  </a:cubicBezTo>
                  <a:cubicBezTo>
                    <a:pt x="58853" y="992761"/>
                    <a:pt x="83324" y="1002905"/>
                    <a:pt x="109338" y="1002905"/>
                  </a:cubicBezTo>
                  <a:cubicBezTo>
                    <a:pt x="135353" y="1002905"/>
                    <a:pt x="159823" y="992785"/>
                    <a:pt x="178211" y="974373"/>
                  </a:cubicBezTo>
                  <a:lnTo>
                    <a:pt x="974373" y="178211"/>
                  </a:lnTo>
                  <a:cubicBezTo>
                    <a:pt x="1012361" y="140223"/>
                    <a:pt x="1012361" y="78453"/>
                    <a:pt x="974373" y="40465"/>
                  </a:cubicBezTo>
                  <a:cubicBezTo>
                    <a:pt x="955390" y="21483"/>
                    <a:pt x="930445" y="11980"/>
                    <a:pt x="905500" y="1198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114304" y="2380881"/>
              <a:ext cx="381699" cy="381735"/>
            </a:xfrm>
            <a:custGeom>
              <a:avLst/>
              <a:gdLst/>
              <a:ahLst/>
              <a:cxnLst/>
              <a:rect l="l" t="t" r="r" b="b"/>
              <a:pathLst>
                <a:path w="381699" h="381735" extrusionOk="0">
                  <a:moveTo>
                    <a:pt x="77164" y="381736"/>
                  </a:moveTo>
                  <a:cubicBezTo>
                    <a:pt x="56566" y="381736"/>
                    <a:pt x="37180" y="373706"/>
                    <a:pt x="22593" y="359142"/>
                  </a:cubicBezTo>
                  <a:cubicBezTo>
                    <a:pt x="8030" y="344579"/>
                    <a:pt x="0" y="325193"/>
                    <a:pt x="0" y="304571"/>
                  </a:cubicBezTo>
                  <a:cubicBezTo>
                    <a:pt x="0" y="283950"/>
                    <a:pt x="8030" y="264587"/>
                    <a:pt x="22593" y="250000"/>
                  </a:cubicBezTo>
                  <a:lnTo>
                    <a:pt x="250000" y="22593"/>
                  </a:lnTo>
                  <a:cubicBezTo>
                    <a:pt x="264587" y="8030"/>
                    <a:pt x="283949" y="0"/>
                    <a:pt x="304571" y="0"/>
                  </a:cubicBezTo>
                  <a:cubicBezTo>
                    <a:pt x="325193" y="0"/>
                    <a:pt x="344555" y="8030"/>
                    <a:pt x="359142" y="22593"/>
                  </a:cubicBezTo>
                  <a:cubicBezTo>
                    <a:pt x="389219" y="52670"/>
                    <a:pt x="389219" y="101635"/>
                    <a:pt x="359142" y="131712"/>
                  </a:cubicBezTo>
                  <a:lnTo>
                    <a:pt x="131735" y="359118"/>
                  </a:lnTo>
                  <a:cubicBezTo>
                    <a:pt x="117148" y="373682"/>
                    <a:pt x="97786" y="381712"/>
                    <a:pt x="77164" y="381712"/>
                  </a:cubicBezTo>
                  <a:close/>
                  <a:moveTo>
                    <a:pt x="304571" y="8410"/>
                  </a:moveTo>
                  <a:cubicBezTo>
                    <a:pt x="286207" y="8410"/>
                    <a:pt x="268935" y="15561"/>
                    <a:pt x="255963" y="28556"/>
                  </a:cubicBezTo>
                  <a:lnTo>
                    <a:pt x="28556" y="255963"/>
                  </a:lnTo>
                  <a:cubicBezTo>
                    <a:pt x="15561" y="268959"/>
                    <a:pt x="8410" y="286207"/>
                    <a:pt x="8410" y="304595"/>
                  </a:cubicBezTo>
                  <a:cubicBezTo>
                    <a:pt x="8410" y="322983"/>
                    <a:pt x="15561" y="340231"/>
                    <a:pt x="28556" y="353227"/>
                  </a:cubicBezTo>
                  <a:cubicBezTo>
                    <a:pt x="41552" y="366222"/>
                    <a:pt x="58800" y="373373"/>
                    <a:pt x="77188" y="373373"/>
                  </a:cubicBezTo>
                  <a:cubicBezTo>
                    <a:pt x="95576" y="373373"/>
                    <a:pt x="112824" y="366222"/>
                    <a:pt x="125796" y="353227"/>
                  </a:cubicBezTo>
                  <a:lnTo>
                    <a:pt x="353203" y="125820"/>
                  </a:lnTo>
                  <a:cubicBezTo>
                    <a:pt x="380001" y="99021"/>
                    <a:pt x="380001" y="55379"/>
                    <a:pt x="353203" y="28580"/>
                  </a:cubicBezTo>
                  <a:cubicBezTo>
                    <a:pt x="340207" y="15585"/>
                    <a:pt x="322959" y="8434"/>
                    <a:pt x="304571" y="84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6645857" y="114306"/>
              <a:ext cx="551423" cy="551417"/>
            </a:xfrm>
            <a:custGeom>
              <a:avLst/>
              <a:gdLst/>
              <a:ahLst/>
              <a:cxnLst/>
              <a:rect l="l" t="t" r="r" b="b"/>
              <a:pathLst>
                <a:path w="551423" h="551417" extrusionOk="0">
                  <a:moveTo>
                    <a:pt x="109338" y="551418"/>
                  </a:moveTo>
                  <a:cubicBezTo>
                    <a:pt x="81328" y="551418"/>
                    <a:pt x="53318" y="540750"/>
                    <a:pt x="31983" y="519440"/>
                  </a:cubicBezTo>
                  <a:cubicBezTo>
                    <a:pt x="-10661" y="476795"/>
                    <a:pt x="-10661" y="407376"/>
                    <a:pt x="31983" y="364731"/>
                  </a:cubicBezTo>
                  <a:lnTo>
                    <a:pt x="364731" y="31984"/>
                  </a:lnTo>
                  <a:cubicBezTo>
                    <a:pt x="407376" y="-10661"/>
                    <a:pt x="476795" y="-10661"/>
                    <a:pt x="519440" y="31984"/>
                  </a:cubicBezTo>
                  <a:cubicBezTo>
                    <a:pt x="562084" y="74628"/>
                    <a:pt x="562084" y="144048"/>
                    <a:pt x="519440" y="186692"/>
                  </a:cubicBezTo>
                  <a:lnTo>
                    <a:pt x="186692" y="519440"/>
                  </a:lnTo>
                  <a:cubicBezTo>
                    <a:pt x="165358" y="540774"/>
                    <a:pt x="137348" y="551418"/>
                    <a:pt x="109338" y="551418"/>
                  </a:cubicBezTo>
                  <a:close/>
                  <a:moveTo>
                    <a:pt x="442086" y="11980"/>
                  </a:moveTo>
                  <a:cubicBezTo>
                    <a:pt x="417140" y="11980"/>
                    <a:pt x="392195" y="21483"/>
                    <a:pt x="373212" y="40465"/>
                  </a:cubicBezTo>
                  <a:lnTo>
                    <a:pt x="40465" y="373213"/>
                  </a:lnTo>
                  <a:cubicBezTo>
                    <a:pt x="2477" y="411177"/>
                    <a:pt x="2477" y="472970"/>
                    <a:pt x="40465" y="510959"/>
                  </a:cubicBezTo>
                  <a:cubicBezTo>
                    <a:pt x="78430" y="548947"/>
                    <a:pt x="140223" y="548947"/>
                    <a:pt x="178211" y="510959"/>
                  </a:cubicBezTo>
                  <a:lnTo>
                    <a:pt x="510959" y="178211"/>
                  </a:lnTo>
                  <a:cubicBezTo>
                    <a:pt x="548947" y="140223"/>
                    <a:pt x="548947" y="78453"/>
                    <a:pt x="510959" y="40465"/>
                  </a:cubicBezTo>
                  <a:cubicBezTo>
                    <a:pt x="491977" y="21483"/>
                    <a:pt x="467031" y="11980"/>
                    <a:pt x="442086" y="1198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7111552" y="347312"/>
              <a:ext cx="187672" cy="187690"/>
            </a:xfrm>
            <a:custGeom>
              <a:avLst/>
              <a:gdLst/>
              <a:ahLst/>
              <a:cxnLst/>
              <a:rect l="l" t="t" r="r" b="b"/>
              <a:pathLst>
                <a:path w="187672" h="187690" extrusionOk="0">
                  <a:moveTo>
                    <a:pt x="49897" y="187690"/>
                  </a:moveTo>
                  <a:cubicBezTo>
                    <a:pt x="36569" y="187690"/>
                    <a:pt x="24025" y="182487"/>
                    <a:pt x="14593" y="173079"/>
                  </a:cubicBezTo>
                  <a:cubicBezTo>
                    <a:pt x="-4864" y="153622"/>
                    <a:pt x="-4864" y="121953"/>
                    <a:pt x="14593" y="102472"/>
                  </a:cubicBezTo>
                  <a:lnTo>
                    <a:pt x="102472" y="14593"/>
                  </a:lnTo>
                  <a:cubicBezTo>
                    <a:pt x="121929" y="-4864"/>
                    <a:pt x="153598" y="-4864"/>
                    <a:pt x="173079" y="14593"/>
                  </a:cubicBezTo>
                  <a:cubicBezTo>
                    <a:pt x="192536" y="34050"/>
                    <a:pt x="192536" y="65719"/>
                    <a:pt x="173079" y="85200"/>
                  </a:cubicBezTo>
                  <a:lnTo>
                    <a:pt x="85200" y="173079"/>
                  </a:lnTo>
                  <a:cubicBezTo>
                    <a:pt x="75769" y="182511"/>
                    <a:pt x="63224" y="187690"/>
                    <a:pt x="49897" y="187690"/>
                  </a:cubicBezTo>
                  <a:close/>
                  <a:moveTo>
                    <a:pt x="137776" y="8392"/>
                  </a:moveTo>
                  <a:cubicBezTo>
                    <a:pt x="127133" y="8392"/>
                    <a:pt x="116512" y="12431"/>
                    <a:pt x="108411" y="20532"/>
                  </a:cubicBezTo>
                  <a:lnTo>
                    <a:pt x="20532" y="108412"/>
                  </a:lnTo>
                  <a:cubicBezTo>
                    <a:pt x="4330" y="124590"/>
                    <a:pt x="4330" y="150937"/>
                    <a:pt x="20532" y="167140"/>
                  </a:cubicBezTo>
                  <a:cubicBezTo>
                    <a:pt x="28372" y="174980"/>
                    <a:pt x="38802" y="179304"/>
                    <a:pt x="49897" y="179304"/>
                  </a:cubicBezTo>
                  <a:cubicBezTo>
                    <a:pt x="60991" y="179304"/>
                    <a:pt x="71421" y="174980"/>
                    <a:pt x="79261" y="167140"/>
                  </a:cubicBezTo>
                  <a:lnTo>
                    <a:pt x="167140" y="79261"/>
                  </a:lnTo>
                  <a:cubicBezTo>
                    <a:pt x="183343" y="63082"/>
                    <a:pt x="183343" y="36735"/>
                    <a:pt x="167140" y="20532"/>
                  </a:cubicBezTo>
                  <a:cubicBezTo>
                    <a:pt x="159039" y="12431"/>
                    <a:pt x="148419" y="8392"/>
                    <a:pt x="137776" y="83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>
            <a:off x="114296" y="119093"/>
            <a:ext cx="8915414" cy="4489417"/>
            <a:chOff x="114296" y="119093"/>
            <a:chExt cx="8915414" cy="4489417"/>
          </a:xfrm>
        </p:grpSpPr>
        <p:grpSp>
          <p:nvGrpSpPr>
            <p:cNvPr id="110" name="Google Shape;110;p14"/>
            <p:cNvGrpSpPr/>
            <p:nvPr/>
          </p:nvGrpSpPr>
          <p:grpSpPr>
            <a:xfrm>
              <a:off x="114296" y="119093"/>
              <a:ext cx="499089" cy="513267"/>
              <a:chOff x="4220079" y="1854297"/>
              <a:chExt cx="340373" cy="350042"/>
            </a:xfrm>
          </p:grpSpPr>
          <p:grpSp>
            <p:nvGrpSpPr>
              <p:cNvPr id="111" name="Google Shape;111;p14"/>
              <p:cNvGrpSpPr/>
              <p:nvPr/>
            </p:nvGrpSpPr>
            <p:grpSpPr>
              <a:xfrm>
                <a:off x="4220079" y="2179347"/>
                <a:ext cx="340373" cy="24992"/>
                <a:chOff x="4220079" y="2179347"/>
                <a:chExt cx="340373" cy="24992"/>
              </a:xfrm>
            </p:grpSpPr>
            <p:sp>
              <p:nvSpPr>
                <p:cNvPr id="112" name="Google Shape;112;p14"/>
                <p:cNvSpPr/>
                <p:nvPr/>
              </p:nvSpPr>
              <p:spPr>
                <a:xfrm>
                  <a:off x="4220079" y="217934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" name="Google Shape;113;p14"/>
                <p:cNvSpPr/>
                <p:nvPr/>
              </p:nvSpPr>
              <p:spPr>
                <a:xfrm>
                  <a:off x="4325206" y="217934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" name="Google Shape;114;p14"/>
                <p:cNvSpPr/>
                <p:nvPr/>
              </p:nvSpPr>
              <p:spPr>
                <a:xfrm>
                  <a:off x="4430333" y="217934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" name="Google Shape;115;p14"/>
                <p:cNvSpPr/>
                <p:nvPr/>
              </p:nvSpPr>
              <p:spPr>
                <a:xfrm>
                  <a:off x="4535460" y="217934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6" name="Google Shape;116;p14"/>
              <p:cNvGrpSpPr/>
              <p:nvPr/>
            </p:nvGrpSpPr>
            <p:grpSpPr>
              <a:xfrm>
                <a:off x="4220079" y="2070989"/>
                <a:ext cx="340373" cy="24992"/>
                <a:chOff x="4220079" y="2070989"/>
                <a:chExt cx="340373" cy="24992"/>
              </a:xfrm>
            </p:grpSpPr>
            <p:sp>
              <p:nvSpPr>
                <p:cNvPr id="117" name="Google Shape;117;p14"/>
                <p:cNvSpPr/>
                <p:nvPr/>
              </p:nvSpPr>
              <p:spPr>
                <a:xfrm>
                  <a:off x="4220079" y="2070989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" name="Google Shape;118;p14"/>
                <p:cNvSpPr/>
                <p:nvPr/>
              </p:nvSpPr>
              <p:spPr>
                <a:xfrm>
                  <a:off x="4325206" y="2070989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" name="Google Shape;119;p14"/>
                <p:cNvSpPr/>
                <p:nvPr/>
              </p:nvSpPr>
              <p:spPr>
                <a:xfrm>
                  <a:off x="4430333" y="2070989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" name="Google Shape;120;p14"/>
                <p:cNvSpPr/>
                <p:nvPr/>
              </p:nvSpPr>
              <p:spPr>
                <a:xfrm>
                  <a:off x="4535460" y="2070989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" name="Google Shape;121;p14"/>
              <p:cNvGrpSpPr/>
              <p:nvPr/>
            </p:nvGrpSpPr>
            <p:grpSpPr>
              <a:xfrm>
                <a:off x="4220079" y="1962655"/>
                <a:ext cx="340373" cy="24992"/>
                <a:chOff x="4220079" y="1962655"/>
                <a:chExt cx="340373" cy="24992"/>
              </a:xfrm>
            </p:grpSpPr>
            <p:sp>
              <p:nvSpPr>
                <p:cNvPr id="122" name="Google Shape;122;p14"/>
                <p:cNvSpPr/>
                <p:nvPr/>
              </p:nvSpPr>
              <p:spPr>
                <a:xfrm>
                  <a:off x="4220079" y="1962655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" name="Google Shape;123;p14"/>
                <p:cNvSpPr/>
                <p:nvPr/>
              </p:nvSpPr>
              <p:spPr>
                <a:xfrm>
                  <a:off x="4325206" y="1962655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" name="Google Shape;124;p14"/>
                <p:cNvSpPr/>
                <p:nvPr/>
              </p:nvSpPr>
              <p:spPr>
                <a:xfrm>
                  <a:off x="4430333" y="1962655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" name="Google Shape;125;p14"/>
                <p:cNvSpPr/>
                <p:nvPr/>
              </p:nvSpPr>
              <p:spPr>
                <a:xfrm>
                  <a:off x="4535460" y="1962655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6" name="Google Shape;126;p14"/>
              <p:cNvGrpSpPr/>
              <p:nvPr/>
            </p:nvGrpSpPr>
            <p:grpSpPr>
              <a:xfrm>
                <a:off x="4220079" y="1854297"/>
                <a:ext cx="340373" cy="24992"/>
                <a:chOff x="4220079" y="1854297"/>
                <a:chExt cx="340373" cy="24992"/>
              </a:xfrm>
            </p:grpSpPr>
            <p:sp>
              <p:nvSpPr>
                <p:cNvPr id="127" name="Google Shape;127;p14"/>
                <p:cNvSpPr/>
                <p:nvPr/>
              </p:nvSpPr>
              <p:spPr>
                <a:xfrm>
                  <a:off x="4220079" y="185429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" name="Google Shape;128;p14"/>
                <p:cNvSpPr/>
                <p:nvPr/>
              </p:nvSpPr>
              <p:spPr>
                <a:xfrm>
                  <a:off x="4325206" y="185429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24993" y="12496"/>
                      </a:moveTo>
                      <a:cubicBezTo>
                        <a:pt x="24993" y="19398"/>
                        <a:pt x="19398" y="24993"/>
                        <a:pt x="12496" y="24993"/>
                      </a:cubicBezTo>
                      <a:cubicBezTo>
                        <a:pt x="5595" y="24993"/>
                        <a:pt x="0" y="19398"/>
                        <a:pt x="0" y="12496"/>
                      </a:cubicBezTo>
                      <a:cubicBezTo>
                        <a:pt x="0" y="5595"/>
                        <a:pt x="5595" y="0"/>
                        <a:pt x="12496" y="0"/>
                      </a:cubicBezTo>
                      <a:cubicBezTo>
                        <a:pt x="19398" y="0"/>
                        <a:pt x="24993" y="5595"/>
                        <a:pt x="24993" y="1249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" name="Google Shape;129;p14"/>
                <p:cNvSpPr/>
                <p:nvPr/>
              </p:nvSpPr>
              <p:spPr>
                <a:xfrm>
                  <a:off x="4430333" y="185429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" name="Google Shape;130;p14"/>
                <p:cNvSpPr/>
                <p:nvPr/>
              </p:nvSpPr>
              <p:spPr>
                <a:xfrm>
                  <a:off x="4535460" y="185429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31" name="Google Shape;131;p14"/>
            <p:cNvGrpSpPr/>
            <p:nvPr/>
          </p:nvGrpSpPr>
          <p:grpSpPr>
            <a:xfrm>
              <a:off x="8530621" y="4095243"/>
              <a:ext cx="499089" cy="513267"/>
              <a:chOff x="4220079" y="1854297"/>
              <a:chExt cx="340373" cy="350042"/>
            </a:xfrm>
          </p:grpSpPr>
          <p:grpSp>
            <p:nvGrpSpPr>
              <p:cNvPr id="132" name="Google Shape;132;p14"/>
              <p:cNvGrpSpPr/>
              <p:nvPr/>
            </p:nvGrpSpPr>
            <p:grpSpPr>
              <a:xfrm>
                <a:off x="4220079" y="2179347"/>
                <a:ext cx="340373" cy="24992"/>
                <a:chOff x="4220079" y="2179347"/>
                <a:chExt cx="340373" cy="24992"/>
              </a:xfrm>
            </p:grpSpPr>
            <p:sp>
              <p:nvSpPr>
                <p:cNvPr id="133" name="Google Shape;133;p14"/>
                <p:cNvSpPr/>
                <p:nvPr/>
              </p:nvSpPr>
              <p:spPr>
                <a:xfrm>
                  <a:off x="4220079" y="217934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" name="Google Shape;134;p14"/>
                <p:cNvSpPr/>
                <p:nvPr/>
              </p:nvSpPr>
              <p:spPr>
                <a:xfrm>
                  <a:off x="4325206" y="217934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" name="Google Shape;135;p14"/>
                <p:cNvSpPr/>
                <p:nvPr/>
              </p:nvSpPr>
              <p:spPr>
                <a:xfrm>
                  <a:off x="4430333" y="217934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" name="Google Shape;136;p14"/>
                <p:cNvSpPr/>
                <p:nvPr/>
              </p:nvSpPr>
              <p:spPr>
                <a:xfrm>
                  <a:off x="4535460" y="217934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7" name="Google Shape;137;p14"/>
              <p:cNvGrpSpPr/>
              <p:nvPr/>
            </p:nvGrpSpPr>
            <p:grpSpPr>
              <a:xfrm>
                <a:off x="4220079" y="2070989"/>
                <a:ext cx="340373" cy="24992"/>
                <a:chOff x="4220079" y="2070989"/>
                <a:chExt cx="340373" cy="24992"/>
              </a:xfrm>
            </p:grpSpPr>
            <p:sp>
              <p:nvSpPr>
                <p:cNvPr id="138" name="Google Shape;138;p14"/>
                <p:cNvSpPr/>
                <p:nvPr/>
              </p:nvSpPr>
              <p:spPr>
                <a:xfrm>
                  <a:off x="4220079" y="2070989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" name="Google Shape;139;p14"/>
                <p:cNvSpPr/>
                <p:nvPr/>
              </p:nvSpPr>
              <p:spPr>
                <a:xfrm>
                  <a:off x="4325206" y="2070989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" name="Google Shape;140;p14"/>
                <p:cNvSpPr/>
                <p:nvPr/>
              </p:nvSpPr>
              <p:spPr>
                <a:xfrm>
                  <a:off x="4430333" y="2070989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" name="Google Shape;141;p14"/>
                <p:cNvSpPr/>
                <p:nvPr/>
              </p:nvSpPr>
              <p:spPr>
                <a:xfrm>
                  <a:off x="4535460" y="2070989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2" name="Google Shape;142;p14"/>
              <p:cNvGrpSpPr/>
              <p:nvPr/>
            </p:nvGrpSpPr>
            <p:grpSpPr>
              <a:xfrm>
                <a:off x="4220079" y="1962655"/>
                <a:ext cx="340373" cy="24992"/>
                <a:chOff x="4220079" y="1962655"/>
                <a:chExt cx="340373" cy="24992"/>
              </a:xfrm>
            </p:grpSpPr>
            <p:sp>
              <p:nvSpPr>
                <p:cNvPr id="143" name="Google Shape;143;p14"/>
                <p:cNvSpPr/>
                <p:nvPr/>
              </p:nvSpPr>
              <p:spPr>
                <a:xfrm>
                  <a:off x="4220079" y="1962655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" name="Google Shape;144;p14"/>
                <p:cNvSpPr/>
                <p:nvPr/>
              </p:nvSpPr>
              <p:spPr>
                <a:xfrm>
                  <a:off x="4325206" y="1962655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" name="Google Shape;145;p14"/>
                <p:cNvSpPr/>
                <p:nvPr/>
              </p:nvSpPr>
              <p:spPr>
                <a:xfrm>
                  <a:off x="4430333" y="1962655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" name="Google Shape;146;p14"/>
                <p:cNvSpPr/>
                <p:nvPr/>
              </p:nvSpPr>
              <p:spPr>
                <a:xfrm>
                  <a:off x="4535460" y="1962655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7" name="Google Shape;147;p14"/>
              <p:cNvGrpSpPr/>
              <p:nvPr/>
            </p:nvGrpSpPr>
            <p:grpSpPr>
              <a:xfrm>
                <a:off x="4220079" y="1854297"/>
                <a:ext cx="340373" cy="24992"/>
                <a:chOff x="4220079" y="1854297"/>
                <a:chExt cx="340373" cy="24992"/>
              </a:xfrm>
            </p:grpSpPr>
            <p:sp>
              <p:nvSpPr>
                <p:cNvPr id="148" name="Google Shape;148;p14"/>
                <p:cNvSpPr/>
                <p:nvPr/>
              </p:nvSpPr>
              <p:spPr>
                <a:xfrm>
                  <a:off x="4220079" y="185429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" name="Google Shape;149;p14"/>
                <p:cNvSpPr/>
                <p:nvPr/>
              </p:nvSpPr>
              <p:spPr>
                <a:xfrm>
                  <a:off x="4325206" y="185429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24993" y="12496"/>
                      </a:moveTo>
                      <a:cubicBezTo>
                        <a:pt x="24993" y="19398"/>
                        <a:pt x="19398" y="24993"/>
                        <a:pt x="12496" y="24993"/>
                      </a:cubicBezTo>
                      <a:cubicBezTo>
                        <a:pt x="5595" y="24993"/>
                        <a:pt x="0" y="19398"/>
                        <a:pt x="0" y="12496"/>
                      </a:cubicBezTo>
                      <a:cubicBezTo>
                        <a:pt x="0" y="5595"/>
                        <a:pt x="5595" y="0"/>
                        <a:pt x="12496" y="0"/>
                      </a:cubicBezTo>
                      <a:cubicBezTo>
                        <a:pt x="19398" y="0"/>
                        <a:pt x="24993" y="5595"/>
                        <a:pt x="24993" y="1249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" name="Google Shape;150;p14"/>
                <p:cNvSpPr/>
                <p:nvPr/>
              </p:nvSpPr>
              <p:spPr>
                <a:xfrm>
                  <a:off x="4430333" y="185429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" name="Google Shape;151;p14"/>
                <p:cNvSpPr/>
                <p:nvPr/>
              </p:nvSpPr>
              <p:spPr>
                <a:xfrm>
                  <a:off x="4535460" y="185429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2600250" y="2510925"/>
            <a:ext cx="39435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title" idx="2" hasCustomPrompt="1"/>
          </p:nvPr>
        </p:nvSpPr>
        <p:spPr>
          <a:xfrm>
            <a:off x="3891900" y="1770272"/>
            <a:ext cx="13602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55" name="Google Shape;155;p15"/>
          <p:cNvGrpSpPr/>
          <p:nvPr/>
        </p:nvGrpSpPr>
        <p:grpSpPr>
          <a:xfrm>
            <a:off x="246375" y="-662090"/>
            <a:ext cx="7866783" cy="6157415"/>
            <a:chOff x="246375" y="-662090"/>
            <a:chExt cx="7866783" cy="6157415"/>
          </a:xfrm>
        </p:grpSpPr>
        <p:grpSp>
          <p:nvGrpSpPr>
            <p:cNvPr id="156" name="Google Shape;156;p15"/>
            <p:cNvGrpSpPr/>
            <p:nvPr/>
          </p:nvGrpSpPr>
          <p:grpSpPr>
            <a:xfrm>
              <a:off x="6158707" y="-662090"/>
              <a:ext cx="1954451" cy="1715092"/>
              <a:chOff x="5450357" y="-368740"/>
              <a:chExt cx="1954451" cy="1715092"/>
            </a:xfrm>
          </p:grpSpPr>
          <p:sp>
            <p:nvSpPr>
              <p:cNvPr id="157" name="Google Shape;157;p15"/>
              <p:cNvSpPr/>
              <p:nvPr/>
            </p:nvSpPr>
            <p:spPr>
              <a:xfrm>
                <a:off x="6051189" y="-7267"/>
                <a:ext cx="1353618" cy="1353618"/>
              </a:xfrm>
              <a:custGeom>
                <a:avLst/>
                <a:gdLst/>
                <a:ahLst/>
                <a:cxnLst/>
                <a:rect l="l" t="t" r="r" b="b"/>
                <a:pathLst>
                  <a:path w="935142" h="935142" extrusionOk="0">
                    <a:moveTo>
                      <a:pt x="935143" y="467572"/>
                    </a:moveTo>
                    <a:cubicBezTo>
                      <a:pt x="935143" y="725804"/>
                      <a:pt x="725804" y="935143"/>
                      <a:pt x="467572" y="935143"/>
                    </a:cubicBezTo>
                    <a:cubicBezTo>
                      <a:pt x="209339" y="935143"/>
                      <a:pt x="0" y="725804"/>
                      <a:pt x="0" y="467572"/>
                    </a:cubicBezTo>
                    <a:cubicBezTo>
                      <a:pt x="0" y="209339"/>
                      <a:pt x="209339" y="0"/>
                      <a:pt x="467572" y="0"/>
                    </a:cubicBezTo>
                    <a:cubicBezTo>
                      <a:pt x="725804" y="0"/>
                      <a:pt x="935143" y="209339"/>
                      <a:pt x="935143" y="46757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8" name="Google Shape;158;p15"/>
              <p:cNvGrpSpPr/>
              <p:nvPr/>
            </p:nvGrpSpPr>
            <p:grpSpPr>
              <a:xfrm>
                <a:off x="5450357" y="-368740"/>
                <a:ext cx="1322883" cy="1460655"/>
                <a:chOff x="1699986" y="2467983"/>
                <a:chExt cx="914035" cy="1009228"/>
              </a:xfrm>
            </p:grpSpPr>
            <p:sp>
              <p:nvSpPr>
                <p:cNvPr id="159" name="Google Shape;159;p15"/>
                <p:cNvSpPr/>
                <p:nvPr/>
              </p:nvSpPr>
              <p:spPr>
                <a:xfrm rot="-4917056">
                  <a:off x="2196361" y="3382715"/>
                  <a:ext cx="7767" cy="1590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8" h="159056" extrusionOk="0">
                      <a:moveTo>
                        <a:pt x="0" y="0"/>
                      </a:moveTo>
                      <a:lnTo>
                        <a:pt x="7769" y="0"/>
                      </a:lnTo>
                      <a:lnTo>
                        <a:pt x="7769" y="159056"/>
                      </a:lnTo>
                      <a:lnTo>
                        <a:pt x="0" y="15905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" name="Google Shape;160;p15"/>
                <p:cNvSpPr/>
                <p:nvPr/>
              </p:nvSpPr>
              <p:spPr>
                <a:xfrm rot="-4917056">
                  <a:off x="2203541" y="3221255"/>
                  <a:ext cx="7767" cy="388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8" h="388862" extrusionOk="0">
                      <a:moveTo>
                        <a:pt x="0" y="0"/>
                      </a:moveTo>
                      <a:lnTo>
                        <a:pt x="7769" y="0"/>
                      </a:lnTo>
                      <a:lnTo>
                        <a:pt x="7769" y="388863"/>
                      </a:lnTo>
                      <a:lnTo>
                        <a:pt x="0" y="38886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" name="Google Shape;161;p15"/>
                <p:cNvSpPr/>
                <p:nvPr/>
              </p:nvSpPr>
              <p:spPr>
                <a:xfrm rot="-4917056">
                  <a:off x="2210407" y="3115068"/>
                  <a:ext cx="7767" cy="5077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8" h="507864" extrusionOk="0">
                      <a:moveTo>
                        <a:pt x="0" y="0"/>
                      </a:moveTo>
                      <a:lnTo>
                        <a:pt x="7769" y="0"/>
                      </a:lnTo>
                      <a:lnTo>
                        <a:pt x="7769" y="507864"/>
                      </a:lnTo>
                      <a:lnTo>
                        <a:pt x="0" y="50786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" name="Google Shape;162;p15"/>
                <p:cNvSpPr/>
                <p:nvPr/>
              </p:nvSpPr>
              <p:spPr>
                <a:xfrm rot="-4917056">
                  <a:off x="2216576" y="3027474"/>
                  <a:ext cx="7767" cy="589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8" h="589495" extrusionOk="0">
                      <a:moveTo>
                        <a:pt x="0" y="0"/>
                      </a:moveTo>
                      <a:lnTo>
                        <a:pt x="7769" y="0"/>
                      </a:lnTo>
                      <a:lnTo>
                        <a:pt x="7769" y="589495"/>
                      </a:lnTo>
                      <a:lnTo>
                        <a:pt x="0" y="58949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" name="Google Shape;163;p15"/>
                <p:cNvSpPr/>
                <p:nvPr/>
              </p:nvSpPr>
              <p:spPr>
                <a:xfrm rot="-4917056">
                  <a:off x="2223518" y="2951555"/>
                  <a:ext cx="7767" cy="647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8" h="647891" extrusionOk="0">
                      <a:moveTo>
                        <a:pt x="0" y="0"/>
                      </a:moveTo>
                      <a:lnTo>
                        <a:pt x="7769" y="0"/>
                      </a:lnTo>
                      <a:lnTo>
                        <a:pt x="7769" y="647891"/>
                      </a:lnTo>
                      <a:lnTo>
                        <a:pt x="0" y="64789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" name="Google Shape;164;p15"/>
                <p:cNvSpPr/>
                <p:nvPr/>
              </p:nvSpPr>
              <p:spPr>
                <a:xfrm rot="-4917056">
                  <a:off x="2229900" y="2884784"/>
                  <a:ext cx="7767" cy="687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8" h="687875" extrusionOk="0">
                      <a:moveTo>
                        <a:pt x="0" y="0"/>
                      </a:moveTo>
                      <a:lnTo>
                        <a:pt x="7769" y="0"/>
                      </a:lnTo>
                      <a:lnTo>
                        <a:pt x="7769" y="687875"/>
                      </a:lnTo>
                      <a:lnTo>
                        <a:pt x="0" y="68787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" name="Google Shape;165;p15"/>
                <p:cNvSpPr/>
                <p:nvPr/>
              </p:nvSpPr>
              <p:spPr>
                <a:xfrm rot="-4917056">
                  <a:off x="2236493" y="2825246"/>
                  <a:ext cx="7767" cy="7132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8" h="713343" extrusionOk="0">
                      <a:moveTo>
                        <a:pt x="0" y="0"/>
                      </a:moveTo>
                      <a:lnTo>
                        <a:pt x="7769" y="0"/>
                      </a:lnTo>
                      <a:lnTo>
                        <a:pt x="7769" y="713343"/>
                      </a:lnTo>
                      <a:lnTo>
                        <a:pt x="0" y="71334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" name="Google Shape;166;p15"/>
                <p:cNvSpPr/>
                <p:nvPr/>
              </p:nvSpPr>
              <p:spPr>
                <a:xfrm rot="-4917056">
                  <a:off x="2240232" y="2768674"/>
                  <a:ext cx="7767" cy="73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8" h="732135" extrusionOk="0">
                      <a:moveTo>
                        <a:pt x="0" y="0"/>
                      </a:moveTo>
                      <a:lnTo>
                        <a:pt x="7769" y="0"/>
                      </a:lnTo>
                      <a:lnTo>
                        <a:pt x="7769" y="732135"/>
                      </a:lnTo>
                      <a:lnTo>
                        <a:pt x="0" y="73213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" name="Google Shape;167;p15"/>
                <p:cNvSpPr/>
                <p:nvPr/>
              </p:nvSpPr>
              <p:spPr>
                <a:xfrm rot="-4917056">
                  <a:off x="2234352" y="2707488"/>
                  <a:ext cx="7767" cy="757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8" h="757413" extrusionOk="0">
                      <a:moveTo>
                        <a:pt x="0" y="0"/>
                      </a:moveTo>
                      <a:lnTo>
                        <a:pt x="7769" y="0"/>
                      </a:lnTo>
                      <a:lnTo>
                        <a:pt x="7769" y="757413"/>
                      </a:lnTo>
                      <a:lnTo>
                        <a:pt x="0" y="7574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" name="Google Shape;168;p15"/>
                <p:cNvSpPr/>
                <p:nvPr/>
              </p:nvSpPr>
              <p:spPr>
                <a:xfrm rot="-4917056">
                  <a:off x="2212530" y="2634365"/>
                  <a:ext cx="7767" cy="802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8" h="802148" extrusionOk="0">
                      <a:moveTo>
                        <a:pt x="0" y="0"/>
                      </a:moveTo>
                      <a:lnTo>
                        <a:pt x="7769" y="0"/>
                      </a:lnTo>
                      <a:lnTo>
                        <a:pt x="7769" y="802149"/>
                      </a:lnTo>
                      <a:lnTo>
                        <a:pt x="0" y="80214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" name="Google Shape;169;p15"/>
                <p:cNvSpPr/>
                <p:nvPr/>
              </p:nvSpPr>
              <p:spPr>
                <a:xfrm rot="-4917056">
                  <a:off x="2180235" y="2555406"/>
                  <a:ext cx="7767" cy="855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8" h="855626" extrusionOk="0">
                      <a:moveTo>
                        <a:pt x="0" y="0"/>
                      </a:moveTo>
                      <a:lnTo>
                        <a:pt x="7769" y="0"/>
                      </a:lnTo>
                      <a:lnTo>
                        <a:pt x="7769" y="855627"/>
                      </a:lnTo>
                      <a:lnTo>
                        <a:pt x="0" y="85562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" name="Google Shape;170;p15"/>
                <p:cNvSpPr/>
                <p:nvPr/>
              </p:nvSpPr>
              <p:spPr>
                <a:xfrm rot="-4917056">
                  <a:off x="2157185" y="2494101"/>
                  <a:ext cx="7767" cy="8762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8" h="876390" extrusionOk="0">
                      <a:moveTo>
                        <a:pt x="0" y="0"/>
                      </a:moveTo>
                      <a:lnTo>
                        <a:pt x="7769" y="0"/>
                      </a:lnTo>
                      <a:lnTo>
                        <a:pt x="7769" y="876391"/>
                      </a:lnTo>
                      <a:lnTo>
                        <a:pt x="0" y="87639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" name="Google Shape;171;p15"/>
                <p:cNvSpPr/>
                <p:nvPr/>
              </p:nvSpPr>
              <p:spPr>
                <a:xfrm rot="-4917056">
                  <a:off x="2136775" y="2445479"/>
                  <a:ext cx="7767" cy="872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8" h="872470" extrusionOk="0">
                      <a:moveTo>
                        <a:pt x="0" y="0"/>
                      </a:moveTo>
                      <a:lnTo>
                        <a:pt x="7769" y="0"/>
                      </a:lnTo>
                      <a:lnTo>
                        <a:pt x="7769" y="872471"/>
                      </a:lnTo>
                      <a:lnTo>
                        <a:pt x="0" y="87247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" name="Google Shape;172;p15"/>
                <p:cNvSpPr/>
                <p:nvPr/>
              </p:nvSpPr>
              <p:spPr>
                <a:xfrm rot="-4917056">
                  <a:off x="2116218" y="2407283"/>
                  <a:ext cx="7767" cy="847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8" h="847620" extrusionOk="0">
                      <a:moveTo>
                        <a:pt x="0" y="0"/>
                      </a:moveTo>
                      <a:lnTo>
                        <a:pt x="7769" y="0"/>
                      </a:lnTo>
                      <a:lnTo>
                        <a:pt x="7769" y="847621"/>
                      </a:lnTo>
                      <a:lnTo>
                        <a:pt x="0" y="84762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" name="Google Shape;173;p15"/>
                <p:cNvSpPr/>
                <p:nvPr/>
              </p:nvSpPr>
              <p:spPr>
                <a:xfrm rot="-4917056">
                  <a:off x="2090375" y="2382310"/>
                  <a:ext cx="7767" cy="794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8" h="794783" extrusionOk="0">
                      <a:moveTo>
                        <a:pt x="0" y="0"/>
                      </a:moveTo>
                      <a:lnTo>
                        <a:pt x="7769" y="0"/>
                      </a:lnTo>
                      <a:lnTo>
                        <a:pt x="7769" y="794784"/>
                      </a:lnTo>
                      <a:lnTo>
                        <a:pt x="0" y="79478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" name="Google Shape;174;p15"/>
                <p:cNvSpPr/>
                <p:nvPr/>
              </p:nvSpPr>
              <p:spPr>
                <a:xfrm rot="-4917056">
                  <a:off x="2043182" y="2383868"/>
                  <a:ext cx="7767" cy="6828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8" h="682909" extrusionOk="0">
                      <a:moveTo>
                        <a:pt x="0" y="0"/>
                      </a:moveTo>
                      <a:lnTo>
                        <a:pt x="7769" y="0"/>
                      </a:lnTo>
                      <a:lnTo>
                        <a:pt x="7769" y="682910"/>
                      </a:lnTo>
                      <a:lnTo>
                        <a:pt x="0" y="68291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" name="Google Shape;175;p15"/>
                <p:cNvSpPr/>
                <p:nvPr/>
              </p:nvSpPr>
              <p:spPr>
                <a:xfrm rot="-4917056">
                  <a:off x="1996500" y="2393023"/>
                  <a:ext cx="7767" cy="555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8" h="555807" extrusionOk="0">
                      <a:moveTo>
                        <a:pt x="0" y="0"/>
                      </a:moveTo>
                      <a:lnTo>
                        <a:pt x="7769" y="0"/>
                      </a:lnTo>
                      <a:lnTo>
                        <a:pt x="7769" y="555807"/>
                      </a:lnTo>
                      <a:lnTo>
                        <a:pt x="0" y="55580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" name="Google Shape;176;p15"/>
                <p:cNvSpPr/>
                <p:nvPr/>
              </p:nvSpPr>
              <p:spPr>
                <a:xfrm rot="-4917056">
                  <a:off x="1992058" y="2374563"/>
                  <a:ext cx="7767" cy="495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8" h="495985" extrusionOk="0">
                      <a:moveTo>
                        <a:pt x="0" y="0"/>
                      </a:moveTo>
                      <a:lnTo>
                        <a:pt x="7769" y="0"/>
                      </a:lnTo>
                      <a:lnTo>
                        <a:pt x="7769" y="495986"/>
                      </a:lnTo>
                      <a:lnTo>
                        <a:pt x="0" y="49598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" name="Google Shape;177;p15"/>
                <p:cNvSpPr/>
                <p:nvPr/>
              </p:nvSpPr>
              <p:spPr>
                <a:xfrm rot="-4917056">
                  <a:off x="1997798" y="2358856"/>
                  <a:ext cx="7767" cy="433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8" h="433479" extrusionOk="0">
                      <a:moveTo>
                        <a:pt x="0" y="0"/>
                      </a:moveTo>
                      <a:lnTo>
                        <a:pt x="7769" y="0"/>
                      </a:lnTo>
                      <a:lnTo>
                        <a:pt x="7769" y="433480"/>
                      </a:lnTo>
                      <a:lnTo>
                        <a:pt x="0" y="43348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" name="Google Shape;178;p15"/>
                <p:cNvSpPr/>
                <p:nvPr/>
              </p:nvSpPr>
              <p:spPr>
                <a:xfrm rot="-4917056">
                  <a:off x="2004699" y="2360791"/>
                  <a:ext cx="7767" cy="335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8" h="335907" extrusionOk="0">
                      <a:moveTo>
                        <a:pt x="0" y="0"/>
                      </a:moveTo>
                      <a:lnTo>
                        <a:pt x="7769" y="0"/>
                      </a:lnTo>
                      <a:lnTo>
                        <a:pt x="7769" y="335907"/>
                      </a:lnTo>
                      <a:lnTo>
                        <a:pt x="0" y="33590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9" name="Google Shape;179;p15"/>
                <p:cNvSpPr/>
                <p:nvPr/>
              </p:nvSpPr>
              <p:spPr>
                <a:xfrm rot="-4917056">
                  <a:off x="2011207" y="2410269"/>
                  <a:ext cx="7767" cy="143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8" h="143186" extrusionOk="0">
                      <a:moveTo>
                        <a:pt x="0" y="0"/>
                      </a:moveTo>
                      <a:lnTo>
                        <a:pt x="7769" y="0"/>
                      </a:lnTo>
                      <a:lnTo>
                        <a:pt x="7769" y="143187"/>
                      </a:lnTo>
                      <a:lnTo>
                        <a:pt x="0" y="14318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80" name="Google Shape;180;p15"/>
            <p:cNvGrpSpPr/>
            <p:nvPr/>
          </p:nvGrpSpPr>
          <p:grpSpPr>
            <a:xfrm>
              <a:off x="246375" y="3978210"/>
              <a:ext cx="2079237" cy="1517115"/>
              <a:chOff x="246375" y="3978210"/>
              <a:chExt cx="2079237" cy="1517115"/>
            </a:xfrm>
          </p:grpSpPr>
          <p:sp>
            <p:nvSpPr>
              <p:cNvPr id="181" name="Google Shape;181;p15"/>
              <p:cNvSpPr/>
              <p:nvPr/>
            </p:nvSpPr>
            <p:spPr>
              <a:xfrm>
                <a:off x="246375" y="4097288"/>
                <a:ext cx="1398037" cy="1398037"/>
              </a:xfrm>
              <a:custGeom>
                <a:avLst/>
                <a:gdLst/>
                <a:ahLst/>
                <a:cxnLst/>
                <a:rect l="l" t="t" r="r" b="b"/>
                <a:pathLst>
                  <a:path w="935142" h="935142" extrusionOk="0">
                    <a:moveTo>
                      <a:pt x="935143" y="467571"/>
                    </a:moveTo>
                    <a:cubicBezTo>
                      <a:pt x="935143" y="725804"/>
                      <a:pt x="725804" y="935143"/>
                      <a:pt x="467571" y="935143"/>
                    </a:cubicBezTo>
                    <a:cubicBezTo>
                      <a:pt x="209339" y="935143"/>
                      <a:pt x="0" y="725804"/>
                      <a:pt x="0" y="467571"/>
                    </a:cubicBezTo>
                    <a:cubicBezTo>
                      <a:pt x="0" y="209339"/>
                      <a:pt x="209339" y="0"/>
                      <a:pt x="467571" y="0"/>
                    </a:cubicBezTo>
                    <a:cubicBezTo>
                      <a:pt x="725804" y="0"/>
                      <a:pt x="935143" y="209339"/>
                      <a:pt x="935143" y="46757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82" name="Google Shape;182;p15"/>
              <p:cNvGrpSpPr/>
              <p:nvPr/>
            </p:nvGrpSpPr>
            <p:grpSpPr>
              <a:xfrm>
                <a:off x="715112" y="3978210"/>
                <a:ext cx="1610499" cy="1165291"/>
                <a:chOff x="2956354" y="267911"/>
                <a:chExt cx="1077473" cy="779615"/>
              </a:xfrm>
            </p:grpSpPr>
            <p:sp>
              <p:nvSpPr>
                <p:cNvPr id="183" name="Google Shape;183;p15"/>
                <p:cNvSpPr/>
                <p:nvPr/>
              </p:nvSpPr>
              <p:spPr>
                <a:xfrm rot="-3736890">
                  <a:off x="3901984" y="795302"/>
                  <a:ext cx="159012" cy="7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056" h="7744" extrusionOk="0">
                      <a:moveTo>
                        <a:pt x="0" y="0"/>
                      </a:moveTo>
                      <a:lnTo>
                        <a:pt x="159057" y="0"/>
                      </a:lnTo>
                      <a:lnTo>
                        <a:pt x="159057" y="7745"/>
                      </a:lnTo>
                      <a:lnTo>
                        <a:pt x="0" y="77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4" name="Google Shape;184;p15"/>
                <p:cNvSpPr/>
                <p:nvPr/>
              </p:nvSpPr>
              <p:spPr>
                <a:xfrm rot="-3736890">
                  <a:off x="3745629" y="772844"/>
                  <a:ext cx="388732" cy="7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39" h="7744" extrusionOk="0">
                      <a:moveTo>
                        <a:pt x="0" y="0"/>
                      </a:moveTo>
                      <a:lnTo>
                        <a:pt x="388839" y="0"/>
                      </a:lnTo>
                      <a:lnTo>
                        <a:pt x="388839" y="7745"/>
                      </a:lnTo>
                      <a:lnTo>
                        <a:pt x="0" y="77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5" name="Google Shape;185;p15"/>
                <p:cNvSpPr/>
                <p:nvPr/>
              </p:nvSpPr>
              <p:spPr>
                <a:xfrm rot="-3736890">
                  <a:off x="3644439" y="750624"/>
                  <a:ext cx="507724" cy="7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864" h="7744" extrusionOk="0">
                      <a:moveTo>
                        <a:pt x="0" y="0"/>
                      </a:moveTo>
                      <a:lnTo>
                        <a:pt x="507864" y="0"/>
                      </a:lnTo>
                      <a:lnTo>
                        <a:pt x="507864" y="7745"/>
                      </a:lnTo>
                      <a:lnTo>
                        <a:pt x="0" y="77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" name="Google Shape;186;p15"/>
                <p:cNvSpPr/>
                <p:nvPr/>
              </p:nvSpPr>
              <p:spPr>
                <a:xfrm rot="-3736890">
                  <a:off x="3561623" y="729056"/>
                  <a:ext cx="589333" cy="7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495" h="7744" extrusionOk="0">
                      <a:moveTo>
                        <a:pt x="0" y="0"/>
                      </a:moveTo>
                      <a:lnTo>
                        <a:pt x="589495" y="0"/>
                      </a:lnTo>
                      <a:lnTo>
                        <a:pt x="589495" y="7745"/>
                      </a:lnTo>
                      <a:lnTo>
                        <a:pt x="0" y="77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" name="Google Shape;187;p15"/>
                <p:cNvSpPr/>
                <p:nvPr/>
              </p:nvSpPr>
              <p:spPr>
                <a:xfrm rot="-3736890">
                  <a:off x="3490763" y="706787"/>
                  <a:ext cx="647713" cy="7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891" h="7744" extrusionOk="0">
                      <a:moveTo>
                        <a:pt x="0" y="0"/>
                      </a:moveTo>
                      <a:lnTo>
                        <a:pt x="647891" y="0"/>
                      </a:lnTo>
                      <a:lnTo>
                        <a:pt x="647891" y="7745"/>
                      </a:lnTo>
                      <a:lnTo>
                        <a:pt x="0" y="77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8" name="Google Shape;188;p15"/>
                <p:cNvSpPr/>
                <p:nvPr/>
              </p:nvSpPr>
              <p:spPr>
                <a:xfrm rot="-3736890">
                  <a:off x="3428852" y="685013"/>
                  <a:ext cx="687685" cy="7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874" h="7744" extrusionOk="0">
                      <a:moveTo>
                        <a:pt x="0" y="0"/>
                      </a:moveTo>
                      <a:lnTo>
                        <a:pt x="687875" y="0"/>
                      </a:lnTo>
                      <a:lnTo>
                        <a:pt x="687875" y="7745"/>
                      </a:lnTo>
                      <a:lnTo>
                        <a:pt x="0" y="77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" name="Google Shape;189;p15"/>
                <p:cNvSpPr/>
                <p:nvPr/>
              </p:nvSpPr>
              <p:spPr>
                <a:xfrm rot="-3736890">
                  <a:off x="3374287" y="663039"/>
                  <a:ext cx="713147" cy="7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343" h="7744" extrusionOk="0">
                      <a:moveTo>
                        <a:pt x="0" y="0"/>
                      </a:moveTo>
                      <a:lnTo>
                        <a:pt x="713343" y="0"/>
                      </a:lnTo>
                      <a:lnTo>
                        <a:pt x="713343" y="7745"/>
                      </a:lnTo>
                      <a:lnTo>
                        <a:pt x="0" y="77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" name="Google Shape;190;p15"/>
                <p:cNvSpPr/>
                <p:nvPr/>
              </p:nvSpPr>
              <p:spPr>
                <a:xfrm rot="-3736890">
                  <a:off x="3321710" y="643609"/>
                  <a:ext cx="731934" cy="7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2135" h="7744" extrusionOk="0">
                      <a:moveTo>
                        <a:pt x="0" y="0"/>
                      </a:moveTo>
                      <a:lnTo>
                        <a:pt x="732135" y="0"/>
                      </a:lnTo>
                      <a:lnTo>
                        <a:pt x="732135" y="7745"/>
                      </a:lnTo>
                      <a:lnTo>
                        <a:pt x="0" y="77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" name="Google Shape;191;p15"/>
                <p:cNvSpPr/>
                <p:nvPr/>
              </p:nvSpPr>
              <p:spPr>
                <a:xfrm rot="-3736890">
                  <a:off x="3261400" y="632783"/>
                  <a:ext cx="757205" cy="7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7413" h="7744" extrusionOk="0">
                      <a:moveTo>
                        <a:pt x="0" y="0"/>
                      </a:moveTo>
                      <a:lnTo>
                        <a:pt x="757413" y="0"/>
                      </a:lnTo>
                      <a:lnTo>
                        <a:pt x="757413" y="7745"/>
                      </a:lnTo>
                      <a:lnTo>
                        <a:pt x="0" y="77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2" name="Google Shape;192;p15"/>
                <p:cNvSpPr/>
                <p:nvPr/>
              </p:nvSpPr>
              <p:spPr>
                <a:xfrm rot="-3736890">
                  <a:off x="3183883" y="636222"/>
                  <a:ext cx="801927" cy="7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2148" h="7744" extrusionOk="0">
                      <a:moveTo>
                        <a:pt x="0" y="0"/>
                      </a:moveTo>
                      <a:lnTo>
                        <a:pt x="802149" y="0"/>
                      </a:lnTo>
                      <a:lnTo>
                        <a:pt x="802149" y="7745"/>
                      </a:lnTo>
                      <a:lnTo>
                        <a:pt x="0" y="77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3" name="Google Shape;193;p15"/>
                <p:cNvSpPr/>
                <p:nvPr/>
              </p:nvSpPr>
              <p:spPr>
                <a:xfrm rot="-3736890">
                  <a:off x="3097085" y="649062"/>
                  <a:ext cx="855391" cy="7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626" h="7744" extrusionOk="0">
                      <a:moveTo>
                        <a:pt x="0" y="0"/>
                      </a:moveTo>
                      <a:lnTo>
                        <a:pt x="855627" y="0"/>
                      </a:lnTo>
                      <a:lnTo>
                        <a:pt x="855627" y="7745"/>
                      </a:lnTo>
                      <a:lnTo>
                        <a:pt x="0" y="77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" name="Google Shape;194;p15"/>
                <p:cNvSpPr/>
                <p:nvPr/>
              </p:nvSpPr>
              <p:spPr>
                <a:xfrm rot="-3736890">
                  <a:off x="3030970" y="653643"/>
                  <a:ext cx="876149" cy="7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390" h="7744" extrusionOk="0">
                      <a:moveTo>
                        <a:pt x="0" y="0"/>
                      </a:moveTo>
                      <a:lnTo>
                        <a:pt x="876391" y="0"/>
                      </a:lnTo>
                      <a:lnTo>
                        <a:pt x="876391" y="7745"/>
                      </a:lnTo>
                      <a:lnTo>
                        <a:pt x="0" y="77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5" name="Google Shape;195;p15"/>
                <p:cNvSpPr/>
                <p:nvPr/>
              </p:nvSpPr>
              <p:spPr>
                <a:xfrm rot="-3736890">
                  <a:off x="2978410" y="655787"/>
                  <a:ext cx="872230" cy="7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2470" h="7744" extrusionOk="0">
                      <a:moveTo>
                        <a:pt x="0" y="0"/>
                      </a:moveTo>
                      <a:lnTo>
                        <a:pt x="872471" y="0"/>
                      </a:lnTo>
                      <a:lnTo>
                        <a:pt x="872471" y="7745"/>
                      </a:lnTo>
                      <a:lnTo>
                        <a:pt x="0" y="77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6" name="Google Shape;196;p15"/>
                <p:cNvSpPr/>
                <p:nvPr/>
              </p:nvSpPr>
              <p:spPr>
                <a:xfrm rot="-3736890">
                  <a:off x="2936251" y="658089"/>
                  <a:ext cx="847387" cy="7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7620" h="7744" extrusionOk="0">
                      <a:moveTo>
                        <a:pt x="0" y="0"/>
                      </a:moveTo>
                      <a:lnTo>
                        <a:pt x="847620" y="0"/>
                      </a:lnTo>
                      <a:lnTo>
                        <a:pt x="847620" y="7745"/>
                      </a:lnTo>
                      <a:lnTo>
                        <a:pt x="0" y="77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7" name="Google Shape;197;p15"/>
                <p:cNvSpPr/>
                <p:nvPr/>
              </p:nvSpPr>
              <p:spPr>
                <a:xfrm rot="-3736890">
                  <a:off x="2905590" y="665133"/>
                  <a:ext cx="794564" cy="7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4783" h="7744" extrusionOk="0">
                      <a:moveTo>
                        <a:pt x="0" y="0"/>
                      </a:moveTo>
                      <a:lnTo>
                        <a:pt x="794784" y="0"/>
                      </a:lnTo>
                      <a:lnTo>
                        <a:pt x="794784" y="7745"/>
                      </a:lnTo>
                      <a:lnTo>
                        <a:pt x="0" y="77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8" name="Google Shape;198;p15"/>
                <p:cNvSpPr/>
                <p:nvPr/>
              </p:nvSpPr>
              <p:spPr>
                <a:xfrm rot="-3736890">
                  <a:off x="2894440" y="691246"/>
                  <a:ext cx="682721" cy="7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909" h="7744" extrusionOk="0">
                      <a:moveTo>
                        <a:pt x="0" y="0"/>
                      </a:moveTo>
                      <a:lnTo>
                        <a:pt x="682910" y="0"/>
                      </a:lnTo>
                      <a:lnTo>
                        <a:pt x="682910" y="7745"/>
                      </a:lnTo>
                      <a:lnTo>
                        <a:pt x="0" y="77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9" name="Google Shape;199;p15"/>
                <p:cNvSpPr/>
                <p:nvPr/>
              </p:nvSpPr>
              <p:spPr>
                <a:xfrm rot="-3736890">
                  <a:off x="2891090" y="716929"/>
                  <a:ext cx="555653" cy="7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5806" h="7744" extrusionOk="0">
                      <a:moveTo>
                        <a:pt x="0" y="0"/>
                      </a:moveTo>
                      <a:lnTo>
                        <a:pt x="555807" y="0"/>
                      </a:lnTo>
                      <a:lnTo>
                        <a:pt x="555807" y="7745"/>
                      </a:lnTo>
                      <a:lnTo>
                        <a:pt x="0" y="77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" name="Google Shape;200;p15"/>
                <p:cNvSpPr/>
                <p:nvPr/>
              </p:nvSpPr>
              <p:spPr>
                <a:xfrm rot="-3736890">
                  <a:off x="2873962" y="704799"/>
                  <a:ext cx="495849" cy="7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985" h="7744" extrusionOk="0">
                      <a:moveTo>
                        <a:pt x="0" y="0"/>
                      </a:moveTo>
                      <a:lnTo>
                        <a:pt x="495985" y="0"/>
                      </a:lnTo>
                      <a:lnTo>
                        <a:pt x="495985" y="7745"/>
                      </a:lnTo>
                      <a:lnTo>
                        <a:pt x="0" y="77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" name="Google Shape;201;p15"/>
                <p:cNvSpPr/>
                <p:nvPr/>
              </p:nvSpPr>
              <p:spPr>
                <a:xfrm rot="-3736890">
                  <a:off x="2862928" y="683592"/>
                  <a:ext cx="433360" cy="7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479" h="7744" extrusionOk="0">
                      <a:moveTo>
                        <a:pt x="0" y="0"/>
                      </a:moveTo>
                      <a:lnTo>
                        <a:pt x="433480" y="0"/>
                      </a:lnTo>
                      <a:lnTo>
                        <a:pt x="433480" y="7745"/>
                      </a:lnTo>
                      <a:lnTo>
                        <a:pt x="0" y="77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" name="Google Shape;202;p15"/>
                <p:cNvSpPr/>
                <p:nvPr/>
              </p:nvSpPr>
              <p:spPr>
                <a:xfrm rot="-3736890">
                  <a:off x="2869971" y="661334"/>
                  <a:ext cx="335815" cy="7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907" h="7744" extrusionOk="0">
                      <a:moveTo>
                        <a:pt x="0" y="0"/>
                      </a:moveTo>
                      <a:lnTo>
                        <a:pt x="335908" y="0"/>
                      </a:lnTo>
                      <a:lnTo>
                        <a:pt x="335908" y="7745"/>
                      </a:lnTo>
                      <a:lnTo>
                        <a:pt x="0" y="77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" name="Google Shape;203;p15"/>
                <p:cNvSpPr/>
                <p:nvPr/>
              </p:nvSpPr>
              <p:spPr>
                <a:xfrm rot="-3736890">
                  <a:off x="2924349" y="639418"/>
                  <a:ext cx="143147" cy="7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186" h="7744" extrusionOk="0">
                      <a:moveTo>
                        <a:pt x="0" y="0"/>
                      </a:moveTo>
                      <a:lnTo>
                        <a:pt x="143187" y="0"/>
                      </a:lnTo>
                      <a:lnTo>
                        <a:pt x="143187" y="7745"/>
                      </a:lnTo>
                      <a:lnTo>
                        <a:pt x="0" y="77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204" name="Google Shape;204;p15"/>
          <p:cNvGrpSpPr/>
          <p:nvPr/>
        </p:nvGrpSpPr>
        <p:grpSpPr>
          <a:xfrm>
            <a:off x="1738976" y="114301"/>
            <a:ext cx="7290727" cy="2379893"/>
            <a:chOff x="1738976" y="114301"/>
            <a:chExt cx="7290727" cy="2379893"/>
          </a:xfrm>
        </p:grpSpPr>
        <p:grpSp>
          <p:nvGrpSpPr>
            <p:cNvPr id="205" name="Google Shape;205;p15"/>
            <p:cNvGrpSpPr/>
            <p:nvPr/>
          </p:nvGrpSpPr>
          <p:grpSpPr>
            <a:xfrm>
              <a:off x="8216928" y="1872471"/>
              <a:ext cx="812775" cy="621723"/>
              <a:chOff x="8216928" y="1872471"/>
              <a:chExt cx="812775" cy="621723"/>
            </a:xfrm>
          </p:grpSpPr>
          <p:sp>
            <p:nvSpPr>
              <p:cNvPr id="206" name="Google Shape;206;p15"/>
              <p:cNvSpPr/>
              <p:nvPr/>
            </p:nvSpPr>
            <p:spPr>
              <a:xfrm>
                <a:off x="8407899" y="1872471"/>
                <a:ext cx="621804" cy="621723"/>
              </a:xfrm>
              <a:custGeom>
                <a:avLst/>
                <a:gdLst/>
                <a:ahLst/>
                <a:cxnLst/>
                <a:rect l="l" t="t" r="r" b="b"/>
                <a:pathLst>
                  <a:path w="551489" h="551417" extrusionOk="0">
                    <a:moveTo>
                      <a:pt x="109338" y="551418"/>
                    </a:moveTo>
                    <a:cubicBezTo>
                      <a:pt x="81328" y="551418"/>
                      <a:pt x="53318" y="540751"/>
                      <a:pt x="31983" y="519440"/>
                    </a:cubicBezTo>
                    <a:cubicBezTo>
                      <a:pt x="-10661" y="476795"/>
                      <a:pt x="-10661" y="407376"/>
                      <a:pt x="31983" y="364731"/>
                    </a:cubicBezTo>
                    <a:lnTo>
                      <a:pt x="364731" y="31983"/>
                    </a:lnTo>
                    <a:cubicBezTo>
                      <a:pt x="407376" y="-10661"/>
                      <a:pt x="476795" y="-10661"/>
                      <a:pt x="519440" y="31983"/>
                    </a:cubicBezTo>
                    <a:cubicBezTo>
                      <a:pt x="540109" y="52653"/>
                      <a:pt x="551489" y="80116"/>
                      <a:pt x="551489" y="109338"/>
                    </a:cubicBezTo>
                    <a:cubicBezTo>
                      <a:pt x="551489" y="138560"/>
                      <a:pt x="540109" y="166023"/>
                      <a:pt x="519440" y="186692"/>
                    </a:cubicBezTo>
                    <a:lnTo>
                      <a:pt x="186693" y="519440"/>
                    </a:lnTo>
                    <a:cubicBezTo>
                      <a:pt x="165358" y="540774"/>
                      <a:pt x="137348" y="551418"/>
                      <a:pt x="109338" y="551418"/>
                    </a:cubicBezTo>
                    <a:close/>
                    <a:moveTo>
                      <a:pt x="442086" y="11932"/>
                    </a:moveTo>
                    <a:cubicBezTo>
                      <a:pt x="416071" y="11932"/>
                      <a:pt x="391625" y="22053"/>
                      <a:pt x="373213" y="40465"/>
                    </a:cubicBezTo>
                    <a:lnTo>
                      <a:pt x="40465" y="373213"/>
                    </a:lnTo>
                    <a:cubicBezTo>
                      <a:pt x="2477" y="411177"/>
                      <a:pt x="2477" y="472970"/>
                      <a:pt x="40465" y="510959"/>
                    </a:cubicBezTo>
                    <a:cubicBezTo>
                      <a:pt x="78453" y="548947"/>
                      <a:pt x="140223" y="548923"/>
                      <a:pt x="178211" y="510959"/>
                    </a:cubicBezTo>
                    <a:lnTo>
                      <a:pt x="510959" y="178211"/>
                    </a:lnTo>
                    <a:cubicBezTo>
                      <a:pt x="529347" y="159823"/>
                      <a:pt x="539492" y="135352"/>
                      <a:pt x="539492" y="109338"/>
                    </a:cubicBezTo>
                    <a:cubicBezTo>
                      <a:pt x="539492" y="83324"/>
                      <a:pt x="529347" y="58853"/>
                      <a:pt x="510959" y="40465"/>
                    </a:cubicBezTo>
                    <a:cubicBezTo>
                      <a:pt x="492571" y="22077"/>
                      <a:pt x="468100" y="11932"/>
                      <a:pt x="442086" y="119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8216928" y="2062236"/>
                <a:ext cx="430366" cy="430379"/>
              </a:xfrm>
              <a:custGeom>
                <a:avLst/>
                <a:gdLst/>
                <a:ahLst/>
                <a:cxnLst/>
                <a:rect l="l" t="t" r="r" b="b"/>
                <a:pathLst>
                  <a:path w="381699" h="381711" extrusionOk="0">
                    <a:moveTo>
                      <a:pt x="77129" y="381688"/>
                    </a:moveTo>
                    <a:cubicBezTo>
                      <a:pt x="57363" y="381688"/>
                      <a:pt x="37620" y="374157"/>
                      <a:pt x="22558" y="359119"/>
                    </a:cubicBezTo>
                    <a:cubicBezTo>
                      <a:pt x="-7519" y="329041"/>
                      <a:pt x="-7519" y="280077"/>
                      <a:pt x="22558" y="250000"/>
                    </a:cubicBezTo>
                    <a:lnTo>
                      <a:pt x="249964" y="22593"/>
                    </a:lnTo>
                    <a:cubicBezTo>
                      <a:pt x="264552" y="8030"/>
                      <a:pt x="283914" y="0"/>
                      <a:pt x="304535" y="0"/>
                    </a:cubicBezTo>
                    <a:cubicBezTo>
                      <a:pt x="325157" y="0"/>
                      <a:pt x="344519" y="8030"/>
                      <a:pt x="359106" y="22593"/>
                    </a:cubicBezTo>
                    <a:cubicBezTo>
                      <a:pt x="373670" y="37157"/>
                      <a:pt x="381700" y="56543"/>
                      <a:pt x="381700" y="77164"/>
                    </a:cubicBezTo>
                    <a:cubicBezTo>
                      <a:pt x="381700" y="97786"/>
                      <a:pt x="373670" y="117148"/>
                      <a:pt x="359106" y="131735"/>
                    </a:cubicBezTo>
                    <a:lnTo>
                      <a:pt x="131699" y="359142"/>
                    </a:lnTo>
                    <a:cubicBezTo>
                      <a:pt x="116661" y="374181"/>
                      <a:pt x="96895" y="381712"/>
                      <a:pt x="77129" y="381712"/>
                    </a:cubicBezTo>
                    <a:close/>
                    <a:moveTo>
                      <a:pt x="304535" y="8410"/>
                    </a:moveTo>
                    <a:cubicBezTo>
                      <a:pt x="286171" y="8410"/>
                      <a:pt x="268899" y="15561"/>
                      <a:pt x="255928" y="28557"/>
                    </a:cubicBezTo>
                    <a:lnTo>
                      <a:pt x="28521" y="255963"/>
                    </a:lnTo>
                    <a:cubicBezTo>
                      <a:pt x="1722" y="282762"/>
                      <a:pt x="1722" y="326404"/>
                      <a:pt x="28521" y="353203"/>
                    </a:cubicBezTo>
                    <a:cubicBezTo>
                      <a:pt x="55319" y="380001"/>
                      <a:pt x="98962" y="380001"/>
                      <a:pt x="125760" y="353203"/>
                    </a:cubicBezTo>
                    <a:lnTo>
                      <a:pt x="353167" y="125796"/>
                    </a:lnTo>
                    <a:cubicBezTo>
                      <a:pt x="366163" y="112801"/>
                      <a:pt x="373314" y="95529"/>
                      <a:pt x="373314" y="77164"/>
                    </a:cubicBezTo>
                    <a:cubicBezTo>
                      <a:pt x="373314" y="58800"/>
                      <a:pt x="366163" y="41528"/>
                      <a:pt x="353167" y="28533"/>
                    </a:cubicBezTo>
                    <a:cubicBezTo>
                      <a:pt x="340172" y="15538"/>
                      <a:pt x="322924" y="8386"/>
                      <a:pt x="304535" y="83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8" name="Google Shape;208;p15"/>
            <p:cNvGrpSpPr/>
            <p:nvPr/>
          </p:nvGrpSpPr>
          <p:grpSpPr>
            <a:xfrm>
              <a:off x="1738976" y="114301"/>
              <a:ext cx="1144229" cy="1144302"/>
              <a:chOff x="1738976" y="114301"/>
              <a:chExt cx="1144229" cy="1144302"/>
            </a:xfrm>
          </p:grpSpPr>
          <p:sp>
            <p:nvSpPr>
              <p:cNvPr id="209" name="Google Shape;209;p15"/>
              <p:cNvSpPr/>
              <p:nvPr/>
            </p:nvSpPr>
            <p:spPr>
              <a:xfrm>
                <a:off x="1738976" y="114301"/>
                <a:ext cx="1144229" cy="1144302"/>
              </a:xfrm>
              <a:custGeom>
                <a:avLst/>
                <a:gdLst/>
                <a:ahLst/>
                <a:cxnLst/>
                <a:rect l="l" t="t" r="r" b="b"/>
                <a:pathLst>
                  <a:path w="1014837" h="1014902" extrusionOk="0">
                    <a:moveTo>
                      <a:pt x="109338" y="1014879"/>
                    </a:moveTo>
                    <a:cubicBezTo>
                      <a:pt x="80116" y="1014879"/>
                      <a:pt x="52653" y="1003499"/>
                      <a:pt x="31984" y="982830"/>
                    </a:cubicBezTo>
                    <a:cubicBezTo>
                      <a:pt x="-10661" y="940185"/>
                      <a:pt x="-10661" y="870766"/>
                      <a:pt x="31984" y="828121"/>
                    </a:cubicBezTo>
                    <a:lnTo>
                      <a:pt x="828145" y="31984"/>
                    </a:lnTo>
                    <a:cubicBezTo>
                      <a:pt x="870790" y="-10661"/>
                      <a:pt x="940210" y="-10661"/>
                      <a:pt x="982854" y="31984"/>
                    </a:cubicBezTo>
                    <a:cubicBezTo>
                      <a:pt x="1025499" y="74628"/>
                      <a:pt x="1025499" y="144048"/>
                      <a:pt x="982854" y="186692"/>
                    </a:cubicBezTo>
                    <a:lnTo>
                      <a:pt x="186693" y="982854"/>
                    </a:lnTo>
                    <a:cubicBezTo>
                      <a:pt x="166024" y="1003523"/>
                      <a:pt x="138560" y="1014903"/>
                      <a:pt x="109338" y="1014903"/>
                    </a:cubicBezTo>
                    <a:close/>
                    <a:moveTo>
                      <a:pt x="905500" y="11980"/>
                    </a:moveTo>
                    <a:cubicBezTo>
                      <a:pt x="880554" y="11980"/>
                      <a:pt x="855609" y="21483"/>
                      <a:pt x="836627" y="40465"/>
                    </a:cubicBezTo>
                    <a:lnTo>
                      <a:pt x="40465" y="836627"/>
                    </a:lnTo>
                    <a:cubicBezTo>
                      <a:pt x="2477" y="874591"/>
                      <a:pt x="2477" y="936384"/>
                      <a:pt x="40465" y="974373"/>
                    </a:cubicBezTo>
                    <a:cubicBezTo>
                      <a:pt x="58853" y="992761"/>
                      <a:pt x="83324" y="1002905"/>
                      <a:pt x="109338" y="1002905"/>
                    </a:cubicBezTo>
                    <a:cubicBezTo>
                      <a:pt x="135353" y="1002905"/>
                      <a:pt x="159823" y="992785"/>
                      <a:pt x="178211" y="974373"/>
                    </a:cubicBezTo>
                    <a:lnTo>
                      <a:pt x="974373" y="178211"/>
                    </a:lnTo>
                    <a:cubicBezTo>
                      <a:pt x="1012361" y="140223"/>
                      <a:pt x="1012361" y="78453"/>
                      <a:pt x="974373" y="40465"/>
                    </a:cubicBezTo>
                    <a:cubicBezTo>
                      <a:pt x="955390" y="21483"/>
                      <a:pt x="930445" y="11980"/>
                      <a:pt x="905500" y="1198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962785" y="753331"/>
                <a:ext cx="430366" cy="430406"/>
              </a:xfrm>
              <a:custGeom>
                <a:avLst/>
                <a:gdLst/>
                <a:ahLst/>
                <a:cxnLst/>
                <a:rect l="l" t="t" r="r" b="b"/>
                <a:pathLst>
                  <a:path w="381699" h="381735" extrusionOk="0">
                    <a:moveTo>
                      <a:pt x="77164" y="381736"/>
                    </a:moveTo>
                    <a:cubicBezTo>
                      <a:pt x="56566" y="381736"/>
                      <a:pt x="37180" y="373706"/>
                      <a:pt x="22593" y="359142"/>
                    </a:cubicBezTo>
                    <a:cubicBezTo>
                      <a:pt x="8030" y="344579"/>
                      <a:pt x="0" y="325193"/>
                      <a:pt x="0" y="304571"/>
                    </a:cubicBezTo>
                    <a:cubicBezTo>
                      <a:pt x="0" y="283950"/>
                      <a:pt x="8030" y="264587"/>
                      <a:pt x="22593" y="250000"/>
                    </a:cubicBezTo>
                    <a:lnTo>
                      <a:pt x="250000" y="22593"/>
                    </a:lnTo>
                    <a:cubicBezTo>
                      <a:pt x="264587" y="8030"/>
                      <a:pt x="283949" y="0"/>
                      <a:pt x="304571" y="0"/>
                    </a:cubicBezTo>
                    <a:cubicBezTo>
                      <a:pt x="325193" y="0"/>
                      <a:pt x="344555" y="8030"/>
                      <a:pt x="359142" y="22593"/>
                    </a:cubicBezTo>
                    <a:cubicBezTo>
                      <a:pt x="389219" y="52670"/>
                      <a:pt x="389219" y="101635"/>
                      <a:pt x="359142" y="131712"/>
                    </a:cubicBezTo>
                    <a:lnTo>
                      <a:pt x="131735" y="359118"/>
                    </a:lnTo>
                    <a:cubicBezTo>
                      <a:pt x="117148" y="373682"/>
                      <a:pt x="97786" y="381712"/>
                      <a:pt x="77164" y="381712"/>
                    </a:cubicBezTo>
                    <a:close/>
                    <a:moveTo>
                      <a:pt x="304571" y="8410"/>
                    </a:moveTo>
                    <a:cubicBezTo>
                      <a:pt x="286207" y="8410"/>
                      <a:pt x="268935" y="15561"/>
                      <a:pt x="255963" y="28556"/>
                    </a:cubicBezTo>
                    <a:lnTo>
                      <a:pt x="28556" y="255963"/>
                    </a:lnTo>
                    <a:cubicBezTo>
                      <a:pt x="15561" y="268959"/>
                      <a:pt x="8410" y="286207"/>
                      <a:pt x="8410" y="304595"/>
                    </a:cubicBezTo>
                    <a:cubicBezTo>
                      <a:pt x="8410" y="322983"/>
                      <a:pt x="15561" y="340231"/>
                      <a:pt x="28556" y="353227"/>
                    </a:cubicBezTo>
                    <a:cubicBezTo>
                      <a:pt x="41552" y="366222"/>
                      <a:pt x="58800" y="373373"/>
                      <a:pt x="77188" y="373373"/>
                    </a:cubicBezTo>
                    <a:cubicBezTo>
                      <a:pt x="95576" y="373373"/>
                      <a:pt x="112824" y="366222"/>
                      <a:pt x="125796" y="353227"/>
                    </a:cubicBezTo>
                    <a:lnTo>
                      <a:pt x="353203" y="125820"/>
                    </a:lnTo>
                    <a:cubicBezTo>
                      <a:pt x="380001" y="99021"/>
                      <a:pt x="380001" y="55379"/>
                      <a:pt x="353203" y="28580"/>
                    </a:cubicBezTo>
                    <a:cubicBezTo>
                      <a:pt x="340207" y="15585"/>
                      <a:pt x="322959" y="8434"/>
                      <a:pt x="304571" y="84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11" name="Google Shape;211;p15"/>
          <p:cNvGrpSpPr/>
          <p:nvPr/>
        </p:nvGrpSpPr>
        <p:grpSpPr>
          <a:xfrm>
            <a:off x="114308" y="1548955"/>
            <a:ext cx="7158039" cy="3480254"/>
            <a:chOff x="114308" y="1548955"/>
            <a:chExt cx="7158039" cy="3480254"/>
          </a:xfrm>
        </p:grpSpPr>
        <p:grpSp>
          <p:nvGrpSpPr>
            <p:cNvPr id="212" name="Google Shape;212;p15"/>
            <p:cNvGrpSpPr/>
            <p:nvPr/>
          </p:nvGrpSpPr>
          <p:grpSpPr>
            <a:xfrm>
              <a:off x="114308" y="1548955"/>
              <a:ext cx="499089" cy="513267"/>
              <a:chOff x="4220079" y="1854297"/>
              <a:chExt cx="340373" cy="350042"/>
            </a:xfrm>
          </p:grpSpPr>
          <p:grpSp>
            <p:nvGrpSpPr>
              <p:cNvPr id="213" name="Google Shape;213;p15"/>
              <p:cNvGrpSpPr/>
              <p:nvPr/>
            </p:nvGrpSpPr>
            <p:grpSpPr>
              <a:xfrm>
                <a:off x="4220079" y="2179347"/>
                <a:ext cx="340373" cy="24992"/>
                <a:chOff x="4220079" y="2179347"/>
                <a:chExt cx="340373" cy="24992"/>
              </a:xfrm>
            </p:grpSpPr>
            <p:sp>
              <p:nvSpPr>
                <p:cNvPr id="214" name="Google Shape;214;p15"/>
                <p:cNvSpPr/>
                <p:nvPr/>
              </p:nvSpPr>
              <p:spPr>
                <a:xfrm>
                  <a:off x="4220079" y="217934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" name="Google Shape;215;p15"/>
                <p:cNvSpPr/>
                <p:nvPr/>
              </p:nvSpPr>
              <p:spPr>
                <a:xfrm>
                  <a:off x="4325206" y="217934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" name="Google Shape;216;p15"/>
                <p:cNvSpPr/>
                <p:nvPr/>
              </p:nvSpPr>
              <p:spPr>
                <a:xfrm>
                  <a:off x="4430333" y="217934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" name="Google Shape;217;p15"/>
                <p:cNvSpPr/>
                <p:nvPr/>
              </p:nvSpPr>
              <p:spPr>
                <a:xfrm>
                  <a:off x="4535460" y="217934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8" name="Google Shape;218;p15"/>
              <p:cNvGrpSpPr/>
              <p:nvPr/>
            </p:nvGrpSpPr>
            <p:grpSpPr>
              <a:xfrm>
                <a:off x="4220079" y="2070989"/>
                <a:ext cx="340373" cy="24992"/>
                <a:chOff x="4220079" y="2070989"/>
                <a:chExt cx="340373" cy="24992"/>
              </a:xfrm>
            </p:grpSpPr>
            <p:sp>
              <p:nvSpPr>
                <p:cNvPr id="219" name="Google Shape;219;p15"/>
                <p:cNvSpPr/>
                <p:nvPr/>
              </p:nvSpPr>
              <p:spPr>
                <a:xfrm>
                  <a:off x="4220079" y="2070989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" name="Google Shape;220;p15"/>
                <p:cNvSpPr/>
                <p:nvPr/>
              </p:nvSpPr>
              <p:spPr>
                <a:xfrm>
                  <a:off x="4325206" y="2070989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" name="Google Shape;221;p15"/>
                <p:cNvSpPr/>
                <p:nvPr/>
              </p:nvSpPr>
              <p:spPr>
                <a:xfrm>
                  <a:off x="4430333" y="2070989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2" name="Google Shape;222;p15"/>
                <p:cNvSpPr/>
                <p:nvPr/>
              </p:nvSpPr>
              <p:spPr>
                <a:xfrm>
                  <a:off x="4535460" y="2070989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3" name="Google Shape;223;p15"/>
              <p:cNvGrpSpPr/>
              <p:nvPr/>
            </p:nvGrpSpPr>
            <p:grpSpPr>
              <a:xfrm>
                <a:off x="4220079" y="1962655"/>
                <a:ext cx="340373" cy="24992"/>
                <a:chOff x="4220079" y="1962655"/>
                <a:chExt cx="340373" cy="24992"/>
              </a:xfrm>
            </p:grpSpPr>
            <p:sp>
              <p:nvSpPr>
                <p:cNvPr id="224" name="Google Shape;224;p15"/>
                <p:cNvSpPr/>
                <p:nvPr/>
              </p:nvSpPr>
              <p:spPr>
                <a:xfrm>
                  <a:off x="4220079" y="1962655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5" name="Google Shape;225;p15"/>
                <p:cNvSpPr/>
                <p:nvPr/>
              </p:nvSpPr>
              <p:spPr>
                <a:xfrm>
                  <a:off x="4325206" y="1962655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6" name="Google Shape;226;p15"/>
                <p:cNvSpPr/>
                <p:nvPr/>
              </p:nvSpPr>
              <p:spPr>
                <a:xfrm>
                  <a:off x="4430333" y="1962655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" name="Google Shape;227;p15"/>
                <p:cNvSpPr/>
                <p:nvPr/>
              </p:nvSpPr>
              <p:spPr>
                <a:xfrm>
                  <a:off x="4535460" y="1962655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8" name="Google Shape;228;p15"/>
              <p:cNvGrpSpPr/>
              <p:nvPr/>
            </p:nvGrpSpPr>
            <p:grpSpPr>
              <a:xfrm>
                <a:off x="4220079" y="1854297"/>
                <a:ext cx="340373" cy="24992"/>
                <a:chOff x="4220079" y="1854297"/>
                <a:chExt cx="340373" cy="24992"/>
              </a:xfrm>
            </p:grpSpPr>
            <p:sp>
              <p:nvSpPr>
                <p:cNvPr id="229" name="Google Shape;229;p15"/>
                <p:cNvSpPr/>
                <p:nvPr/>
              </p:nvSpPr>
              <p:spPr>
                <a:xfrm>
                  <a:off x="4220079" y="185429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" name="Google Shape;230;p15"/>
                <p:cNvSpPr/>
                <p:nvPr/>
              </p:nvSpPr>
              <p:spPr>
                <a:xfrm>
                  <a:off x="4325206" y="185429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24993" y="12496"/>
                      </a:moveTo>
                      <a:cubicBezTo>
                        <a:pt x="24993" y="19398"/>
                        <a:pt x="19398" y="24993"/>
                        <a:pt x="12496" y="24993"/>
                      </a:cubicBezTo>
                      <a:cubicBezTo>
                        <a:pt x="5595" y="24993"/>
                        <a:pt x="0" y="19398"/>
                        <a:pt x="0" y="12496"/>
                      </a:cubicBezTo>
                      <a:cubicBezTo>
                        <a:pt x="0" y="5595"/>
                        <a:pt x="5595" y="0"/>
                        <a:pt x="12496" y="0"/>
                      </a:cubicBezTo>
                      <a:cubicBezTo>
                        <a:pt x="19398" y="0"/>
                        <a:pt x="24993" y="5595"/>
                        <a:pt x="24993" y="1249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1" name="Google Shape;231;p15"/>
                <p:cNvSpPr/>
                <p:nvPr/>
              </p:nvSpPr>
              <p:spPr>
                <a:xfrm>
                  <a:off x="4430333" y="185429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" name="Google Shape;232;p15"/>
                <p:cNvSpPr/>
                <p:nvPr/>
              </p:nvSpPr>
              <p:spPr>
                <a:xfrm>
                  <a:off x="4535460" y="185429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33" name="Google Shape;233;p15"/>
            <p:cNvGrpSpPr/>
            <p:nvPr/>
          </p:nvGrpSpPr>
          <p:grpSpPr>
            <a:xfrm>
              <a:off x="6773258" y="4515943"/>
              <a:ext cx="499089" cy="513267"/>
              <a:chOff x="4220079" y="1854297"/>
              <a:chExt cx="340373" cy="350042"/>
            </a:xfrm>
          </p:grpSpPr>
          <p:grpSp>
            <p:nvGrpSpPr>
              <p:cNvPr id="234" name="Google Shape;234;p15"/>
              <p:cNvGrpSpPr/>
              <p:nvPr/>
            </p:nvGrpSpPr>
            <p:grpSpPr>
              <a:xfrm>
                <a:off x="4220079" y="2179347"/>
                <a:ext cx="340373" cy="24992"/>
                <a:chOff x="4220079" y="2179347"/>
                <a:chExt cx="340373" cy="24992"/>
              </a:xfrm>
            </p:grpSpPr>
            <p:sp>
              <p:nvSpPr>
                <p:cNvPr id="235" name="Google Shape;235;p15"/>
                <p:cNvSpPr/>
                <p:nvPr/>
              </p:nvSpPr>
              <p:spPr>
                <a:xfrm>
                  <a:off x="4220079" y="217934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6" name="Google Shape;236;p15"/>
                <p:cNvSpPr/>
                <p:nvPr/>
              </p:nvSpPr>
              <p:spPr>
                <a:xfrm>
                  <a:off x="4325206" y="217934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" name="Google Shape;237;p15"/>
                <p:cNvSpPr/>
                <p:nvPr/>
              </p:nvSpPr>
              <p:spPr>
                <a:xfrm>
                  <a:off x="4430333" y="217934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" name="Google Shape;238;p15"/>
                <p:cNvSpPr/>
                <p:nvPr/>
              </p:nvSpPr>
              <p:spPr>
                <a:xfrm>
                  <a:off x="4535460" y="217934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39" name="Google Shape;239;p15"/>
              <p:cNvGrpSpPr/>
              <p:nvPr/>
            </p:nvGrpSpPr>
            <p:grpSpPr>
              <a:xfrm>
                <a:off x="4220079" y="2070989"/>
                <a:ext cx="340373" cy="24992"/>
                <a:chOff x="4220079" y="2070989"/>
                <a:chExt cx="340373" cy="24992"/>
              </a:xfrm>
            </p:grpSpPr>
            <p:sp>
              <p:nvSpPr>
                <p:cNvPr id="240" name="Google Shape;240;p15"/>
                <p:cNvSpPr/>
                <p:nvPr/>
              </p:nvSpPr>
              <p:spPr>
                <a:xfrm>
                  <a:off x="4220079" y="2070989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" name="Google Shape;241;p15"/>
                <p:cNvSpPr/>
                <p:nvPr/>
              </p:nvSpPr>
              <p:spPr>
                <a:xfrm>
                  <a:off x="4325206" y="2070989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" name="Google Shape;242;p15"/>
                <p:cNvSpPr/>
                <p:nvPr/>
              </p:nvSpPr>
              <p:spPr>
                <a:xfrm>
                  <a:off x="4430333" y="2070989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" name="Google Shape;243;p15"/>
                <p:cNvSpPr/>
                <p:nvPr/>
              </p:nvSpPr>
              <p:spPr>
                <a:xfrm>
                  <a:off x="4535460" y="2070989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4" name="Google Shape;244;p15"/>
              <p:cNvGrpSpPr/>
              <p:nvPr/>
            </p:nvGrpSpPr>
            <p:grpSpPr>
              <a:xfrm>
                <a:off x="4220079" y="1962655"/>
                <a:ext cx="340373" cy="24992"/>
                <a:chOff x="4220079" y="1962655"/>
                <a:chExt cx="340373" cy="24992"/>
              </a:xfrm>
            </p:grpSpPr>
            <p:sp>
              <p:nvSpPr>
                <p:cNvPr id="245" name="Google Shape;245;p15"/>
                <p:cNvSpPr/>
                <p:nvPr/>
              </p:nvSpPr>
              <p:spPr>
                <a:xfrm>
                  <a:off x="4220079" y="1962655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" name="Google Shape;246;p15"/>
                <p:cNvSpPr/>
                <p:nvPr/>
              </p:nvSpPr>
              <p:spPr>
                <a:xfrm>
                  <a:off x="4325206" y="1962655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7" name="Google Shape;247;p15"/>
                <p:cNvSpPr/>
                <p:nvPr/>
              </p:nvSpPr>
              <p:spPr>
                <a:xfrm>
                  <a:off x="4430333" y="1962655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8" name="Google Shape;248;p15"/>
                <p:cNvSpPr/>
                <p:nvPr/>
              </p:nvSpPr>
              <p:spPr>
                <a:xfrm>
                  <a:off x="4535460" y="1962655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9" name="Google Shape;249;p15"/>
              <p:cNvGrpSpPr/>
              <p:nvPr/>
            </p:nvGrpSpPr>
            <p:grpSpPr>
              <a:xfrm>
                <a:off x="4220079" y="1854297"/>
                <a:ext cx="340373" cy="24992"/>
                <a:chOff x="4220079" y="1854297"/>
                <a:chExt cx="340373" cy="24992"/>
              </a:xfrm>
            </p:grpSpPr>
            <p:sp>
              <p:nvSpPr>
                <p:cNvPr id="250" name="Google Shape;250;p15"/>
                <p:cNvSpPr/>
                <p:nvPr/>
              </p:nvSpPr>
              <p:spPr>
                <a:xfrm>
                  <a:off x="4220079" y="185429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" name="Google Shape;251;p15"/>
                <p:cNvSpPr/>
                <p:nvPr/>
              </p:nvSpPr>
              <p:spPr>
                <a:xfrm>
                  <a:off x="4325206" y="185429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24993" y="12496"/>
                      </a:moveTo>
                      <a:cubicBezTo>
                        <a:pt x="24993" y="19398"/>
                        <a:pt x="19398" y="24993"/>
                        <a:pt x="12496" y="24993"/>
                      </a:cubicBezTo>
                      <a:cubicBezTo>
                        <a:pt x="5595" y="24993"/>
                        <a:pt x="0" y="19398"/>
                        <a:pt x="0" y="12496"/>
                      </a:cubicBezTo>
                      <a:cubicBezTo>
                        <a:pt x="0" y="5595"/>
                        <a:pt x="5595" y="0"/>
                        <a:pt x="12496" y="0"/>
                      </a:cubicBezTo>
                      <a:cubicBezTo>
                        <a:pt x="19398" y="0"/>
                        <a:pt x="24993" y="5595"/>
                        <a:pt x="24993" y="1249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" name="Google Shape;252;p15"/>
                <p:cNvSpPr/>
                <p:nvPr/>
              </p:nvSpPr>
              <p:spPr>
                <a:xfrm>
                  <a:off x="4430333" y="185429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" name="Google Shape;253;p15"/>
                <p:cNvSpPr/>
                <p:nvPr/>
              </p:nvSpPr>
              <p:spPr>
                <a:xfrm>
                  <a:off x="4535460" y="185429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 txBox="1">
            <a:spLocks noGrp="1"/>
          </p:cNvSpPr>
          <p:nvPr>
            <p:ph type="body" idx="1"/>
          </p:nvPr>
        </p:nvSpPr>
        <p:spPr>
          <a:xfrm>
            <a:off x="720000" y="1152500"/>
            <a:ext cx="7704000" cy="24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56" name="Google Shape;256;p16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57" name="Google Shape;257;p16"/>
          <p:cNvGrpSpPr/>
          <p:nvPr/>
        </p:nvGrpSpPr>
        <p:grpSpPr>
          <a:xfrm>
            <a:off x="114307" y="-479894"/>
            <a:ext cx="8314602" cy="5215267"/>
            <a:chOff x="114307" y="-479894"/>
            <a:chExt cx="8314602" cy="5215267"/>
          </a:xfrm>
        </p:grpSpPr>
        <p:sp>
          <p:nvSpPr>
            <p:cNvPr id="258" name="Google Shape;258;p16"/>
            <p:cNvSpPr/>
            <p:nvPr/>
          </p:nvSpPr>
          <p:spPr>
            <a:xfrm>
              <a:off x="114307" y="4183956"/>
              <a:ext cx="551423" cy="551417"/>
            </a:xfrm>
            <a:custGeom>
              <a:avLst/>
              <a:gdLst/>
              <a:ahLst/>
              <a:cxnLst/>
              <a:rect l="l" t="t" r="r" b="b"/>
              <a:pathLst>
                <a:path w="551423" h="551417" extrusionOk="0">
                  <a:moveTo>
                    <a:pt x="109338" y="551418"/>
                  </a:moveTo>
                  <a:cubicBezTo>
                    <a:pt x="81328" y="551418"/>
                    <a:pt x="53318" y="540750"/>
                    <a:pt x="31983" y="519440"/>
                  </a:cubicBezTo>
                  <a:cubicBezTo>
                    <a:pt x="-10661" y="476795"/>
                    <a:pt x="-10661" y="407376"/>
                    <a:pt x="31983" y="364731"/>
                  </a:cubicBezTo>
                  <a:lnTo>
                    <a:pt x="364731" y="31984"/>
                  </a:lnTo>
                  <a:cubicBezTo>
                    <a:pt x="407376" y="-10661"/>
                    <a:pt x="476795" y="-10661"/>
                    <a:pt x="519440" y="31984"/>
                  </a:cubicBezTo>
                  <a:cubicBezTo>
                    <a:pt x="562084" y="74628"/>
                    <a:pt x="562084" y="144048"/>
                    <a:pt x="519440" y="186692"/>
                  </a:cubicBezTo>
                  <a:lnTo>
                    <a:pt x="186692" y="519440"/>
                  </a:lnTo>
                  <a:cubicBezTo>
                    <a:pt x="165358" y="540774"/>
                    <a:pt x="137348" y="551418"/>
                    <a:pt x="109338" y="551418"/>
                  </a:cubicBezTo>
                  <a:close/>
                  <a:moveTo>
                    <a:pt x="442086" y="11980"/>
                  </a:moveTo>
                  <a:cubicBezTo>
                    <a:pt x="417140" y="11980"/>
                    <a:pt x="392195" y="21483"/>
                    <a:pt x="373212" y="40465"/>
                  </a:cubicBezTo>
                  <a:lnTo>
                    <a:pt x="40465" y="373213"/>
                  </a:lnTo>
                  <a:cubicBezTo>
                    <a:pt x="2477" y="411177"/>
                    <a:pt x="2477" y="472970"/>
                    <a:pt x="40465" y="510959"/>
                  </a:cubicBezTo>
                  <a:cubicBezTo>
                    <a:pt x="78430" y="548947"/>
                    <a:pt x="140223" y="548947"/>
                    <a:pt x="178211" y="510959"/>
                  </a:cubicBezTo>
                  <a:lnTo>
                    <a:pt x="510959" y="178211"/>
                  </a:lnTo>
                  <a:cubicBezTo>
                    <a:pt x="548947" y="140223"/>
                    <a:pt x="548947" y="78453"/>
                    <a:pt x="510959" y="40465"/>
                  </a:cubicBezTo>
                  <a:cubicBezTo>
                    <a:pt x="491977" y="21483"/>
                    <a:pt x="467031" y="11980"/>
                    <a:pt x="442086" y="1198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580002" y="4416962"/>
              <a:ext cx="187672" cy="187690"/>
            </a:xfrm>
            <a:custGeom>
              <a:avLst/>
              <a:gdLst/>
              <a:ahLst/>
              <a:cxnLst/>
              <a:rect l="l" t="t" r="r" b="b"/>
              <a:pathLst>
                <a:path w="187672" h="187690" extrusionOk="0">
                  <a:moveTo>
                    <a:pt x="49897" y="187690"/>
                  </a:moveTo>
                  <a:cubicBezTo>
                    <a:pt x="36569" y="187690"/>
                    <a:pt x="24025" y="182487"/>
                    <a:pt x="14593" y="173079"/>
                  </a:cubicBezTo>
                  <a:cubicBezTo>
                    <a:pt x="-4864" y="153622"/>
                    <a:pt x="-4864" y="121953"/>
                    <a:pt x="14593" y="102472"/>
                  </a:cubicBezTo>
                  <a:lnTo>
                    <a:pt x="102472" y="14593"/>
                  </a:lnTo>
                  <a:cubicBezTo>
                    <a:pt x="121929" y="-4864"/>
                    <a:pt x="153598" y="-4864"/>
                    <a:pt x="173079" y="14593"/>
                  </a:cubicBezTo>
                  <a:cubicBezTo>
                    <a:pt x="192536" y="34050"/>
                    <a:pt x="192536" y="65719"/>
                    <a:pt x="173079" y="85200"/>
                  </a:cubicBezTo>
                  <a:lnTo>
                    <a:pt x="85200" y="173079"/>
                  </a:lnTo>
                  <a:cubicBezTo>
                    <a:pt x="75769" y="182511"/>
                    <a:pt x="63224" y="187690"/>
                    <a:pt x="49897" y="187690"/>
                  </a:cubicBezTo>
                  <a:close/>
                  <a:moveTo>
                    <a:pt x="137776" y="8392"/>
                  </a:moveTo>
                  <a:cubicBezTo>
                    <a:pt x="127133" y="8392"/>
                    <a:pt x="116512" y="12431"/>
                    <a:pt x="108411" y="20532"/>
                  </a:cubicBezTo>
                  <a:lnTo>
                    <a:pt x="20532" y="108412"/>
                  </a:lnTo>
                  <a:cubicBezTo>
                    <a:pt x="4330" y="124590"/>
                    <a:pt x="4330" y="150937"/>
                    <a:pt x="20532" y="167140"/>
                  </a:cubicBezTo>
                  <a:cubicBezTo>
                    <a:pt x="28372" y="174980"/>
                    <a:pt x="38802" y="179304"/>
                    <a:pt x="49897" y="179304"/>
                  </a:cubicBezTo>
                  <a:cubicBezTo>
                    <a:pt x="60991" y="179304"/>
                    <a:pt x="71421" y="174980"/>
                    <a:pt x="79261" y="167140"/>
                  </a:cubicBezTo>
                  <a:lnTo>
                    <a:pt x="167140" y="79261"/>
                  </a:lnTo>
                  <a:cubicBezTo>
                    <a:pt x="183343" y="63082"/>
                    <a:pt x="183343" y="36735"/>
                    <a:pt x="167140" y="20532"/>
                  </a:cubicBezTo>
                  <a:cubicBezTo>
                    <a:pt x="159039" y="12431"/>
                    <a:pt x="148419" y="8392"/>
                    <a:pt x="137776" y="83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7414072" y="-479894"/>
              <a:ext cx="1014837" cy="1014902"/>
            </a:xfrm>
            <a:custGeom>
              <a:avLst/>
              <a:gdLst/>
              <a:ahLst/>
              <a:cxnLst/>
              <a:rect l="l" t="t" r="r" b="b"/>
              <a:pathLst>
                <a:path w="1014837" h="1014902" extrusionOk="0">
                  <a:moveTo>
                    <a:pt x="109338" y="1014879"/>
                  </a:moveTo>
                  <a:cubicBezTo>
                    <a:pt x="80116" y="1014879"/>
                    <a:pt x="52653" y="1003499"/>
                    <a:pt x="31984" y="982830"/>
                  </a:cubicBezTo>
                  <a:cubicBezTo>
                    <a:pt x="-10661" y="940185"/>
                    <a:pt x="-10661" y="870766"/>
                    <a:pt x="31984" y="828121"/>
                  </a:cubicBezTo>
                  <a:lnTo>
                    <a:pt x="828145" y="31984"/>
                  </a:lnTo>
                  <a:cubicBezTo>
                    <a:pt x="870790" y="-10661"/>
                    <a:pt x="940210" y="-10661"/>
                    <a:pt x="982854" y="31984"/>
                  </a:cubicBezTo>
                  <a:cubicBezTo>
                    <a:pt x="1025499" y="74628"/>
                    <a:pt x="1025499" y="144048"/>
                    <a:pt x="982854" y="186692"/>
                  </a:cubicBezTo>
                  <a:lnTo>
                    <a:pt x="186693" y="982854"/>
                  </a:lnTo>
                  <a:cubicBezTo>
                    <a:pt x="166024" y="1003523"/>
                    <a:pt x="138560" y="1014903"/>
                    <a:pt x="109338" y="1014903"/>
                  </a:cubicBezTo>
                  <a:close/>
                  <a:moveTo>
                    <a:pt x="905500" y="11980"/>
                  </a:moveTo>
                  <a:cubicBezTo>
                    <a:pt x="880554" y="11980"/>
                    <a:pt x="855609" y="21483"/>
                    <a:pt x="836627" y="40465"/>
                  </a:cubicBezTo>
                  <a:lnTo>
                    <a:pt x="40465" y="836627"/>
                  </a:lnTo>
                  <a:cubicBezTo>
                    <a:pt x="2477" y="874591"/>
                    <a:pt x="2477" y="936384"/>
                    <a:pt x="40465" y="974373"/>
                  </a:cubicBezTo>
                  <a:cubicBezTo>
                    <a:pt x="58853" y="992761"/>
                    <a:pt x="83324" y="1002905"/>
                    <a:pt x="109338" y="1002905"/>
                  </a:cubicBezTo>
                  <a:cubicBezTo>
                    <a:pt x="135353" y="1002905"/>
                    <a:pt x="159823" y="992785"/>
                    <a:pt x="178211" y="974373"/>
                  </a:cubicBezTo>
                  <a:lnTo>
                    <a:pt x="974373" y="178211"/>
                  </a:lnTo>
                  <a:cubicBezTo>
                    <a:pt x="1012361" y="140223"/>
                    <a:pt x="1012361" y="78453"/>
                    <a:pt x="974373" y="40465"/>
                  </a:cubicBezTo>
                  <a:cubicBezTo>
                    <a:pt x="955390" y="21483"/>
                    <a:pt x="930445" y="11980"/>
                    <a:pt x="905500" y="1198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7625329" y="94481"/>
              <a:ext cx="381699" cy="381735"/>
            </a:xfrm>
            <a:custGeom>
              <a:avLst/>
              <a:gdLst/>
              <a:ahLst/>
              <a:cxnLst/>
              <a:rect l="l" t="t" r="r" b="b"/>
              <a:pathLst>
                <a:path w="381699" h="381735" extrusionOk="0">
                  <a:moveTo>
                    <a:pt x="77164" y="381736"/>
                  </a:moveTo>
                  <a:cubicBezTo>
                    <a:pt x="56566" y="381736"/>
                    <a:pt x="37180" y="373706"/>
                    <a:pt x="22593" y="359142"/>
                  </a:cubicBezTo>
                  <a:cubicBezTo>
                    <a:pt x="8030" y="344579"/>
                    <a:pt x="0" y="325193"/>
                    <a:pt x="0" y="304571"/>
                  </a:cubicBezTo>
                  <a:cubicBezTo>
                    <a:pt x="0" y="283950"/>
                    <a:pt x="8030" y="264587"/>
                    <a:pt x="22593" y="250000"/>
                  </a:cubicBezTo>
                  <a:lnTo>
                    <a:pt x="250000" y="22593"/>
                  </a:lnTo>
                  <a:cubicBezTo>
                    <a:pt x="264587" y="8030"/>
                    <a:pt x="283949" y="0"/>
                    <a:pt x="304571" y="0"/>
                  </a:cubicBezTo>
                  <a:cubicBezTo>
                    <a:pt x="325193" y="0"/>
                    <a:pt x="344555" y="8030"/>
                    <a:pt x="359142" y="22593"/>
                  </a:cubicBezTo>
                  <a:cubicBezTo>
                    <a:pt x="389219" y="52670"/>
                    <a:pt x="389219" y="101635"/>
                    <a:pt x="359142" y="131712"/>
                  </a:cubicBezTo>
                  <a:lnTo>
                    <a:pt x="131735" y="359118"/>
                  </a:lnTo>
                  <a:cubicBezTo>
                    <a:pt x="117148" y="373682"/>
                    <a:pt x="97786" y="381712"/>
                    <a:pt x="77164" y="381712"/>
                  </a:cubicBezTo>
                  <a:close/>
                  <a:moveTo>
                    <a:pt x="304571" y="8410"/>
                  </a:moveTo>
                  <a:cubicBezTo>
                    <a:pt x="286207" y="8410"/>
                    <a:pt x="268935" y="15561"/>
                    <a:pt x="255963" y="28556"/>
                  </a:cubicBezTo>
                  <a:lnTo>
                    <a:pt x="28556" y="255963"/>
                  </a:lnTo>
                  <a:cubicBezTo>
                    <a:pt x="15561" y="268959"/>
                    <a:pt x="8410" y="286207"/>
                    <a:pt x="8410" y="304595"/>
                  </a:cubicBezTo>
                  <a:cubicBezTo>
                    <a:pt x="8410" y="322983"/>
                    <a:pt x="15561" y="340231"/>
                    <a:pt x="28556" y="353227"/>
                  </a:cubicBezTo>
                  <a:cubicBezTo>
                    <a:pt x="41552" y="366222"/>
                    <a:pt x="58800" y="373373"/>
                    <a:pt x="77188" y="373373"/>
                  </a:cubicBezTo>
                  <a:cubicBezTo>
                    <a:pt x="95576" y="373373"/>
                    <a:pt x="112824" y="366222"/>
                    <a:pt x="125796" y="353227"/>
                  </a:cubicBezTo>
                  <a:lnTo>
                    <a:pt x="353203" y="125820"/>
                  </a:lnTo>
                  <a:cubicBezTo>
                    <a:pt x="380001" y="99021"/>
                    <a:pt x="380001" y="55379"/>
                    <a:pt x="353203" y="28580"/>
                  </a:cubicBezTo>
                  <a:cubicBezTo>
                    <a:pt x="340207" y="15585"/>
                    <a:pt x="322959" y="8434"/>
                    <a:pt x="304571" y="84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7"/>
          <p:cNvSpPr txBox="1">
            <a:spLocks noGrp="1"/>
          </p:cNvSpPr>
          <p:nvPr>
            <p:ph type="subTitle" idx="1"/>
          </p:nvPr>
        </p:nvSpPr>
        <p:spPr>
          <a:xfrm>
            <a:off x="4960488" y="2406350"/>
            <a:ext cx="2843700" cy="12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7"/>
          <p:cNvSpPr txBox="1">
            <a:spLocks noGrp="1"/>
          </p:cNvSpPr>
          <p:nvPr>
            <p:ph type="subTitle" idx="2"/>
          </p:nvPr>
        </p:nvSpPr>
        <p:spPr>
          <a:xfrm>
            <a:off x="1339812" y="2406353"/>
            <a:ext cx="2843700" cy="12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17"/>
          <p:cNvSpPr txBox="1">
            <a:spLocks noGrp="1"/>
          </p:cNvSpPr>
          <p:nvPr>
            <p:ph type="subTitle" idx="3"/>
          </p:nvPr>
        </p:nvSpPr>
        <p:spPr>
          <a:xfrm>
            <a:off x="1339812" y="2110550"/>
            <a:ext cx="2843700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266" name="Google Shape;266;p17"/>
          <p:cNvSpPr txBox="1">
            <a:spLocks noGrp="1"/>
          </p:cNvSpPr>
          <p:nvPr>
            <p:ph type="subTitle" idx="4"/>
          </p:nvPr>
        </p:nvSpPr>
        <p:spPr>
          <a:xfrm>
            <a:off x="4960487" y="2110550"/>
            <a:ext cx="2843700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267" name="Google Shape;267;p17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17"/>
          <p:cNvSpPr/>
          <p:nvPr/>
        </p:nvSpPr>
        <p:spPr>
          <a:xfrm>
            <a:off x="1461351" y="4608500"/>
            <a:ext cx="420823" cy="420836"/>
          </a:xfrm>
          <a:custGeom>
            <a:avLst/>
            <a:gdLst/>
            <a:ahLst/>
            <a:cxnLst/>
            <a:rect l="l" t="t" r="r" b="b"/>
            <a:pathLst>
              <a:path w="381699" h="381711" extrusionOk="0">
                <a:moveTo>
                  <a:pt x="77129" y="381688"/>
                </a:moveTo>
                <a:cubicBezTo>
                  <a:pt x="57363" y="381688"/>
                  <a:pt x="37620" y="374157"/>
                  <a:pt x="22558" y="359119"/>
                </a:cubicBezTo>
                <a:cubicBezTo>
                  <a:pt x="-7519" y="329041"/>
                  <a:pt x="-7519" y="280077"/>
                  <a:pt x="22558" y="250000"/>
                </a:cubicBezTo>
                <a:lnTo>
                  <a:pt x="249964" y="22593"/>
                </a:lnTo>
                <a:cubicBezTo>
                  <a:pt x="264552" y="8030"/>
                  <a:pt x="283914" y="0"/>
                  <a:pt x="304535" y="0"/>
                </a:cubicBezTo>
                <a:cubicBezTo>
                  <a:pt x="325157" y="0"/>
                  <a:pt x="344519" y="8030"/>
                  <a:pt x="359106" y="22593"/>
                </a:cubicBezTo>
                <a:cubicBezTo>
                  <a:pt x="373670" y="37157"/>
                  <a:pt x="381700" y="56543"/>
                  <a:pt x="381700" y="77164"/>
                </a:cubicBezTo>
                <a:cubicBezTo>
                  <a:pt x="381700" y="97786"/>
                  <a:pt x="373670" y="117148"/>
                  <a:pt x="359106" y="131735"/>
                </a:cubicBezTo>
                <a:lnTo>
                  <a:pt x="131699" y="359142"/>
                </a:lnTo>
                <a:cubicBezTo>
                  <a:pt x="116661" y="374181"/>
                  <a:pt x="96895" y="381712"/>
                  <a:pt x="77129" y="381712"/>
                </a:cubicBezTo>
                <a:close/>
                <a:moveTo>
                  <a:pt x="304535" y="8410"/>
                </a:moveTo>
                <a:cubicBezTo>
                  <a:pt x="286171" y="8410"/>
                  <a:pt x="268899" y="15561"/>
                  <a:pt x="255928" y="28557"/>
                </a:cubicBezTo>
                <a:lnTo>
                  <a:pt x="28521" y="255963"/>
                </a:lnTo>
                <a:cubicBezTo>
                  <a:pt x="1722" y="282762"/>
                  <a:pt x="1722" y="326404"/>
                  <a:pt x="28521" y="353203"/>
                </a:cubicBezTo>
                <a:cubicBezTo>
                  <a:pt x="55319" y="380001"/>
                  <a:pt x="98962" y="380001"/>
                  <a:pt x="125760" y="353203"/>
                </a:cubicBezTo>
                <a:lnTo>
                  <a:pt x="353167" y="125796"/>
                </a:lnTo>
                <a:cubicBezTo>
                  <a:pt x="366163" y="112801"/>
                  <a:pt x="373314" y="95529"/>
                  <a:pt x="373314" y="77164"/>
                </a:cubicBezTo>
                <a:cubicBezTo>
                  <a:pt x="373314" y="58800"/>
                  <a:pt x="366163" y="41528"/>
                  <a:pt x="353167" y="28533"/>
                </a:cubicBezTo>
                <a:cubicBezTo>
                  <a:pt x="340172" y="15538"/>
                  <a:pt x="322924" y="8386"/>
                  <a:pt x="304535" y="83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9" name="Google Shape;269;p17"/>
          <p:cNvGrpSpPr/>
          <p:nvPr/>
        </p:nvGrpSpPr>
        <p:grpSpPr>
          <a:xfrm>
            <a:off x="114296" y="3395318"/>
            <a:ext cx="499089" cy="513267"/>
            <a:chOff x="4220079" y="1854297"/>
            <a:chExt cx="340373" cy="350042"/>
          </a:xfrm>
        </p:grpSpPr>
        <p:grpSp>
          <p:nvGrpSpPr>
            <p:cNvPr id="270" name="Google Shape;270;p17"/>
            <p:cNvGrpSpPr/>
            <p:nvPr/>
          </p:nvGrpSpPr>
          <p:grpSpPr>
            <a:xfrm>
              <a:off x="4220079" y="2179347"/>
              <a:ext cx="340373" cy="24992"/>
              <a:chOff x="4220079" y="2179347"/>
              <a:chExt cx="340373" cy="24992"/>
            </a:xfrm>
          </p:grpSpPr>
          <p:sp>
            <p:nvSpPr>
              <p:cNvPr id="271" name="Google Shape;271;p17"/>
              <p:cNvSpPr/>
              <p:nvPr/>
            </p:nvSpPr>
            <p:spPr>
              <a:xfrm>
                <a:off x="4220079" y="217934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p17"/>
              <p:cNvSpPr/>
              <p:nvPr/>
            </p:nvSpPr>
            <p:spPr>
              <a:xfrm>
                <a:off x="4325206" y="217934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273;p17"/>
              <p:cNvSpPr/>
              <p:nvPr/>
            </p:nvSpPr>
            <p:spPr>
              <a:xfrm>
                <a:off x="4430333" y="217934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74;p17"/>
              <p:cNvSpPr/>
              <p:nvPr/>
            </p:nvSpPr>
            <p:spPr>
              <a:xfrm>
                <a:off x="4535460" y="217934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5" name="Google Shape;275;p17"/>
            <p:cNvGrpSpPr/>
            <p:nvPr/>
          </p:nvGrpSpPr>
          <p:grpSpPr>
            <a:xfrm>
              <a:off x="4220079" y="2070989"/>
              <a:ext cx="340373" cy="24992"/>
              <a:chOff x="4220079" y="2070989"/>
              <a:chExt cx="340373" cy="24992"/>
            </a:xfrm>
          </p:grpSpPr>
          <p:sp>
            <p:nvSpPr>
              <p:cNvPr id="276" name="Google Shape;276;p17"/>
              <p:cNvSpPr/>
              <p:nvPr/>
            </p:nvSpPr>
            <p:spPr>
              <a:xfrm>
                <a:off x="4220079" y="2070989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p17"/>
              <p:cNvSpPr/>
              <p:nvPr/>
            </p:nvSpPr>
            <p:spPr>
              <a:xfrm>
                <a:off x="4325206" y="2070989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17"/>
              <p:cNvSpPr/>
              <p:nvPr/>
            </p:nvSpPr>
            <p:spPr>
              <a:xfrm>
                <a:off x="4430333" y="2070989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17"/>
              <p:cNvSpPr/>
              <p:nvPr/>
            </p:nvSpPr>
            <p:spPr>
              <a:xfrm>
                <a:off x="4535460" y="2070989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0" name="Google Shape;280;p17"/>
            <p:cNvGrpSpPr/>
            <p:nvPr/>
          </p:nvGrpSpPr>
          <p:grpSpPr>
            <a:xfrm>
              <a:off x="4220079" y="1962655"/>
              <a:ext cx="340373" cy="24992"/>
              <a:chOff x="4220079" y="1962655"/>
              <a:chExt cx="340373" cy="24992"/>
            </a:xfrm>
          </p:grpSpPr>
          <p:sp>
            <p:nvSpPr>
              <p:cNvPr id="281" name="Google Shape;281;p17"/>
              <p:cNvSpPr/>
              <p:nvPr/>
            </p:nvSpPr>
            <p:spPr>
              <a:xfrm>
                <a:off x="4220079" y="1962655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17"/>
              <p:cNvSpPr/>
              <p:nvPr/>
            </p:nvSpPr>
            <p:spPr>
              <a:xfrm>
                <a:off x="4325206" y="1962655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p17"/>
              <p:cNvSpPr/>
              <p:nvPr/>
            </p:nvSpPr>
            <p:spPr>
              <a:xfrm>
                <a:off x="4430333" y="1962655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17"/>
              <p:cNvSpPr/>
              <p:nvPr/>
            </p:nvSpPr>
            <p:spPr>
              <a:xfrm>
                <a:off x="4535460" y="1962655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5" name="Google Shape;285;p17"/>
            <p:cNvGrpSpPr/>
            <p:nvPr/>
          </p:nvGrpSpPr>
          <p:grpSpPr>
            <a:xfrm>
              <a:off x="4220079" y="1854297"/>
              <a:ext cx="340373" cy="24992"/>
              <a:chOff x="4220079" y="1854297"/>
              <a:chExt cx="340373" cy="24992"/>
            </a:xfrm>
          </p:grpSpPr>
          <p:sp>
            <p:nvSpPr>
              <p:cNvPr id="286" name="Google Shape;286;p17"/>
              <p:cNvSpPr/>
              <p:nvPr/>
            </p:nvSpPr>
            <p:spPr>
              <a:xfrm>
                <a:off x="4220079" y="185429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17"/>
              <p:cNvSpPr/>
              <p:nvPr/>
            </p:nvSpPr>
            <p:spPr>
              <a:xfrm>
                <a:off x="4325206" y="185429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24993" y="12496"/>
                    </a:moveTo>
                    <a:cubicBezTo>
                      <a:pt x="24993" y="19398"/>
                      <a:pt x="19398" y="24993"/>
                      <a:pt x="12496" y="24993"/>
                    </a:cubicBezTo>
                    <a:cubicBezTo>
                      <a:pt x="5595" y="24993"/>
                      <a:pt x="0" y="19398"/>
                      <a:pt x="0" y="12496"/>
                    </a:cubicBezTo>
                    <a:cubicBezTo>
                      <a:pt x="0" y="5595"/>
                      <a:pt x="5595" y="0"/>
                      <a:pt x="12496" y="0"/>
                    </a:cubicBezTo>
                    <a:cubicBezTo>
                      <a:pt x="19398" y="0"/>
                      <a:pt x="24993" y="5595"/>
                      <a:pt x="24993" y="1249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288;p17"/>
              <p:cNvSpPr/>
              <p:nvPr/>
            </p:nvSpPr>
            <p:spPr>
              <a:xfrm>
                <a:off x="4430333" y="185429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17"/>
              <p:cNvSpPr/>
              <p:nvPr/>
            </p:nvSpPr>
            <p:spPr>
              <a:xfrm>
                <a:off x="4535460" y="185429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90" name="Google Shape;290;p17"/>
          <p:cNvGrpSpPr/>
          <p:nvPr/>
        </p:nvGrpSpPr>
        <p:grpSpPr>
          <a:xfrm>
            <a:off x="-910618" y="-62415"/>
            <a:ext cx="1815138" cy="1460667"/>
            <a:chOff x="-910618" y="-62415"/>
            <a:chExt cx="1815138" cy="1460667"/>
          </a:xfrm>
        </p:grpSpPr>
        <p:sp>
          <p:nvSpPr>
            <p:cNvPr id="291" name="Google Shape;291;p17"/>
            <p:cNvSpPr/>
            <p:nvPr/>
          </p:nvSpPr>
          <p:spPr>
            <a:xfrm flipH="1">
              <a:off x="-910618" y="44633"/>
              <a:ext cx="1353618" cy="1353618"/>
            </a:xfrm>
            <a:custGeom>
              <a:avLst/>
              <a:gdLst/>
              <a:ahLst/>
              <a:cxnLst/>
              <a:rect l="l" t="t" r="r" b="b"/>
              <a:pathLst>
                <a:path w="935142" h="935142" extrusionOk="0">
                  <a:moveTo>
                    <a:pt x="935143" y="467572"/>
                  </a:moveTo>
                  <a:cubicBezTo>
                    <a:pt x="935143" y="725804"/>
                    <a:pt x="725804" y="935143"/>
                    <a:pt x="467572" y="935143"/>
                  </a:cubicBezTo>
                  <a:cubicBezTo>
                    <a:pt x="209339" y="935143"/>
                    <a:pt x="0" y="725804"/>
                    <a:pt x="0" y="467572"/>
                  </a:cubicBezTo>
                  <a:cubicBezTo>
                    <a:pt x="0" y="209339"/>
                    <a:pt x="209339" y="0"/>
                    <a:pt x="467572" y="0"/>
                  </a:cubicBezTo>
                  <a:cubicBezTo>
                    <a:pt x="725804" y="0"/>
                    <a:pt x="935143" y="209339"/>
                    <a:pt x="935143" y="4675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2" name="Google Shape;292;p17"/>
            <p:cNvGrpSpPr/>
            <p:nvPr/>
          </p:nvGrpSpPr>
          <p:grpSpPr>
            <a:xfrm flipH="1">
              <a:off x="-418363" y="-62415"/>
              <a:ext cx="1322883" cy="1460655"/>
              <a:chOff x="1699986" y="2467983"/>
              <a:chExt cx="914035" cy="1009228"/>
            </a:xfrm>
          </p:grpSpPr>
          <p:sp>
            <p:nvSpPr>
              <p:cNvPr id="293" name="Google Shape;293;p17"/>
              <p:cNvSpPr/>
              <p:nvPr/>
            </p:nvSpPr>
            <p:spPr>
              <a:xfrm rot="-4917056">
                <a:off x="2196361" y="3382715"/>
                <a:ext cx="7767" cy="159032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159056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159056"/>
                    </a:lnTo>
                    <a:lnTo>
                      <a:pt x="0" y="15905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7"/>
              <p:cNvSpPr/>
              <p:nvPr/>
            </p:nvSpPr>
            <p:spPr>
              <a:xfrm rot="-4917056">
                <a:off x="2203541" y="3221255"/>
                <a:ext cx="7767" cy="388804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388862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388863"/>
                    </a:lnTo>
                    <a:lnTo>
                      <a:pt x="0" y="38886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17"/>
              <p:cNvSpPr/>
              <p:nvPr/>
            </p:nvSpPr>
            <p:spPr>
              <a:xfrm rot="-4917056">
                <a:off x="2210407" y="3115068"/>
                <a:ext cx="7767" cy="507788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507864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507864"/>
                    </a:lnTo>
                    <a:lnTo>
                      <a:pt x="0" y="5078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17"/>
              <p:cNvSpPr/>
              <p:nvPr/>
            </p:nvSpPr>
            <p:spPr>
              <a:xfrm rot="-4917056">
                <a:off x="2216576" y="3027474"/>
                <a:ext cx="7767" cy="589407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589495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589495"/>
                    </a:lnTo>
                    <a:lnTo>
                      <a:pt x="0" y="58949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7"/>
              <p:cNvSpPr/>
              <p:nvPr/>
            </p:nvSpPr>
            <p:spPr>
              <a:xfrm rot="-4917056">
                <a:off x="2223518" y="2951555"/>
                <a:ext cx="7767" cy="647794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647891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647891"/>
                    </a:lnTo>
                    <a:lnTo>
                      <a:pt x="0" y="64789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7"/>
              <p:cNvSpPr/>
              <p:nvPr/>
            </p:nvSpPr>
            <p:spPr>
              <a:xfrm rot="-4917056">
                <a:off x="2229900" y="2884784"/>
                <a:ext cx="7767" cy="687772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687875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687875"/>
                    </a:lnTo>
                    <a:lnTo>
                      <a:pt x="0" y="68787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7"/>
              <p:cNvSpPr/>
              <p:nvPr/>
            </p:nvSpPr>
            <p:spPr>
              <a:xfrm rot="-4917056">
                <a:off x="2236493" y="2825246"/>
                <a:ext cx="7767" cy="713236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713343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713343"/>
                    </a:lnTo>
                    <a:lnTo>
                      <a:pt x="0" y="71334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7"/>
              <p:cNvSpPr/>
              <p:nvPr/>
            </p:nvSpPr>
            <p:spPr>
              <a:xfrm rot="-4917056">
                <a:off x="2240232" y="2768674"/>
                <a:ext cx="7767" cy="732025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732135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732135"/>
                    </a:lnTo>
                    <a:lnTo>
                      <a:pt x="0" y="73213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17"/>
              <p:cNvSpPr/>
              <p:nvPr/>
            </p:nvSpPr>
            <p:spPr>
              <a:xfrm rot="-4917056">
                <a:off x="2234352" y="2707488"/>
                <a:ext cx="7767" cy="757299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757413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757413"/>
                    </a:lnTo>
                    <a:lnTo>
                      <a:pt x="0" y="75741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17"/>
              <p:cNvSpPr/>
              <p:nvPr/>
            </p:nvSpPr>
            <p:spPr>
              <a:xfrm rot="-4917056">
                <a:off x="2212530" y="2634365"/>
                <a:ext cx="7767" cy="802028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802148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802149"/>
                    </a:lnTo>
                    <a:lnTo>
                      <a:pt x="0" y="80214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17"/>
              <p:cNvSpPr/>
              <p:nvPr/>
            </p:nvSpPr>
            <p:spPr>
              <a:xfrm rot="-4917056">
                <a:off x="2180235" y="2555406"/>
                <a:ext cx="7767" cy="855498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855626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855627"/>
                    </a:lnTo>
                    <a:lnTo>
                      <a:pt x="0" y="85562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17"/>
              <p:cNvSpPr/>
              <p:nvPr/>
            </p:nvSpPr>
            <p:spPr>
              <a:xfrm rot="-4917056">
                <a:off x="2157185" y="2494101"/>
                <a:ext cx="7767" cy="876259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876390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876391"/>
                    </a:lnTo>
                    <a:lnTo>
                      <a:pt x="0" y="87639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7"/>
              <p:cNvSpPr/>
              <p:nvPr/>
            </p:nvSpPr>
            <p:spPr>
              <a:xfrm rot="-4917056">
                <a:off x="2136775" y="2445479"/>
                <a:ext cx="7767" cy="872339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872470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872471"/>
                    </a:lnTo>
                    <a:lnTo>
                      <a:pt x="0" y="87247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7"/>
              <p:cNvSpPr/>
              <p:nvPr/>
            </p:nvSpPr>
            <p:spPr>
              <a:xfrm rot="-4917056">
                <a:off x="2116218" y="2407283"/>
                <a:ext cx="7767" cy="847493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847620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847621"/>
                    </a:lnTo>
                    <a:lnTo>
                      <a:pt x="0" y="84762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7"/>
              <p:cNvSpPr/>
              <p:nvPr/>
            </p:nvSpPr>
            <p:spPr>
              <a:xfrm rot="-4917056">
                <a:off x="2090375" y="2382310"/>
                <a:ext cx="7767" cy="794664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794783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794784"/>
                    </a:lnTo>
                    <a:lnTo>
                      <a:pt x="0" y="79478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7"/>
              <p:cNvSpPr/>
              <p:nvPr/>
            </p:nvSpPr>
            <p:spPr>
              <a:xfrm rot="-4917056">
                <a:off x="2043182" y="2383868"/>
                <a:ext cx="7767" cy="682807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682909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682910"/>
                    </a:lnTo>
                    <a:lnTo>
                      <a:pt x="0" y="68291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7"/>
              <p:cNvSpPr/>
              <p:nvPr/>
            </p:nvSpPr>
            <p:spPr>
              <a:xfrm rot="-4917056">
                <a:off x="1996500" y="2393023"/>
                <a:ext cx="7767" cy="555724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555807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555807"/>
                    </a:lnTo>
                    <a:lnTo>
                      <a:pt x="0" y="55580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7"/>
              <p:cNvSpPr/>
              <p:nvPr/>
            </p:nvSpPr>
            <p:spPr>
              <a:xfrm rot="-4917056">
                <a:off x="1992058" y="2374563"/>
                <a:ext cx="7767" cy="495911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495985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495986"/>
                    </a:lnTo>
                    <a:lnTo>
                      <a:pt x="0" y="49598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7"/>
              <p:cNvSpPr/>
              <p:nvPr/>
            </p:nvSpPr>
            <p:spPr>
              <a:xfrm rot="-4917056">
                <a:off x="1997798" y="2358856"/>
                <a:ext cx="7767" cy="433414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433479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433480"/>
                    </a:lnTo>
                    <a:lnTo>
                      <a:pt x="0" y="43348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7"/>
              <p:cNvSpPr/>
              <p:nvPr/>
            </p:nvSpPr>
            <p:spPr>
              <a:xfrm rot="-4917056">
                <a:off x="2004699" y="2360791"/>
                <a:ext cx="7767" cy="335857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335907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335907"/>
                    </a:lnTo>
                    <a:lnTo>
                      <a:pt x="0" y="33590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7"/>
              <p:cNvSpPr/>
              <p:nvPr/>
            </p:nvSpPr>
            <p:spPr>
              <a:xfrm rot="-4917056">
                <a:off x="2011207" y="2410269"/>
                <a:ext cx="7767" cy="143165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143186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143187"/>
                    </a:lnTo>
                    <a:lnTo>
                      <a:pt x="0" y="14318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16" name="Google Shape;316;p18"/>
          <p:cNvGrpSpPr/>
          <p:nvPr/>
        </p:nvGrpSpPr>
        <p:grpSpPr>
          <a:xfrm>
            <a:off x="114307" y="4051206"/>
            <a:ext cx="8915392" cy="869842"/>
            <a:chOff x="114307" y="3914831"/>
            <a:chExt cx="8915392" cy="869842"/>
          </a:xfrm>
        </p:grpSpPr>
        <p:sp>
          <p:nvSpPr>
            <p:cNvPr id="317" name="Google Shape;317;p18"/>
            <p:cNvSpPr/>
            <p:nvPr/>
          </p:nvSpPr>
          <p:spPr>
            <a:xfrm>
              <a:off x="8376332" y="4233256"/>
              <a:ext cx="551423" cy="551417"/>
            </a:xfrm>
            <a:custGeom>
              <a:avLst/>
              <a:gdLst/>
              <a:ahLst/>
              <a:cxnLst/>
              <a:rect l="l" t="t" r="r" b="b"/>
              <a:pathLst>
                <a:path w="551423" h="551417" extrusionOk="0">
                  <a:moveTo>
                    <a:pt x="109338" y="551418"/>
                  </a:moveTo>
                  <a:cubicBezTo>
                    <a:pt x="81328" y="551418"/>
                    <a:pt x="53318" y="540750"/>
                    <a:pt x="31983" y="519440"/>
                  </a:cubicBezTo>
                  <a:cubicBezTo>
                    <a:pt x="-10661" y="476795"/>
                    <a:pt x="-10661" y="407376"/>
                    <a:pt x="31983" y="364731"/>
                  </a:cubicBezTo>
                  <a:lnTo>
                    <a:pt x="364731" y="31984"/>
                  </a:lnTo>
                  <a:cubicBezTo>
                    <a:pt x="407376" y="-10661"/>
                    <a:pt x="476795" y="-10661"/>
                    <a:pt x="519440" y="31984"/>
                  </a:cubicBezTo>
                  <a:cubicBezTo>
                    <a:pt x="562084" y="74628"/>
                    <a:pt x="562084" y="144048"/>
                    <a:pt x="519440" y="186692"/>
                  </a:cubicBezTo>
                  <a:lnTo>
                    <a:pt x="186692" y="519440"/>
                  </a:lnTo>
                  <a:cubicBezTo>
                    <a:pt x="165358" y="540774"/>
                    <a:pt x="137348" y="551418"/>
                    <a:pt x="109338" y="551418"/>
                  </a:cubicBezTo>
                  <a:close/>
                  <a:moveTo>
                    <a:pt x="442086" y="11980"/>
                  </a:moveTo>
                  <a:cubicBezTo>
                    <a:pt x="417140" y="11980"/>
                    <a:pt x="392195" y="21483"/>
                    <a:pt x="373212" y="40465"/>
                  </a:cubicBezTo>
                  <a:lnTo>
                    <a:pt x="40465" y="373213"/>
                  </a:lnTo>
                  <a:cubicBezTo>
                    <a:pt x="2477" y="411177"/>
                    <a:pt x="2477" y="472970"/>
                    <a:pt x="40465" y="510959"/>
                  </a:cubicBezTo>
                  <a:cubicBezTo>
                    <a:pt x="78430" y="548947"/>
                    <a:pt x="140223" y="548947"/>
                    <a:pt x="178211" y="510959"/>
                  </a:cubicBezTo>
                  <a:lnTo>
                    <a:pt x="510959" y="178211"/>
                  </a:lnTo>
                  <a:cubicBezTo>
                    <a:pt x="548947" y="140223"/>
                    <a:pt x="548947" y="78453"/>
                    <a:pt x="510959" y="40465"/>
                  </a:cubicBezTo>
                  <a:cubicBezTo>
                    <a:pt x="491977" y="21483"/>
                    <a:pt x="467031" y="11980"/>
                    <a:pt x="442086" y="1198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8842027" y="4466262"/>
              <a:ext cx="187672" cy="187690"/>
            </a:xfrm>
            <a:custGeom>
              <a:avLst/>
              <a:gdLst/>
              <a:ahLst/>
              <a:cxnLst/>
              <a:rect l="l" t="t" r="r" b="b"/>
              <a:pathLst>
                <a:path w="187672" h="187690" extrusionOk="0">
                  <a:moveTo>
                    <a:pt x="49897" y="187690"/>
                  </a:moveTo>
                  <a:cubicBezTo>
                    <a:pt x="36569" y="187690"/>
                    <a:pt x="24025" y="182487"/>
                    <a:pt x="14593" y="173079"/>
                  </a:cubicBezTo>
                  <a:cubicBezTo>
                    <a:pt x="-4864" y="153622"/>
                    <a:pt x="-4864" y="121953"/>
                    <a:pt x="14593" y="102472"/>
                  </a:cubicBezTo>
                  <a:lnTo>
                    <a:pt x="102472" y="14593"/>
                  </a:lnTo>
                  <a:cubicBezTo>
                    <a:pt x="121929" y="-4864"/>
                    <a:pt x="153598" y="-4864"/>
                    <a:pt x="173079" y="14593"/>
                  </a:cubicBezTo>
                  <a:cubicBezTo>
                    <a:pt x="192536" y="34050"/>
                    <a:pt x="192536" y="65719"/>
                    <a:pt x="173079" y="85200"/>
                  </a:cubicBezTo>
                  <a:lnTo>
                    <a:pt x="85200" y="173079"/>
                  </a:lnTo>
                  <a:cubicBezTo>
                    <a:pt x="75769" y="182511"/>
                    <a:pt x="63224" y="187690"/>
                    <a:pt x="49897" y="187690"/>
                  </a:cubicBezTo>
                  <a:close/>
                  <a:moveTo>
                    <a:pt x="137776" y="8392"/>
                  </a:moveTo>
                  <a:cubicBezTo>
                    <a:pt x="127133" y="8392"/>
                    <a:pt x="116512" y="12431"/>
                    <a:pt x="108411" y="20532"/>
                  </a:cubicBezTo>
                  <a:lnTo>
                    <a:pt x="20532" y="108412"/>
                  </a:lnTo>
                  <a:cubicBezTo>
                    <a:pt x="4330" y="124590"/>
                    <a:pt x="4330" y="150937"/>
                    <a:pt x="20532" y="167140"/>
                  </a:cubicBezTo>
                  <a:cubicBezTo>
                    <a:pt x="28372" y="174980"/>
                    <a:pt x="38802" y="179304"/>
                    <a:pt x="49897" y="179304"/>
                  </a:cubicBezTo>
                  <a:cubicBezTo>
                    <a:pt x="60991" y="179304"/>
                    <a:pt x="71421" y="174980"/>
                    <a:pt x="79261" y="167140"/>
                  </a:cubicBezTo>
                  <a:lnTo>
                    <a:pt x="167140" y="79261"/>
                  </a:lnTo>
                  <a:cubicBezTo>
                    <a:pt x="183343" y="63082"/>
                    <a:pt x="183343" y="36735"/>
                    <a:pt x="167140" y="20532"/>
                  </a:cubicBezTo>
                  <a:cubicBezTo>
                    <a:pt x="159039" y="12431"/>
                    <a:pt x="148419" y="8392"/>
                    <a:pt x="137776" y="83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114307" y="3914831"/>
              <a:ext cx="551423" cy="551417"/>
            </a:xfrm>
            <a:custGeom>
              <a:avLst/>
              <a:gdLst/>
              <a:ahLst/>
              <a:cxnLst/>
              <a:rect l="l" t="t" r="r" b="b"/>
              <a:pathLst>
                <a:path w="551423" h="551417" extrusionOk="0">
                  <a:moveTo>
                    <a:pt x="109338" y="551418"/>
                  </a:moveTo>
                  <a:cubicBezTo>
                    <a:pt x="81328" y="551418"/>
                    <a:pt x="53318" y="540750"/>
                    <a:pt x="31983" y="519440"/>
                  </a:cubicBezTo>
                  <a:cubicBezTo>
                    <a:pt x="-10661" y="476795"/>
                    <a:pt x="-10661" y="407376"/>
                    <a:pt x="31983" y="364731"/>
                  </a:cubicBezTo>
                  <a:lnTo>
                    <a:pt x="364731" y="31984"/>
                  </a:lnTo>
                  <a:cubicBezTo>
                    <a:pt x="407376" y="-10661"/>
                    <a:pt x="476795" y="-10661"/>
                    <a:pt x="519440" y="31984"/>
                  </a:cubicBezTo>
                  <a:cubicBezTo>
                    <a:pt x="562084" y="74628"/>
                    <a:pt x="562084" y="144048"/>
                    <a:pt x="519440" y="186692"/>
                  </a:cubicBezTo>
                  <a:lnTo>
                    <a:pt x="186692" y="519440"/>
                  </a:lnTo>
                  <a:cubicBezTo>
                    <a:pt x="165358" y="540774"/>
                    <a:pt x="137348" y="551418"/>
                    <a:pt x="109338" y="551418"/>
                  </a:cubicBezTo>
                  <a:close/>
                  <a:moveTo>
                    <a:pt x="442086" y="11980"/>
                  </a:moveTo>
                  <a:cubicBezTo>
                    <a:pt x="417140" y="11980"/>
                    <a:pt x="392195" y="21483"/>
                    <a:pt x="373212" y="40465"/>
                  </a:cubicBezTo>
                  <a:lnTo>
                    <a:pt x="40465" y="373213"/>
                  </a:lnTo>
                  <a:cubicBezTo>
                    <a:pt x="2477" y="411177"/>
                    <a:pt x="2477" y="472970"/>
                    <a:pt x="40465" y="510959"/>
                  </a:cubicBezTo>
                  <a:cubicBezTo>
                    <a:pt x="78430" y="548947"/>
                    <a:pt x="140223" y="548947"/>
                    <a:pt x="178211" y="510959"/>
                  </a:cubicBezTo>
                  <a:lnTo>
                    <a:pt x="510959" y="178211"/>
                  </a:lnTo>
                  <a:cubicBezTo>
                    <a:pt x="548947" y="140223"/>
                    <a:pt x="548947" y="78453"/>
                    <a:pt x="510959" y="40465"/>
                  </a:cubicBezTo>
                  <a:cubicBezTo>
                    <a:pt x="491977" y="21483"/>
                    <a:pt x="467031" y="11980"/>
                    <a:pt x="442086" y="1198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0" name="Google Shape;320;p18"/>
          <p:cNvSpPr/>
          <p:nvPr/>
        </p:nvSpPr>
        <p:spPr>
          <a:xfrm>
            <a:off x="8561589" y="-223576"/>
            <a:ext cx="1111861" cy="1534020"/>
          </a:xfrm>
          <a:custGeom>
            <a:avLst/>
            <a:gdLst/>
            <a:ahLst/>
            <a:cxnLst/>
            <a:rect l="l" t="t" r="r" b="b"/>
            <a:pathLst>
              <a:path w="915112" h="1262568" extrusionOk="0">
                <a:moveTo>
                  <a:pt x="749719" y="685003"/>
                </a:moveTo>
                <a:cubicBezTo>
                  <a:pt x="805407" y="763593"/>
                  <a:pt x="872854" y="837170"/>
                  <a:pt x="901672" y="929088"/>
                </a:cubicBezTo>
                <a:cubicBezTo>
                  <a:pt x="930822" y="1022027"/>
                  <a:pt x="912957" y="1132119"/>
                  <a:pt x="844155" y="1201087"/>
                </a:cubicBezTo>
                <a:cubicBezTo>
                  <a:pt x="775353" y="1270055"/>
                  <a:pt x="654333" y="1285403"/>
                  <a:pt x="578309" y="1224488"/>
                </a:cubicBezTo>
                <a:cubicBezTo>
                  <a:pt x="529154" y="1185099"/>
                  <a:pt x="504874" y="1123472"/>
                  <a:pt x="478765" y="1066145"/>
                </a:cubicBezTo>
                <a:cubicBezTo>
                  <a:pt x="452679" y="1008818"/>
                  <a:pt x="418777" y="949281"/>
                  <a:pt x="361165" y="923861"/>
                </a:cubicBezTo>
                <a:cubicBezTo>
                  <a:pt x="316738" y="904261"/>
                  <a:pt x="265945" y="908537"/>
                  <a:pt x="217883" y="901529"/>
                </a:cubicBezTo>
                <a:cubicBezTo>
                  <a:pt x="146516" y="891123"/>
                  <a:pt x="78118" y="853111"/>
                  <a:pt x="37493" y="793527"/>
                </a:cubicBezTo>
                <a:cubicBezTo>
                  <a:pt x="-3132" y="733920"/>
                  <a:pt x="-12897" y="652645"/>
                  <a:pt x="18867" y="587882"/>
                </a:cubicBezTo>
                <a:cubicBezTo>
                  <a:pt x="66667" y="490477"/>
                  <a:pt x="188852" y="451538"/>
                  <a:pt x="248626" y="360974"/>
                </a:cubicBezTo>
                <a:cubicBezTo>
                  <a:pt x="308614" y="270126"/>
                  <a:pt x="296521" y="141336"/>
                  <a:pt x="369575" y="60608"/>
                </a:cubicBezTo>
                <a:cubicBezTo>
                  <a:pt x="422602" y="2046"/>
                  <a:pt x="513926" y="-15250"/>
                  <a:pt x="587360" y="13853"/>
                </a:cubicBezTo>
                <a:cubicBezTo>
                  <a:pt x="660795" y="42956"/>
                  <a:pt x="714202" y="113920"/>
                  <a:pt x="728717" y="191560"/>
                </a:cubicBezTo>
                <a:cubicBezTo>
                  <a:pt x="737056" y="236129"/>
                  <a:pt x="733208" y="282408"/>
                  <a:pt x="719856" y="325599"/>
                </a:cubicBezTo>
                <a:cubicBezTo>
                  <a:pt x="707645" y="365132"/>
                  <a:pt x="676332" y="396967"/>
                  <a:pt x="665688" y="434623"/>
                </a:cubicBezTo>
                <a:cubicBezTo>
                  <a:pt x="642240" y="517655"/>
                  <a:pt x="704318" y="620977"/>
                  <a:pt x="749695" y="68500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1" name="Google Shape;321;p18"/>
          <p:cNvGrpSpPr/>
          <p:nvPr/>
        </p:nvGrpSpPr>
        <p:grpSpPr>
          <a:xfrm>
            <a:off x="8532671" y="-29760"/>
            <a:ext cx="1170622" cy="1431148"/>
            <a:chOff x="7464068" y="2762679"/>
            <a:chExt cx="962920" cy="1177221"/>
          </a:xfrm>
        </p:grpSpPr>
        <p:sp>
          <p:nvSpPr>
            <p:cNvPr id="322" name="Google Shape;322;p18"/>
            <p:cNvSpPr/>
            <p:nvPr/>
          </p:nvSpPr>
          <p:spPr>
            <a:xfrm rot="-5339846">
              <a:off x="7831657" y="2708374"/>
              <a:ext cx="7769" cy="118449"/>
            </a:xfrm>
            <a:custGeom>
              <a:avLst/>
              <a:gdLst/>
              <a:ahLst/>
              <a:cxnLst/>
              <a:rect l="l" t="t" r="r" b="b"/>
              <a:pathLst>
                <a:path w="7768" h="118431" extrusionOk="0">
                  <a:moveTo>
                    <a:pt x="0" y="0"/>
                  </a:moveTo>
                  <a:lnTo>
                    <a:pt x="7769" y="0"/>
                  </a:lnTo>
                  <a:lnTo>
                    <a:pt x="7769" y="118431"/>
                  </a:lnTo>
                  <a:lnTo>
                    <a:pt x="0" y="1184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18"/>
            <p:cNvSpPr/>
            <p:nvPr/>
          </p:nvSpPr>
          <p:spPr>
            <a:xfrm rot="-5339846">
              <a:off x="7833692" y="2682561"/>
              <a:ext cx="7769" cy="262964"/>
            </a:xfrm>
            <a:custGeom>
              <a:avLst/>
              <a:gdLst/>
              <a:ahLst/>
              <a:cxnLst/>
              <a:rect l="l" t="t" r="r" b="b"/>
              <a:pathLst>
                <a:path w="7768" h="262924" extrusionOk="0">
                  <a:moveTo>
                    <a:pt x="0" y="0"/>
                  </a:moveTo>
                  <a:lnTo>
                    <a:pt x="7769" y="0"/>
                  </a:lnTo>
                  <a:lnTo>
                    <a:pt x="7769" y="262925"/>
                  </a:lnTo>
                  <a:lnTo>
                    <a:pt x="0" y="26292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18"/>
            <p:cNvSpPr/>
            <p:nvPr/>
          </p:nvSpPr>
          <p:spPr>
            <a:xfrm rot="-5339846">
              <a:off x="7835576" y="2695631"/>
              <a:ext cx="7769" cy="329685"/>
            </a:xfrm>
            <a:custGeom>
              <a:avLst/>
              <a:gdLst/>
              <a:ahLst/>
              <a:cxnLst/>
              <a:rect l="l" t="t" r="r" b="b"/>
              <a:pathLst>
                <a:path w="7768" h="329635" extrusionOk="0">
                  <a:moveTo>
                    <a:pt x="0" y="0"/>
                  </a:moveTo>
                  <a:lnTo>
                    <a:pt x="7769" y="0"/>
                  </a:lnTo>
                  <a:lnTo>
                    <a:pt x="7769" y="329636"/>
                  </a:lnTo>
                  <a:lnTo>
                    <a:pt x="0" y="32963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18"/>
            <p:cNvSpPr/>
            <p:nvPr/>
          </p:nvSpPr>
          <p:spPr>
            <a:xfrm rot="-5339846">
              <a:off x="7835716" y="2722488"/>
              <a:ext cx="7769" cy="368843"/>
            </a:xfrm>
            <a:custGeom>
              <a:avLst/>
              <a:gdLst/>
              <a:ahLst/>
              <a:cxnLst/>
              <a:rect l="l" t="t" r="r" b="b"/>
              <a:pathLst>
                <a:path w="7768" h="368787" extrusionOk="0">
                  <a:moveTo>
                    <a:pt x="0" y="0"/>
                  </a:moveTo>
                  <a:lnTo>
                    <a:pt x="7769" y="0"/>
                  </a:lnTo>
                  <a:lnTo>
                    <a:pt x="7769" y="368788"/>
                  </a:lnTo>
                  <a:lnTo>
                    <a:pt x="0" y="36878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18"/>
            <p:cNvSpPr/>
            <p:nvPr/>
          </p:nvSpPr>
          <p:spPr>
            <a:xfrm rot="-5339846">
              <a:off x="7833328" y="2757030"/>
              <a:ext cx="7769" cy="392486"/>
            </a:xfrm>
            <a:custGeom>
              <a:avLst/>
              <a:gdLst/>
              <a:ahLst/>
              <a:cxnLst/>
              <a:rect l="l" t="t" r="r" b="b"/>
              <a:pathLst>
                <a:path w="7768" h="392426" extrusionOk="0">
                  <a:moveTo>
                    <a:pt x="0" y="0"/>
                  </a:moveTo>
                  <a:lnTo>
                    <a:pt x="7769" y="0"/>
                  </a:lnTo>
                  <a:lnTo>
                    <a:pt x="7769" y="392427"/>
                  </a:lnTo>
                  <a:lnTo>
                    <a:pt x="0" y="39242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18"/>
            <p:cNvSpPr/>
            <p:nvPr/>
          </p:nvSpPr>
          <p:spPr>
            <a:xfrm rot="-5339846">
              <a:off x="7829391" y="2797920"/>
              <a:ext cx="7769" cy="403393"/>
            </a:xfrm>
            <a:custGeom>
              <a:avLst/>
              <a:gdLst/>
              <a:ahLst/>
              <a:cxnLst/>
              <a:rect l="l" t="t" r="r" b="b"/>
              <a:pathLst>
                <a:path w="7768" h="403331" extrusionOk="0">
                  <a:moveTo>
                    <a:pt x="0" y="0"/>
                  </a:moveTo>
                  <a:lnTo>
                    <a:pt x="7769" y="0"/>
                  </a:lnTo>
                  <a:lnTo>
                    <a:pt x="7769" y="403332"/>
                  </a:lnTo>
                  <a:lnTo>
                    <a:pt x="0" y="40333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18"/>
            <p:cNvSpPr/>
            <p:nvPr/>
          </p:nvSpPr>
          <p:spPr>
            <a:xfrm rot="-5339846">
              <a:off x="7828416" y="2846166"/>
              <a:ext cx="7769" cy="399686"/>
            </a:xfrm>
            <a:custGeom>
              <a:avLst/>
              <a:gdLst/>
              <a:ahLst/>
              <a:cxnLst/>
              <a:rect l="l" t="t" r="r" b="b"/>
              <a:pathLst>
                <a:path w="7768" h="399625" extrusionOk="0">
                  <a:moveTo>
                    <a:pt x="0" y="0"/>
                  </a:moveTo>
                  <a:lnTo>
                    <a:pt x="7769" y="0"/>
                  </a:lnTo>
                  <a:lnTo>
                    <a:pt x="7769" y="399625"/>
                  </a:lnTo>
                  <a:lnTo>
                    <a:pt x="0" y="39962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18"/>
            <p:cNvSpPr/>
            <p:nvPr/>
          </p:nvSpPr>
          <p:spPr>
            <a:xfrm rot="-5339846">
              <a:off x="7827936" y="2895685"/>
              <a:ext cx="7769" cy="393436"/>
            </a:xfrm>
            <a:custGeom>
              <a:avLst/>
              <a:gdLst/>
              <a:ahLst/>
              <a:cxnLst/>
              <a:rect l="l" t="t" r="r" b="b"/>
              <a:pathLst>
                <a:path w="7768" h="393376" extrusionOk="0">
                  <a:moveTo>
                    <a:pt x="0" y="0"/>
                  </a:moveTo>
                  <a:lnTo>
                    <a:pt x="7769" y="0"/>
                  </a:lnTo>
                  <a:lnTo>
                    <a:pt x="7769" y="393377"/>
                  </a:lnTo>
                  <a:lnTo>
                    <a:pt x="0" y="3933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18"/>
            <p:cNvSpPr/>
            <p:nvPr/>
          </p:nvSpPr>
          <p:spPr>
            <a:xfrm rot="-5339846">
              <a:off x="7826502" y="2941720"/>
              <a:ext cx="7769" cy="394149"/>
            </a:xfrm>
            <a:custGeom>
              <a:avLst/>
              <a:gdLst/>
              <a:ahLst/>
              <a:cxnLst/>
              <a:rect l="l" t="t" r="r" b="b"/>
              <a:pathLst>
                <a:path w="7768" h="394089" extrusionOk="0">
                  <a:moveTo>
                    <a:pt x="0" y="0"/>
                  </a:moveTo>
                  <a:lnTo>
                    <a:pt x="7769" y="0"/>
                  </a:lnTo>
                  <a:lnTo>
                    <a:pt x="7769" y="394090"/>
                  </a:lnTo>
                  <a:lnTo>
                    <a:pt x="0" y="3940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18"/>
            <p:cNvSpPr/>
            <p:nvPr/>
          </p:nvSpPr>
          <p:spPr>
            <a:xfrm rot="-5339846">
              <a:off x="7825612" y="2982016"/>
              <a:ext cx="7769" cy="406434"/>
            </a:xfrm>
            <a:custGeom>
              <a:avLst/>
              <a:gdLst/>
              <a:ahLst/>
              <a:cxnLst/>
              <a:rect l="l" t="t" r="r" b="b"/>
              <a:pathLst>
                <a:path w="7768" h="406372" extrusionOk="0">
                  <a:moveTo>
                    <a:pt x="0" y="0"/>
                  </a:moveTo>
                  <a:lnTo>
                    <a:pt x="7769" y="0"/>
                  </a:lnTo>
                  <a:lnTo>
                    <a:pt x="7769" y="406373"/>
                  </a:lnTo>
                  <a:lnTo>
                    <a:pt x="0" y="40637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18"/>
            <p:cNvSpPr/>
            <p:nvPr/>
          </p:nvSpPr>
          <p:spPr>
            <a:xfrm rot="-5339846">
              <a:off x="7826637" y="3012877"/>
              <a:ext cx="7769" cy="437490"/>
            </a:xfrm>
            <a:custGeom>
              <a:avLst/>
              <a:gdLst/>
              <a:ahLst/>
              <a:cxnLst/>
              <a:rect l="l" t="t" r="r" b="b"/>
              <a:pathLst>
                <a:path w="7768" h="437423" extrusionOk="0">
                  <a:moveTo>
                    <a:pt x="0" y="0"/>
                  </a:moveTo>
                  <a:lnTo>
                    <a:pt x="7769" y="0"/>
                  </a:lnTo>
                  <a:lnTo>
                    <a:pt x="7769" y="437424"/>
                  </a:lnTo>
                  <a:lnTo>
                    <a:pt x="0" y="4374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18"/>
            <p:cNvSpPr/>
            <p:nvPr/>
          </p:nvSpPr>
          <p:spPr>
            <a:xfrm rot="-5339846">
              <a:off x="7831083" y="3030394"/>
              <a:ext cx="7745" cy="495443"/>
            </a:xfrm>
            <a:custGeom>
              <a:avLst/>
              <a:gdLst/>
              <a:ahLst/>
              <a:cxnLst/>
              <a:rect l="l" t="t" r="r" b="b"/>
              <a:pathLst>
                <a:path w="7744" h="495367" extrusionOk="0">
                  <a:moveTo>
                    <a:pt x="0" y="0"/>
                  </a:moveTo>
                  <a:lnTo>
                    <a:pt x="7745" y="0"/>
                  </a:lnTo>
                  <a:lnTo>
                    <a:pt x="7745" y="495368"/>
                  </a:lnTo>
                  <a:lnTo>
                    <a:pt x="0" y="4953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18"/>
            <p:cNvSpPr/>
            <p:nvPr/>
          </p:nvSpPr>
          <p:spPr>
            <a:xfrm rot="-5339846">
              <a:off x="7841388" y="3033177"/>
              <a:ext cx="7769" cy="583003"/>
            </a:xfrm>
            <a:custGeom>
              <a:avLst/>
              <a:gdLst/>
              <a:ahLst/>
              <a:cxnLst/>
              <a:rect l="l" t="t" r="r" b="b"/>
              <a:pathLst>
                <a:path w="7768" h="582914" extrusionOk="0">
                  <a:moveTo>
                    <a:pt x="0" y="0"/>
                  </a:moveTo>
                  <a:lnTo>
                    <a:pt x="7769" y="0"/>
                  </a:lnTo>
                  <a:lnTo>
                    <a:pt x="7769" y="582914"/>
                  </a:lnTo>
                  <a:lnTo>
                    <a:pt x="0" y="5829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18"/>
            <p:cNvSpPr/>
            <p:nvPr/>
          </p:nvSpPr>
          <p:spPr>
            <a:xfrm rot="-5339846">
              <a:off x="7861693" y="3025519"/>
              <a:ext cx="7745" cy="691924"/>
            </a:xfrm>
            <a:custGeom>
              <a:avLst/>
              <a:gdLst/>
              <a:ahLst/>
              <a:cxnLst/>
              <a:rect l="l" t="t" r="r" b="b"/>
              <a:pathLst>
                <a:path w="7744" h="691818" extrusionOk="0">
                  <a:moveTo>
                    <a:pt x="0" y="0"/>
                  </a:moveTo>
                  <a:lnTo>
                    <a:pt x="7745" y="0"/>
                  </a:lnTo>
                  <a:lnTo>
                    <a:pt x="7745" y="691819"/>
                  </a:lnTo>
                  <a:lnTo>
                    <a:pt x="0" y="6918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18"/>
            <p:cNvSpPr/>
            <p:nvPr/>
          </p:nvSpPr>
          <p:spPr>
            <a:xfrm rot="-5339846">
              <a:off x="7884685" y="3024516"/>
              <a:ext cx="7769" cy="787540"/>
            </a:xfrm>
            <a:custGeom>
              <a:avLst/>
              <a:gdLst/>
              <a:ahLst/>
              <a:cxnLst/>
              <a:rect l="l" t="t" r="r" b="b"/>
              <a:pathLst>
                <a:path w="7768" h="787419" extrusionOk="0">
                  <a:moveTo>
                    <a:pt x="0" y="0"/>
                  </a:moveTo>
                  <a:lnTo>
                    <a:pt x="7769" y="0"/>
                  </a:lnTo>
                  <a:lnTo>
                    <a:pt x="7769" y="787419"/>
                  </a:lnTo>
                  <a:lnTo>
                    <a:pt x="0" y="7874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18"/>
            <p:cNvSpPr/>
            <p:nvPr/>
          </p:nvSpPr>
          <p:spPr>
            <a:xfrm rot="-5339846">
              <a:off x="7902690" y="3038606"/>
              <a:ext cx="7745" cy="852835"/>
            </a:xfrm>
            <a:custGeom>
              <a:avLst/>
              <a:gdLst/>
              <a:ahLst/>
              <a:cxnLst/>
              <a:rect l="l" t="t" r="r" b="b"/>
              <a:pathLst>
                <a:path w="7744" h="852704" extrusionOk="0">
                  <a:moveTo>
                    <a:pt x="0" y="0"/>
                  </a:moveTo>
                  <a:lnTo>
                    <a:pt x="7745" y="0"/>
                  </a:lnTo>
                  <a:lnTo>
                    <a:pt x="7745" y="852705"/>
                  </a:lnTo>
                  <a:lnTo>
                    <a:pt x="0" y="85270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18"/>
            <p:cNvSpPr/>
            <p:nvPr/>
          </p:nvSpPr>
          <p:spPr>
            <a:xfrm rot="-5339846">
              <a:off x="7915264" y="3062495"/>
              <a:ext cx="7769" cy="898290"/>
            </a:xfrm>
            <a:custGeom>
              <a:avLst/>
              <a:gdLst/>
              <a:ahLst/>
              <a:cxnLst/>
              <a:rect l="l" t="t" r="r" b="b"/>
              <a:pathLst>
                <a:path w="7768" h="898152" extrusionOk="0">
                  <a:moveTo>
                    <a:pt x="0" y="0"/>
                  </a:moveTo>
                  <a:lnTo>
                    <a:pt x="7769" y="0"/>
                  </a:lnTo>
                  <a:lnTo>
                    <a:pt x="7769" y="898153"/>
                  </a:lnTo>
                  <a:lnTo>
                    <a:pt x="0" y="89815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8"/>
            <p:cNvSpPr/>
            <p:nvPr/>
          </p:nvSpPr>
          <p:spPr>
            <a:xfrm rot="-5339846">
              <a:off x="7925019" y="3093408"/>
              <a:ext cx="7745" cy="929654"/>
            </a:xfrm>
            <a:custGeom>
              <a:avLst/>
              <a:gdLst/>
              <a:ahLst/>
              <a:cxnLst/>
              <a:rect l="l" t="t" r="r" b="b"/>
              <a:pathLst>
                <a:path w="7744" h="929512" extrusionOk="0">
                  <a:moveTo>
                    <a:pt x="0" y="0"/>
                  </a:moveTo>
                  <a:lnTo>
                    <a:pt x="7745" y="0"/>
                  </a:lnTo>
                  <a:lnTo>
                    <a:pt x="7745" y="929513"/>
                  </a:lnTo>
                  <a:lnTo>
                    <a:pt x="0" y="9295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18"/>
            <p:cNvSpPr/>
            <p:nvPr/>
          </p:nvSpPr>
          <p:spPr>
            <a:xfrm rot="-5339846">
              <a:off x="7934894" y="3131902"/>
              <a:ext cx="7769" cy="945765"/>
            </a:xfrm>
            <a:custGeom>
              <a:avLst/>
              <a:gdLst/>
              <a:ahLst/>
              <a:cxnLst/>
              <a:rect l="l" t="t" r="r" b="b"/>
              <a:pathLst>
                <a:path w="7768" h="945620" extrusionOk="0">
                  <a:moveTo>
                    <a:pt x="0" y="0"/>
                  </a:moveTo>
                  <a:lnTo>
                    <a:pt x="7769" y="0"/>
                  </a:lnTo>
                  <a:lnTo>
                    <a:pt x="7769" y="945621"/>
                  </a:lnTo>
                  <a:lnTo>
                    <a:pt x="0" y="94562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8"/>
            <p:cNvSpPr/>
            <p:nvPr/>
          </p:nvSpPr>
          <p:spPr>
            <a:xfrm rot="-5339846">
              <a:off x="7947270" y="3180013"/>
              <a:ext cx="7745" cy="942889"/>
            </a:xfrm>
            <a:custGeom>
              <a:avLst/>
              <a:gdLst/>
              <a:ahLst/>
              <a:cxnLst/>
              <a:rect l="l" t="t" r="r" b="b"/>
              <a:pathLst>
                <a:path w="7744" h="942745" extrusionOk="0">
                  <a:moveTo>
                    <a:pt x="0" y="0"/>
                  </a:moveTo>
                  <a:lnTo>
                    <a:pt x="7745" y="0"/>
                  </a:lnTo>
                  <a:lnTo>
                    <a:pt x="7745" y="942746"/>
                  </a:lnTo>
                  <a:lnTo>
                    <a:pt x="0" y="9427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8"/>
            <p:cNvSpPr/>
            <p:nvPr/>
          </p:nvSpPr>
          <p:spPr>
            <a:xfrm rot="-5339846">
              <a:off x="7965716" y="3240795"/>
              <a:ext cx="7745" cy="914804"/>
            </a:xfrm>
            <a:custGeom>
              <a:avLst/>
              <a:gdLst/>
              <a:ahLst/>
              <a:cxnLst/>
              <a:rect l="l" t="t" r="r" b="b"/>
              <a:pathLst>
                <a:path w="7744" h="914664" extrusionOk="0">
                  <a:moveTo>
                    <a:pt x="0" y="0"/>
                  </a:moveTo>
                  <a:lnTo>
                    <a:pt x="7745" y="0"/>
                  </a:lnTo>
                  <a:lnTo>
                    <a:pt x="7745" y="914664"/>
                  </a:lnTo>
                  <a:lnTo>
                    <a:pt x="0" y="91466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18"/>
            <p:cNvSpPr/>
            <p:nvPr/>
          </p:nvSpPr>
          <p:spPr>
            <a:xfrm rot="-5339846">
              <a:off x="8001755" y="3326410"/>
              <a:ext cx="7745" cy="837699"/>
            </a:xfrm>
            <a:custGeom>
              <a:avLst/>
              <a:gdLst/>
              <a:ahLst/>
              <a:cxnLst/>
              <a:rect l="l" t="t" r="r" b="b"/>
              <a:pathLst>
                <a:path w="7744" h="837571" extrusionOk="0">
                  <a:moveTo>
                    <a:pt x="0" y="0"/>
                  </a:moveTo>
                  <a:lnTo>
                    <a:pt x="7745" y="0"/>
                  </a:lnTo>
                  <a:lnTo>
                    <a:pt x="7745" y="837572"/>
                  </a:lnTo>
                  <a:lnTo>
                    <a:pt x="0" y="8375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18"/>
            <p:cNvSpPr/>
            <p:nvPr/>
          </p:nvSpPr>
          <p:spPr>
            <a:xfrm rot="-5339846">
              <a:off x="8192402" y="3576907"/>
              <a:ext cx="7745" cy="436397"/>
            </a:xfrm>
            <a:custGeom>
              <a:avLst/>
              <a:gdLst/>
              <a:ahLst/>
              <a:cxnLst/>
              <a:rect l="l" t="t" r="r" b="b"/>
              <a:pathLst>
                <a:path w="7744" h="436330" extrusionOk="0">
                  <a:moveTo>
                    <a:pt x="0" y="0"/>
                  </a:moveTo>
                  <a:lnTo>
                    <a:pt x="7745" y="0"/>
                  </a:lnTo>
                  <a:lnTo>
                    <a:pt x="7745" y="436331"/>
                  </a:lnTo>
                  <a:lnTo>
                    <a:pt x="0" y="4363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18"/>
            <p:cNvSpPr/>
            <p:nvPr/>
          </p:nvSpPr>
          <p:spPr>
            <a:xfrm rot="-5339846">
              <a:off x="8217965" y="3668888"/>
              <a:ext cx="7745" cy="346271"/>
            </a:xfrm>
            <a:custGeom>
              <a:avLst/>
              <a:gdLst/>
              <a:ahLst/>
              <a:cxnLst/>
              <a:rect l="l" t="t" r="r" b="b"/>
              <a:pathLst>
                <a:path w="7744" h="346218" extrusionOk="0">
                  <a:moveTo>
                    <a:pt x="0" y="0"/>
                  </a:moveTo>
                  <a:lnTo>
                    <a:pt x="7745" y="0"/>
                  </a:lnTo>
                  <a:lnTo>
                    <a:pt x="7745" y="346218"/>
                  </a:lnTo>
                  <a:lnTo>
                    <a:pt x="0" y="3462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8"/>
            <p:cNvSpPr/>
            <p:nvPr/>
          </p:nvSpPr>
          <p:spPr>
            <a:xfrm rot="-5339846">
              <a:off x="8223913" y="3755227"/>
              <a:ext cx="7745" cy="266647"/>
            </a:xfrm>
            <a:custGeom>
              <a:avLst/>
              <a:gdLst/>
              <a:ahLst/>
              <a:cxnLst/>
              <a:rect l="l" t="t" r="r" b="b"/>
              <a:pathLst>
                <a:path w="7744" h="266606" extrusionOk="0">
                  <a:moveTo>
                    <a:pt x="0" y="0"/>
                  </a:moveTo>
                  <a:lnTo>
                    <a:pt x="7745" y="0"/>
                  </a:lnTo>
                  <a:lnTo>
                    <a:pt x="7745" y="266607"/>
                  </a:lnTo>
                  <a:lnTo>
                    <a:pt x="0" y="26660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8"/>
            <p:cNvSpPr/>
            <p:nvPr/>
          </p:nvSpPr>
          <p:spPr>
            <a:xfrm rot="-5339846">
              <a:off x="8219532" y="3867088"/>
              <a:ext cx="7745" cy="135510"/>
            </a:xfrm>
            <a:custGeom>
              <a:avLst/>
              <a:gdLst/>
              <a:ahLst/>
              <a:cxnLst/>
              <a:rect l="l" t="t" r="r" b="b"/>
              <a:pathLst>
                <a:path w="7744" h="135489" extrusionOk="0">
                  <a:moveTo>
                    <a:pt x="0" y="0"/>
                  </a:moveTo>
                  <a:lnTo>
                    <a:pt x="7745" y="0"/>
                  </a:lnTo>
                  <a:lnTo>
                    <a:pt x="7745" y="135489"/>
                  </a:lnTo>
                  <a:lnTo>
                    <a:pt x="0" y="1354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8" name="Google Shape;348;p18"/>
          <p:cNvGrpSpPr/>
          <p:nvPr/>
        </p:nvGrpSpPr>
        <p:grpSpPr>
          <a:xfrm>
            <a:off x="112246" y="564718"/>
            <a:ext cx="499089" cy="513267"/>
            <a:chOff x="4220079" y="1854297"/>
            <a:chExt cx="340373" cy="350042"/>
          </a:xfrm>
        </p:grpSpPr>
        <p:grpSp>
          <p:nvGrpSpPr>
            <p:cNvPr id="349" name="Google Shape;349;p18"/>
            <p:cNvGrpSpPr/>
            <p:nvPr/>
          </p:nvGrpSpPr>
          <p:grpSpPr>
            <a:xfrm>
              <a:off x="4220079" y="2179347"/>
              <a:ext cx="340373" cy="24992"/>
              <a:chOff x="4220079" y="2179347"/>
              <a:chExt cx="340373" cy="24992"/>
            </a:xfrm>
          </p:grpSpPr>
          <p:sp>
            <p:nvSpPr>
              <p:cNvPr id="350" name="Google Shape;350;p18"/>
              <p:cNvSpPr/>
              <p:nvPr/>
            </p:nvSpPr>
            <p:spPr>
              <a:xfrm>
                <a:off x="4220079" y="217934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351;p18"/>
              <p:cNvSpPr/>
              <p:nvPr/>
            </p:nvSpPr>
            <p:spPr>
              <a:xfrm>
                <a:off x="4325206" y="217934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352;p18"/>
              <p:cNvSpPr/>
              <p:nvPr/>
            </p:nvSpPr>
            <p:spPr>
              <a:xfrm>
                <a:off x="4430333" y="217934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353;p18"/>
              <p:cNvSpPr/>
              <p:nvPr/>
            </p:nvSpPr>
            <p:spPr>
              <a:xfrm>
                <a:off x="4535460" y="217934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4" name="Google Shape;354;p18"/>
            <p:cNvGrpSpPr/>
            <p:nvPr/>
          </p:nvGrpSpPr>
          <p:grpSpPr>
            <a:xfrm>
              <a:off x="4220079" y="2070989"/>
              <a:ext cx="340373" cy="24992"/>
              <a:chOff x="4220079" y="2070989"/>
              <a:chExt cx="340373" cy="24992"/>
            </a:xfrm>
          </p:grpSpPr>
          <p:sp>
            <p:nvSpPr>
              <p:cNvPr id="355" name="Google Shape;355;p18"/>
              <p:cNvSpPr/>
              <p:nvPr/>
            </p:nvSpPr>
            <p:spPr>
              <a:xfrm>
                <a:off x="4220079" y="2070989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56;p18"/>
              <p:cNvSpPr/>
              <p:nvPr/>
            </p:nvSpPr>
            <p:spPr>
              <a:xfrm>
                <a:off x="4325206" y="2070989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57;p18"/>
              <p:cNvSpPr/>
              <p:nvPr/>
            </p:nvSpPr>
            <p:spPr>
              <a:xfrm>
                <a:off x="4430333" y="2070989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18"/>
              <p:cNvSpPr/>
              <p:nvPr/>
            </p:nvSpPr>
            <p:spPr>
              <a:xfrm>
                <a:off x="4535460" y="2070989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9" name="Google Shape;359;p18"/>
            <p:cNvGrpSpPr/>
            <p:nvPr/>
          </p:nvGrpSpPr>
          <p:grpSpPr>
            <a:xfrm>
              <a:off x="4220079" y="1962655"/>
              <a:ext cx="340373" cy="24992"/>
              <a:chOff x="4220079" y="1962655"/>
              <a:chExt cx="340373" cy="24992"/>
            </a:xfrm>
          </p:grpSpPr>
          <p:sp>
            <p:nvSpPr>
              <p:cNvPr id="360" name="Google Shape;360;p18"/>
              <p:cNvSpPr/>
              <p:nvPr/>
            </p:nvSpPr>
            <p:spPr>
              <a:xfrm>
                <a:off x="4220079" y="1962655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18"/>
              <p:cNvSpPr/>
              <p:nvPr/>
            </p:nvSpPr>
            <p:spPr>
              <a:xfrm>
                <a:off x="4325206" y="1962655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18"/>
              <p:cNvSpPr/>
              <p:nvPr/>
            </p:nvSpPr>
            <p:spPr>
              <a:xfrm>
                <a:off x="4430333" y="1962655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18"/>
              <p:cNvSpPr/>
              <p:nvPr/>
            </p:nvSpPr>
            <p:spPr>
              <a:xfrm>
                <a:off x="4535460" y="1962655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4" name="Google Shape;364;p18"/>
            <p:cNvGrpSpPr/>
            <p:nvPr/>
          </p:nvGrpSpPr>
          <p:grpSpPr>
            <a:xfrm>
              <a:off x="4220079" y="1854297"/>
              <a:ext cx="340373" cy="24992"/>
              <a:chOff x="4220079" y="1854297"/>
              <a:chExt cx="340373" cy="24992"/>
            </a:xfrm>
          </p:grpSpPr>
          <p:sp>
            <p:nvSpPr>
              <p:cNvPr id="365" name="Google Shape;365;p18"/>
              <p:cNvSpPr/>
              <p:nvPr/>
            </p:nvSpPr>
            <p:spPr>
              <a:xfrm>
                <a:off x="4220079" y="185429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18"/>
              <p:cNvSpPr/>
              <p:nvPr/>
            </p:nvSpPr>
            <p:spPr>
              <a:xfrm>
                <a:off x="4325206" y="185429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24993" y="12496"/>
                    </a:moveTo>
                    <a:cubicBezTo>
                      <a:pt x="24993" y="19398"/>
                      <a:pt x="19398" y="24993"/>
                      <a:pt x="12496" y="24993"/>
                    </a:cubicBezTo>
                    <a:cubicBezTo>
                      <a:pt x="5595" y="24993"/>
                      <a:pt x="0" y="19398"/>
                      <a:pt x="0" y="12496"/>
                    </a:cubicBezTo>
                    <a:cubicBezTo>
                      <a:pt x="0" y="5595"/>
                      <a:pt x="5595" y="0"/>
                      <a:pt x="12496" y="0"/>
                    </a:cubicBezTo>
                    <a:cubicBezTo>
                      <a:pt x="19398" y="0"/>
                      <a:pt x="24993" y="5595"/>
                      <a:pt x="24993" y="1249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18"/>
              <p:cNvSpPr/>
              <p:nvPr/>
            </p:nvSpPr>
            <p:spPr>
              <a:xfrm>
                <a:off x="4430333" y="185429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18"/>
              <p:cNvSpPr/>
              <p:nvPr/>
            </p:nvSpPr>
            <p:spPr>
              <a:xfrm>
                <a:off x="4535460" y="185429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9"/>
          <p:cNvSpPr txBox="1">
            <a:spLocks noGrp="1"/>
          </p:cNvSpPr>
          <p:nvPr>
            <p:ph type="body" idx="1"/>
          </p:nvPr>
        </p:nvSpPr>
        <p:spPr>
          <a:xfrm>
            <a:off x="4661100" y="1711400"/>
            <a:ext cx="3476100" cy="24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71" name="Google Shape;371;p19"/>
          <p:cNvSpPr>
            <a:spLocks noGrp="1"/>
          </p:cNvSpPr>
          <p:nvPr>
            <p:ph type="pic" idx="2"/>
          </p:nvPr>
        </p:nvSpPr>
        <p:spPr>
          <a:xfrm>
            <a:off x="1006800" y="1288100"/>
            <a:ext cx="3247500" cy="3249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72" name="Google Shape;372;p19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73" name="Google Shape;373;p19"/>
          <p:cNvGrpSpPr/>
          <p:nvPr/>
        </p:nvGrpSpPr>
        <p:grpSpPr>
          <a:xfrm>
            <a:off x="8530621" y="4304218"/>
            <a:ext cx="499089" cy="513267"/>
            <a:chOff x="4220079" y="1854297"/>
            <a:chExt cx="340373" cy="350042"/>
          </a:xfrm>
        </p:grpSpPr>
        <p:grpSp>
          <p:nvGrpSpPr>
            <p:cNvPr id="374" name="Google Shape;374;p19"/>
            <p:cNvGrpSpPr/>
            <p:nvPr/>
          </p:nvGrpSpPr>
          <p:grpSpPr>
            <a:xfrm>
              <a:off x="4220079" y="2179347"/>
              <a:ext cx="340373" cy="24992"/>
              <a:chOff x="4220079" y="2179347"/>
              <a:chExt cx="340373" cy="24992"/>
            </a:xfrm>
          </p:grpSpPr>
          <p:sp>
            <p:nvSpPr>
              <p:cNvPr id="375" name="Google Shape;375;p19"/>
              <p:cNvSpPr/>
              <p:nvPr/>
            </p:nvSpPr>
            <p:spPr>
              <a:xfrm>
                <a:off x="4220079" y="217934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19"/>
              <p:cNvSpPr/>
              <p:nvPr/>
            </p:nvSpPr>
            <p:spPr>
              <a:xfrm>
                <a:off x="4325206" y="217934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19"/>
              <p:cNvSpPr/>
              <p:nvPr/>
            </p:nvSpPr>
            <p:spPr>
              <a:xfrm>
                <a:off x="4430333" y="217934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19"/>
              <p:cNvSpPr/>
              <p:nvPr/>
            </p:nvSpPr>
            <p:spPr>
              <a:xfrm>
                <a:off x="4535460" y="217934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9" name="Google Shape;379;p19"/>
            <p:cNvGrpSpPr/>
            <p:nvPr/>
          </p:nvGrpSpPr>
          <p:grpSpPr>
            <a:xfrm>
              <a:off x="4220079" y="2070989"/>
              <a:ext cx="340373" cy="24992"/>
              <a:chOff x="4220079" y="2070989"/>
              <a:chExt cx="340373" cy="24992"/>
            </a:xfrm>
          </p:grpSpPr>
          <p:sp>
            <p:nvSpPr>
              <p:cNvPr id="380" name="Google Shape;380;p19"/>
              <p:cNvSpPr/>
              <p:nvPr/>
            </p:nvSpPr>
            <p:spPr>
              <a:xfrm>
                <a:off x="4220079" y="2070989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81;p19"/>
              <p:cNvSpPr/>
              <p:nvPr/>
            </p:nvSpPr>
            <p:spPr>
              <a:xfrm>
                <a:off x="4325206" y="2070989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p19"/>
              <p:cNvSpPr/>
              <p:nvPr/>
            </p:nvSpPr>
            <p:spPr>
              <a:xfrm>
                <a:off x="4430333" y="2070989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p19"/>
              <p:cNvSpPr/>
              <p:nvPr/>
            </p:nvSpPr>
            <p:spPr>
              <a:xfrm>
                <a:off x="4535460" y="2070989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4" name="Google Shape;384;p19"/>
            <p:cNvGrpSpPr/>
            <p:nvPr/>
          </p:nvGrpSpPr>
          <p:grpSpPr>
            <a:xfrm>
              <a:off x="4220079" y="1962655"/>
              <a:ext cx="340373" cy="24992"/>
              <a:chOff x="4220079" y="1962655"/>
              <a:chExt cx="340373" cy="24992"/>
            </a:xfrm>
          </p:grpSpPr>
          <p:sp>
            <p:nvSpPr>
              <p:cNvPr id="385" name="Google Shape;385;p19"/>
              <p:cNvSpPr/>
              <p:nvPr/>
            </p:nvSpPr>
            <p:spPr>
              <a:xfrm>
                <a:off x="4220079" y="1962655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19"/>
              <p:cNvSpPr/>
              <p:nvPr/>
            </p:nvSpPr>
            <p:spPr>
              <a:xfrm>
                <a:off x="4325206" y="1962655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19"/>
              <p:cNvSpPr/>
              <p:nvPr/>
            </p:nvSpPr>
            <p:spPr>
              <a:xfrm>
                <a:off x="4430333" y="1962655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19"/>
              <p:cNvSpPr/>
              <p:nvPr/>
            </p:nvSpPr>
            <p:spPr>
              <a:xfrm>
                <a:off x="4535460" y="1962655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9" name="Google Shape;389;p19"/>
            <p:cNvGrpSpPr/>
            <p:nvPr/>
          </p:nvGrpSpPr>
          <p:grpSpPr>
            <a:xfrm>
              <a:off x="4220079" y="1854297"/>
              <a:ext cx="340373" cy="24992"/>
              <a:chOff x="4220079" y="1854297"/>
              <a:chExt cx="340373" cy="24992"/>
            </a:xfrm>
          </p:grpSpPr>
          <p:sp>
            <p:nvSpPr>
              <p:cNvPr id="390" name="Google Shape;390;p19"/>
              <p:cNvSpPr/>
              <p:nvPr/>
            </p:nvSpPr>
            <p:spPr>
              <a:xfrm>
                <a:off x="4220079" y="185429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19"/>
              <p:cNvSpPr/>
              <p:nvPr/>
            </p:nvSpPr>
            <p:spPr>
              <a:xfrm>
                <a:off x="4325206" y="185429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24993" y="12496"/>
                    </a:moveTo>
                    <a:cubicBezTo>
                      <a:pt x="24993" y="19398"/>
                      <a:pt x="19398" y="24993"/>
                      <a:pt x="12496" y="24993"/>
                    </a:cubicBezTo>
                    <a:cubicBezTo>
                      <a:pt x="5595" y="24993"/>
                      <a:pt x="0" y="19398"/>
                      <a:pt x="0" y="12496"/>
                    </a:cubicBezTo>
                    <a:cubicBezTo>
                      <a:pt x="0" y="5595"/>
                      <a:pt x="5595" y="0"/>
                      <a:pt x="12496" y="0"/>
                    </a:cubicBezTo>
                    <a:cubicBezTo>
                      <a:pt x="19398" y="0"/>
                      <a:pt x="24993" y="5595"/>
                      <a:pt x="24993" y="1249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19"/>
              <p:cNvSpPr/>
              <p:nvPr/>
            </p:nvSpPr>
            <p:spPr>
              <a:xfrm>
                <a:off x="4430333" y="185429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19"/>
              <p:cNvSpPr/>
              <p:nvPr/>
            </p:nvSpPr>
            <p:spPr>
              <a:xfrm>
                <a:off x="4535460" y="185429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94" name="Google Shape;394;p19"/>
          <p:cNvGrpSpPr/>
          <p:nvPr/>
        </p:nvGrpSpPr>
        <p:grpSpPr>
          <a:xfrm>
            <a:off x="-763500" y="-771850"/>
            <a:ext cx="10266279" cy="6006687"/>
            <a:chOff x="-763500" y="-771850"/>
            <a:chExt cx="10266279" cy="6006687"/>
          </a:xfrm>
        </p:grpSpPr>
        <p:grpSp>
          <p:nvGrpSpPr>
            <p:cNvPr id="395" name="Google Shape;395;p19"/>
            <p:cNvGrpSpPr/>
            <p:nvPr/>
          </p:nvGrpSpPr>
          <p:grpSpPr>
            <a:xfrm>
              <a:off x="7567939" y="-771850"/>
              <a:ext cx="1934841" cy="1655363"/>
              <a:chOff x="7567939" y="-771850"/>
              <a:chExt cx="1934841" cy="1655363"/>
            </a:xfrm>
          </p:grpSpPr>
          <p:sp>
            <p:nvSpPr>
              <p:cNvPr id="396" name="Google Shape;396;p19"/>
              <p:cNvSpPr/>
              <p:nvPr/>
            </p:nvSpPr>
            <p:spPr>
              <a:xfrm>
                <a:off x="7567939" y="-771850"/>
                <a:ext cx="1306861" cy="1306861"/>
              </a:xfrm>
              <a:custGeom>
                <a:avLst/>
                <a:gdLst/>
                <a:ahLst/>
                <a:cxnLst/>
                <a:rect l="l" t="t" r="r" b="b"/>
                <a:pathLst>
                  <a:path w="935142" h="935142" extrusionOk="0">
                    <a:moveTo>
                      <a:pt x="935143" y="467571"/>
                    </a:moveTo>
                    <a:cubicBezTo>
                      <a:pt x="935143" y="725804"/>
                      <a:pt x="725805" y="935143"/>
                      <a:pt x="467572" y="935143"/>
                    </a:cubicBezTo>
                    <a:cubicBezTo>
                      <a:pt x="209339" y="935143"/>
                      <a:pt x="0" y="725804"/>
                      <a:pt x="0" y="467572"/>
                    </a:cubicBezTo>
                    <a:cubicBezTo>
                      <a:pt x="0" y="209339"/>
                      <a:pt x="209339" y="0"/>
                      <a:pt x="467572" y="0"/>
                    </a:cubicBezTo>
                    <a:cubicBezTo>
                      <a:pt x="725804" y="0"/>
                      <a:pt x="935143" y="209339"/>
                      <a:pt x="935143" y="46757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97" name="Google Shape;397;p19"/>
              <p:cNvGrpSpPr/>
              <p:nvPr/>
            </p:nvGrpSpPr>
            <p:grpSpPr>
              <a:xfrm>
                <a:off x="8428909" y="-190362"/>
                <a:ext cx="1073870" cy="1073875"/>
                <a:chOff x="5843303" y="751389"/>
                <a:chExt cx="768807" cy="768811"/>
              </a:xfrm>
            </p:grpSpPr>
            <p:sp>
              <p:nvSpPr>
                <p:cNvPr id="398" name="Google Shape;398;p19"/>
                <p:cNvSpPr/>
                <p:nvPr/>
              </p:nvSpPr>
              <p:spPr>
                <a:xfrm rot="-2700000">
                  <a:off x="5873937" y="869643"/>
                  <a:ext cx="182702" cy="7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600" h="7744" extrusionOk="0">
                      <a:moveTo>
                        <a:pt x="0" y="0"/>
                      </a:moveTo>
                      <a:lnTo>
                        <a:pt x="182601" y="0"/>
                      </a:lnTo>
                      <a:lnTo>
                        <a:pt x="182601" y="7745"/>
                      </a:lnTo>
                      <a:lnTo>
                        <a:pt x="0" y="77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" name="Google Shape;399;p19"/>
                <p:cNvSpPr/>
                <p:nvPr/>
              </p:nvSpPr>
              <p:spPr>
                <a:xfrm rot="-2700000">
                  <a:off x="5798746" y="900621"/>
                  <a:ext cx="395236" cy="7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016" h="7744" extrusionOk="0">
                      <a:moveTo>
                        <a:pt x="0" y="0"/>
                      </a:moveTo>
                      <a:lnTo>
                        <a:pt x="395016" y="0"/>
                      </a:lnTo>
                      <a:lnTo>
                        <a:pt x="395016" y="7745"/>
                      </a:lnTo>
                      <a:lnTo>
                        <a:pt x="0" y="77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0" name="Google Shape;400;p19"/>
                <p:cNvSpPr/>
                <p:nvPr/>
              </p:nvSpPr>
              <p:spPr>
                <a:xfrm rot="-2700000">
                  <a:off x="5770916" y="931626"/>
                  <a:ext cx="512995" cy="7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710" h="7744" extrusionOk="0">
                      <a:moveTo>
                        <a:pt x="0" y="0"/>
                      </a:moveTo>
                      <a:lnTo>
                        <a:pt x="512711" y="0"/>
                      </a:lnTo>
                      <a:lnTo>
                        <a:pt x="512711" y="7745"/>
                      </a:lnTo>
                      <a:lnTo>
                        <a:pt x="0" y="77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1" name="Google Shape;401;p19"/>
                <p:cNvSpPr/>
                <p:nvPr/>
              </p:nvSpPr>
              <p:spPr>
                <a:xfrm rot="-2700000">
                  <a:off x="5760003" y="962636"/>
                  <a:ext cx="596906" cy="7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574" h="7744" extrusionOk="0">
                      <a:moveTo>
                        <a:pt x="0" y="0"/>
                      </a:moveTo>
                      <a:lnTo>
                        <a:pt x="596575" y="0"/>
                      </a:lnTo>
                      <a:lnTo>
                        <a:pt x="596575" y="7745"/>
                      </a:lnTo>
                      <a:lnTo>
                        <a:pt x="0" y="77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2" name="Google Shape;402;p19"/>
                <p:cNvSpPr/>
                <p:nvPr/>
              </p:nvSpPr>
              <p:spPr>
                <a:xfrm rot="-2700000">
                  <a:off x="5760904" y="993660"/>
                  <a:ext cx="657165" cy="7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800" h="7744" extrusionOk="0">
                      <a:moveTo>
                        <a:pt x="0" y="0"/>
                      </a:moveTo>
                      <a:lnTo>
                        <a:pt x="656800" y="0"/>
                      </a:lnTo>
                      <a:lnTo>
                        <a:pt x="656800" y="7745"/>
                      </a:lnTo>
                      <a:lnTo>
                        <a:pt x="0" y="77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3" name="Google Shape;403;p19"/>
                <p:cNvSpPr/>
                <p:nvPr/>
              </p:nvSpPr>
              <p:spPr>
                <a:xfrm rot="-2700000">
                  <a:off x="5769326" y="1024661"/>
                  <a:ext cx="702424" cy="7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034" h="7744" extrusionOk="0">
                      <a:moveTo>
                        <a:pt x="0" y="0"/>
                      </a:moveTo>
                      <a:lnTo>
                        <a:pt x="702035" y="0"/>
                      </a:lnTo>
                      <a:lnTo>
                        <a:pt x="702035" y="7745"/>
                      </a:lnTo>
                      <a:lnTo>
                        <a:pt x="0" y="77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4" name="Google Shape;404;p19"/>
                <p:cNvSpPr/>
                <p:nvPr/>
              </p:nvSpPr>
              <p:spPr>
                <a:xfrm rot="-2700000">
                  <a:off x="5784198" y="1055691"/>
                  <a:ext cx="734728" cy="7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4320" h="7744" extrusionOk="0">
                      <a:moveTo>
                        <a:pt x="0" y="0"/>
                      </a:moveTo>
                      <a:lnTo>
                        <a:pt x="734321" y="0"/>
                      </a:lnTo>
                      <a:lnTo>
                        <a:pt x="734321" y="7745"/>
                      </a:lnTo>
                      <a:lnTo>
                        <a:pt x="0" y="77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5" name="Google Shape;405;p19"/>
                <p:cNvSpPr/>
                <p:nvPr/>
              </p:nvSpPr>
              <p:spPr>
                <a:xfrm rot="-2700000">
                  <a:off x="5805428" y="1086697"/>
                  <a:ext cx="754363" cy="7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944" h="7744" extrusionOk="0">
                      <a:moveTo>
                        <a:pt x="0" y="0"/>
                      </a:moveTo>
                      <a:lnTo>
                        <a:pt x="753945" y="0"/>
                      </a:lnTo>
                      <a:lnTo>
                        <a:pt x="753945" y="7745"/>
                      </a:lnTo>
                      <a:lnTo>
                        <a:pt x="0" y="77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6" name="Google Shape;406;p19"/>
                <p:cNvSpPr/>
                <p:nvPr/>
              </p:nvSpPr>
              <p:spPr>
                <a:xfrm rot="-2700000">
                  <a:off x="5831726" y="1117756"/>
                  <a:ext cx="763825" cy="7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400" h="7744" extrusionOk="0">
                      <a:moveTo>
                        <a:pt x="0" y="0"/>
                      </a:moveTo>
                      <a:lnTo>
                        <a:pt x="763400" y="0"/>
                      </a:lnTo>
                      <a:lnTo>
                        <a:pt x="763400" y="7745"/>
                      </a:lnTo>
                      <a:lnTo>
                        <a:pt x="0" y="77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7" name="Google Shape;407;p19"/>
                <p:cNvSpPr/>
                <p:nvPr/>
              </p:nvSpPr>
              <p:spPr>
                <a:xfrm rot="-2700000">
                  <a:off x="5862935" y="1148767"/>
                  <a:ext cx="763491" cy="7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067" h="7744" extrusionOk="0">
                      <a:moveTo>
                        <a:pt x="0" y="0"/>
                      </a:moveTo>
                      <a:lnTo>
                        <a:pt x="763067" y="0"/>
                      </a:lnTo>
                      <a:lnTo>
                        <a:pt x="763067" y="7745"/>
                      </a:lnTo>
                      <a:lnTo>
                        <a:pt x="0" y="77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8" name="Google Shape;408;p19"/>
                <p:cNvSpPr/>
                <p:nvPr/>
              </p:nvSpPr>
              <p:spPr>
                <a:xfrm rot="-2700000">
                  <a:off x="5899030" y="1179813"/>
                  <a:ext cx="753318" cy="7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2899" h="7744" extrusionOk="0">
                      <a:moveTo>
                        <a:pt x="0" y="0"/>
                      </a:moveTo>
                      <a:lnTo>
                        <a:pt x="752899" y="0"/>
                      </a:lnTo>
                      <a:lnTo>
                        <a:pt x="752899" y="7745"/>
                      </a:lnTo>
                      <a:lnTo>
                        <a:pt x="0" y="77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9" name="Google Shape;409;p19"/>
                <p:cNvSpPr/>
                <p:nvPr/>
              </p:nvSpPr>
              <p:spPr>
                <a:xfrm rot="-2700000">
                  <a:off x="5940505" y="1210827"/>
                  <a:ext cx="732447" cy="7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2040" h="7744" extrusionOk="0">
                      <a:moveTo>
                        <a:pt x="0" y="0"/>
                      </a:moveTo>
                      <a:lnTo>
                        <a:pt x="732040" y="0"/>
                      </a:lnTo>
                      <a:lnTo>
                        <a:pt x="732040" y="7745"/>
                      </a:lnTo>
                      <a:lnTo>
                        <a:pt x="0" y="77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0" name="Google Shape;410;p19"/>
                <p:cNvSpPr/>
                <p:nvPr/>
              </p:nvSpPr>
              <p:spPr>
                <a:xfrm rot="-2700000">
                  <a:off x="5988188" y="1241885"/>
                  <a:ext cx="699121" cy="7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732" h="7744" extrusionOk="0">
                      <a:moveTo>
                        <a:pt x="0" y="0"/>
                      </a:moveTo>
                      <a:lnTo>
                        <a:pt x="698732" y="0"/>
                      </a:lnTo>
                      <a:lnTo>
                        <a:pt x="698732" y="7745"/>
                      </a:lnTo>
                      <a:lnTo>
                        <a:pt x="0" y="77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1" name="Google Shape;411;p19"/>
                <p:cNvSpPr/>
                <p:nvPr/>
              </p:nvSpPr>
              <p:spPr>
                <a:xfrm rot="-2700000">
                  <a:off x="6042266" y="1272930"/>
                  <a:ext cx="652981" cy="7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618" h="7744" extrusionOk="0">
                      <a:moveTo>
                        <a:pt x="0" y="0"/>
                      </a:moveTo>
                      <a:lnTo>
                        <a:pt x="652619" y="0"/>
                      </a:lnTo>
                      <a:lnTo>
                        <a:pt x="652619" y="7745"/>
                      </a:lnTo>
                      <a:lnTo>
                        <a:pt x="0" y="77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2" name="Google Shape;412;p19"/>
                <p:cNvSpPr/>
                <p:nvPr/>
              </p:nvSpPr>
              <p:spPr>
                <a:xfrm rot="-2700000">
                  <a:off x="6104206" y="1303969"/>
                  <a:ext cx="591130" cy="7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801" h="7744" extrusionOk="0">
                      <a:moveTo>
                        <a:pt x="0" y="0"/>
                      </a:moveTo>
                      <a:lnTo>
                        <a:pt x="590802" y="0"/>
                      </a:lnTo>
                      <a:lnTo>
                        <a:pt x="590802" y="7745"/>
                      </a:lnTo>
                      <a:lnTo>
                        <a:pt x="0" y="77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3" name="Google Shape;413;p19"/>
                <p:cNvSpPr/>
                <p:nvPr/>
              </p:nvSpPr>
              <p:spPr>
                <a:xfrm rot="-2700000">
                  <a:off x="6178237" y="1335005"/>
                  <a:ext cx="505104" cy="7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823" h="7744" extrusionOk="0">
                      <a:moveTo>
                        <a:pt x="0" y="0"/>
                      </a:moveTo>
                      <a:lnTo>
                        <a:pt x="504824" y="0"/>
                      </a:lnTo>
                      <a:lnTo>
                        <a:pt x="504824" y="7745"/>
                      </a:lnTo>
                      <a:lnTo>
                        <a:pt x="0" y="77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4" name="Google Shape;414;p19"/>
                <p:cNvSpPr/>
                <p:nvPr/>
              </p:nvSpPr>
              <p:spPr>
                <a:xfrm rot="-2700000">
                  <a:off x="6270208" y="1366048"/>
                  <a:ext cx="383184" cy="7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971" h="7744" extrusionOk="0">
                      <a:moveTo>
                        <a:pt x="0" y="0"/>
                      </a:moveTo>
                      <a:lnTo>
                        <a:pt x="382971" y="0"/>
                      </a:lnTo>
                      <a:lnTo>
                        <a:pt x="382971" y="7745"/>
                      </a:lnTo>
                      <a:lnTo>
                        <a:pt x="0" y="77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5" name="Google Shape;415;p19"/>
                <p:cNvSpPr/>
                <p:nvPr/>
              </p:nvSpPr>
              <p:spPr>
                <a:xfrm rot="-2700000">
                  <a:off x="6416005" y="1397129"/>
                  <a:ext cx="153534" cy="7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449" h="7744" extrusionOk="0">
                      <a:moveTo>
                        <a:pt x="0" y="0"/>
                      </a:moveTo>
                      <a:lnTo>
                        <a:pt x="153450" y="0"/>
                      </a:lnTo>
                      <a:lnTo>
                        <a:pt x="153450" y="7745"/>
                      </a:lnTo>
                      <a:lnTo>
                        <a:pt x="0" y="77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416" name="Google Shape;416;p19"/>
            <p:cNvSpPr/>
            <p:nvPr/>
          </p:nvSpPr>
          <p:spPr>
            <a:xfrm rot="10800000" flipH="1">
              <a:off x="-763500" y="3889767"/>
              <a:ext cx="2183028" cy="1269094"/>
            </a:xfrm>
            <a:custGeom>
              <a:avLst/>
              <a:gdLst/>
              <a:ahLst/>
              <a:cxnLst/>
              <a:rect l="l" t="t" r="r" b="b"/>
              <a:pathLst>
                <a:path w="1559306" h="906496" extrusionOk="0">
                  <a:moveTo>
                    <a:pt x="1238319" y="581585"/>
                  </a:moveTo>
                  <a:cubicBezTo>
                    <a:pt x="1215227" y="615962"/>
                    <a:pt x="1203562" y="656516"/>
                    <a:pt x="1186742" y="694338"/>
                  </a:cubicBezTo>
                  <a:cubicBezTo>
                    <a:pt x="1169898" y="732160"/>
                    <a:pt x="1145427" y="769626"/>
                    <a:pt x="1107487" y="786232"/>
                  </a:cubicBezTo>
                  <a:cubicBezTo>
                    <a:pt x="1043436" y="814266"/>
                    <a:pt x="971166" y="772975"/>
                    <a:pt x="917236" y="728478"/>
                  </a:cubicBezTo>
                  <a:cubicBezTo>
                    <a:pt x="863307" y="683980"/>
                    <a:pt x="805481" y="631357"/>
                    <a:pt x="735610" y="634184"/>
                  </a:cubicBezTo>
                  <a:cubicBezTo>
                    <a:pt x="657163" y="637368"/>
                    <a:pt x="601642" y="707975"/>
                    <a:pt x="547689" y="764993"/>
                  </a:cubicBezTo>
                  <a:cubicBezTo>
                    <a:pt x="487630" y="828497"/>
                    <a:pt x="413744" y="883091"/>
                    <a:pt x="328145" y="900696"/>
                  </a:cubicBezTo>
                  <a:cubicBezTo>
                    <a:pt x="96937" y="948235"/>
                    <a:pt x="-30854" y="693768"/>
                    <a:pt x="6398" y="496747"/>
                  </a:cubicBezTo>
                  <a:cubicBezTo>
                    <a:pt x="25807" y="393996"/>
                    <a:pt x="87078" y="300130"/>
                    <a:pt x="172225" y="239691"/>
                  </a:cubicBezTo>
                  <a:cubicBezTo>
                    <a:pt x="219930" y="205836"/>
                    <a:pt x="254853" y="191154"/>
                    <a:pt x="315245" y="189301"/>
                  </a:cubicBezTo>
                  <a:cubicBezTo>
                    <a:pt x="373190" y="187543"/>
                    <a:pt x="431989" y="194385"/>
                    <a:pt x="489103" y="181247"/>
                  </a:cubicBezTo>
                  <a:cubicBezTo>
                    <a:pt x="567027" y="163310"/>
                    <a:pt x="631172" y="110260"/>
                    <a:pt x="698026" y="66380"/>
                  </a:cubicBezTo>
                  <a:cubicBezTo>
                    <a:pt x="764880" y="22500"/>
                    <a:pt x="845322" y="-14396"/>
                    <a:pt x="922748" y="5560"/>
                  </a:cubicBezTo>
                  <a:cubicBezTo>
                    <a:pt x="1010461" y="28178"/>
                    <a:pt x="1068168" y="117078"/>
                    <a:pt x="1154930" y="143116"/>
                  </a:cubicBezTo>
                  <a:cubicBezTo>
                    <a:pt x="1208052" y="159058"/>
                    <a:pt x="1264049" y="149127"/>
                    <a:pt x="1317337" y="139458"/>
                  </a:cubicBezTo>
                  <a:cubicBezTo>
                    <a:pt x="1371694" y="129575"/>
                    <a:pt x="1431040" y="123255"/>
                    <a:pt x="1483164" y="146157"/>
                  </a:cubicBezTo>
                  <a:cubicBezTo>
                    <a:pt x="1506827" y="156563"/>
                    <a:pt x="1528874" y="172409"/>
                    <a:pt x="1542178" y="194575"/>
                  </a:cubicBezTo>
                  <a:cubicBezTo>
                    <a:pt x="1563084" y="229499"/>
                    <a:pt x="1561516" y="278914"/>
                    <a:pt x="1554912" y="317782"/>
                  </a:cubicBezTo>
                  <a:cubicBezTo>
                    <a:pt x="1547547" y="360997"/>
                    <a:pt x="1526949" y="402002"/>
                    <a:pt x="1495946" y="433077"/>
                  </a:cubicBezTo>
                  <a:cubicBezTo>
                    <a:pt x="1459573" y="469497"/>
                    <a:pt x="1409492" y="491663"/>
                    <a:pt x="1358200" y="494894"/>
                  </a:cubicBezTo>
                  <a:cubicBezTo>
                    <a:pt x="1330902" y="496604"/>
                    <a:pt x="1316719" y="502259"/>
                    <a:pt x="1294577" y="519958"/>
                  </a:cubicBezTo>
                  <a:cubicBezTo>
                    <a:pt x="1272887" y="537301"/>
                    <a:pt x="1253833" y="558540"/>
                    <a:pt x="1238343" y="58158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17" name="Google Shape;417;p19"/>
            <p:cNvGrpSpPr/>
            <p:nvPr/>
          </p:nvGrpSpPr>
          <p:grpSpPr>
            <a:xfrm rot="10800000" flipH="1">
              <a:off x="-518239" y="4210261"/>
              <a:ext cx="2004933" cy="1024576"/>
              <a:chOff x="2688237" y="1469003"/>
              <a:chExt cx="1432300" cy="731945"/>
            </a:xfrm>
          </p:grpSpPr>
          <p:sp>
            <p:nvSpPr>
              <p:cNvPr id="418" name="Google Shape;418;p19"/>
              <p:cNvSpPr/>
              <p:nvPr/>
            </p:nvSpPr>
            <p:spPr>
              <a:xfrm rot="-2547986">
                <a:off x="3991917" y="1931145"/>
                <a:ext cx="112251" cy="7766"/>
              </a:xfrm>
              <a:custGeom>
                <a:avLst/>
                <a:gdLst/>
                <a:ahLst/>
                <a:cxnLst/>
                <a:rect l="l" t="t" r="r" b="b"/>
                <a:pathLst>
                  <a:path w="112277" h="7768" extrusionOk="0">
                    <a:moveTo>
                      <a:pt x="0" y="0"/>
                    </a:moveTo>
                    <a:lnTo>
                      <a:pt x="112278" y="0"/>
                    </a:lnTo>
                    <a:lnTo>
                      <a:pt x="112278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419;p19"/>
              <p:cNvSpPr/>
              <p:nvPr/>
            </p:nvSpPr>
            <p:spPr>
              <a:xfrm rot="-2547986">
                <a:off x="3890665" y="1898395"/>
                <a:ext cx="261556" cy="7766"/>
              </a:xfrm>
              <a:custGeom>
                <a:avLst/>
                <a:gdLst/>
                <a:ahLst/>
                <a:cxnLst/>
                <a:rect l="l" t="t" r="r" b="b"/>
                <a:pathLst>
                  <a:path w="261617" h="7768" extrusionOk="0">
                    <a:moveTo>
                      <a:pt x="0" y="0"/>
                    </a:moveTo>
                    <a:lnTo>
                      <a:pt x="261618" y="0"/>
                    </a:lnTo>
                    <a:lnTo>
                      <a:pt x="261618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420;p19"/>
              <p:cNvSpPr/>
              <p:nvPr/>
            </p:nvSpPr>
            <p:spPr>
              <a:xfrm rot="-2547986">
                <a:off x="3815715" y="1872136"/>
                <a:ext cx="344141" cy="7766"/>
              </a:xfrm>
              <a:custGeom>
                <a:avLst/>
                <a:gdLst/>
                <a:ahLst/>
                <a:cxnLst/>
                <a:rect l="l" t="t" r="r" b="b"/>
                <a:pathLst>
                  <a:path w="344222" h="7768" extrusionOk="0">
                    <a:moveTo>
                      <a:pt x="0" y="0"/>
                    </a:moveTo>
                    <a:lnTo>
                      <a:pt x="344222" y="0"/>
                    </a:lnTo>
                    <a:lnTo>
                      <a:pt x="344222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421;p19"/>
              <p:cNvSpPr/>
              <p:nvPr/>
            </p:nvSpPr>
            <p:spPr>
              <a:xfrm rot="-2547986">
                <a:off x="3480759" y="1956631"/>
                <a:ext cx="703745" cy="7766"/>
              </a:xfrm>
              <a:custGeom>
                <a:avLst/>
                <a:gdLst/>
                <a:ahLst/>
                <a:cxnLst/>
                <a:rect l="l" t="t" r="r" b="b"/>
                <a:pathLst>
                  <a:path w="703910" h="7768" extrusionOk="0">
                    <a:moveTo>
                      <a:pt x="0" y="0"/>
                    </a:moveTo>
                    <a:lnTo>
                      <a:pt x="703911" y="0"/>
                    </a:lnTo>
                    <a:lnTo>
                      <a:pt x="703911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422;p19"/>
              <p:cNvSpPr/>
              <p:nvPr/>
            </p:nvSpPr>
            <p:spPr>
              <a:xfrm rot="-2547986">
                <a:off x="3440665" y="1932903"/>
                <a:ext cx="711156" cy="7766"/>
              </a:xfrm>
              <a:custGeom>
                <a:avLst/>
                <a:gdLst/>
                <a:ahLst/>
                <a:cxnLst/>
                <a:rect l="l" t="t" r="r" b="b"/>
                <a:pathLst>
                  <a:path w="711323" h="7768" extrusionOk="0">
                    <a:moveTo>
                      <a:pt x="0" y="0"/>
                    </a:moveTo>
                    <a:lnTo>
                      <a:pt x="711323" y="0"/>
                    </a:lnTo>
                    <a:lnTo>
                      <a:pt x="711323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19"/>
              <p:cNvSpPr/>
              <p:nvPr/>
            </p:nvSpPr>
            <p:spPr>
              <a:xfrm rot="-2547986">
                <a:off x="3410370" y="1910498"/>
                <a:ext cx="696192" cy="7766"/>
              </a:xfrm>
              <a:custGeom>
                <a:avLst/>
                <a:gdLst/>
                <a:ahLst/>
                <a:cxnLst/>
                <a:rect l="l" t="t" r="r" b="b"/>
                <a:pathLst>
                  <a:path w="696355" h="7768" extrusionOk="0">
                    <a:moveTo>
                      <a:pt x="0" y="0"/>
                    </a:moveTo>
                    <a:lnTo>
                      <a:pt x="696356" y="0"/>
                    </a:lnTo>
                    <a:lnTo>
                      <a:pt x="696356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19"/>
              <p:cNvSpPr/>
              <p:nvPr/>
            </p:nvSpPr>
            <p:spPr>
              <a:xfrm rot="-2547986">
                <a:off x="3386542" y="1890769"/>
                <a:ext cx="662489" cy="7766"/>
              </a:xfrm>
              <a:custGeom>
                <a:avLst/>
                <a:gdLst/>
                <a:ahLst/>
                <a:cxnLst/>
                <a:rect l="l" t="t" r="r" b="b"/>
                <a:pathLst>
                  <a:path w="662644" h="7768" extrusionOk="0">
                    <a:moveTo>
                      <a:pt x="0" y="0"/>
                    </a:moveTo>
                    <a:lnTo>
                      <a:pt x="662644" y="0"/>
                    </a:lnTo>
                    <a:lnTo>
                      <a:pt x="662644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19"/>
              <p:cNvSpPr/>
              <p:nvPr/>
            </p:nvSpPr>
            <p:spPr>
              <a:xfrm rot="-2547986">
                <a:off x="3365575" y="1873705"/>
                <a:ext cx="617145" cy="7766"/>
              </a:xfrm>
              <a:custGeom>
                <a:avLst/>
                <a:gdLst/>
                <a:ahLst/>
                <a:cxnLst/>
                <a:rect l="l" t="t" r="r" b="b"/>
                <a:pathLst>
                  <a:path w="617290" h="7768" extrusionOk="0">
                    <a:moveTo>
                      <a:pt x="0" y="0"/>
                    </a:moveTo>
                    <a:lnTo>
                      <a:pt x="617291" y="0"/>
                    </a:lnTo>
                    <a:lnTo>
                      <a:pt x="617291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19"/>
              <p:cNvSpPr/>
              <p:nvPr/>
            </p:nvSpPr>
            <p:spPr>
              <a:xfrm rot="-2547986">
                <a:off x="3342004" y="1856106"/>
                <a:ext cx="578240" cy="7766"/>
              </a:xfrm>
              <a:custGeom>
                <a:avLst/>
                <a:gdLst/>
                <a:ahLst/>
                <a:cxnLst/>
                <a:rect l="l" t="t" r="r" b="b"/>
                <a:pathLst>
                  <a:path w="578376" h="7768" extrusionOk="0">
                    <a:moveTo>
                      <a:pt x="0" y="0"/>
                    </a:moveTo>
                    <a:lnTo>
                      <a:pt x="578376" y="0"/>
                    </a:lnTo>
                    <a:lnTo>
                      <a:pt x="578376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19"/>
              <p:cNvSpPr/>
              <p:nvPr/>
            </p:nvSpPr>
            <p:spPr>
              <a:xfrm rot="-2547986">
                <a:off x="3311753" y="1836295"/>
                <a:ext cx="557552" cy="7766"/>
              </a:xfrm>
              <a:custGeom>
                <a:avLst/>
                <a:gdLst/>
                <a:ahLst/>
                <a:cxnLst/>
                <a:rect l="l" t="t" r="r" b="b"/>
                <a:pathLst>
                  <a:path w="557683" h="7768" extrusionOk="0">
                    <a:moveTo>
                      <a:pt x="0" y="0"/>
                    </a:moveTo>
                    <a:lnTo>
                      <a:pt x="557683" y="0"/>
                    </a:lnTo>
                    <a:lnTo>
                      <a:pt x="557683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19"/>
              <p:cNvSpPr/>
              <p:nvPr/>
            </p:nvSpPr>
            <p:spPr>
              <a:xfrm rot="-2547986">
                <a:off x="3269411" y="1815941"/>
                <a:ext cx="562112" cy="7766"/>
              </a:xfrm>
              <a:custGeom>
                <a:avLst/>
                <a:gdLst/>
                <a:ahLst/>
                <a:cxnLst/>
                <a:rect l="l" t="t" r="r" b="b"/>
                <a:pathLst>
                  <a:path w="562244" h="7768" extrusionOk="0">
                    <a:moveTo>
                      <a:pt x="0" y="0"/>
                    </a:moveTo>
                    <a:lnTo>
                      <a:pt x="562245" y="0"/>
                    </a:lnTo>
                    <a:lnTo>
                      <a:pt x="562245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429;p19"/>
              <p:cNvSpPr/>
              <p:nvPr/>
            </p:nvSpPr>
            <p:spPr>
              <a:xfrm rot="-2547986">
                <a:off x="3201866" y="1801724"/>
                <a:ext cx="603607" cy="7766"/>
              </a:xfrm>
              <a:custGeom>
                <a:avLst/>
                <a:gdLst/>
                <a:ahLst/>
                <a:cxnLst/>
                <a:rect l="l" t="t" r="r" b="b"/>
                <a:pathLst>
                  <a:path w="603749" h="7768" extrusionOk="0">
                    <a:moveTo>
                      <a:pt x="0" y="0"/>
                    </a:moveTo>
                    <a:lnTo>
                      <a:pt x="603749" y="0"/>
                    </a:lnTo>
                    <a:lnTo>
                      <a:pt x="603749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430;p19"/>
              <p:cNvSpPr/>
              <p:nvPr/>
            </p:nvSpPr>
            <p:spPr>
              <a:xfrm rot="-2547986">
                <a:off x="2990848" y="1841492"/>
                <a:ext cx="813455" cy="7766"/>
              </a:xfrm>
              <a:custGeom>
                <a:avLst/>
                <a:gdLst/>
                <a:ahLst/>
                <a:cxnLst/>
                <a:rect l="l" t="t" r="r" b="b"/>
                <a:pathLst>
                  <a:path w="813646" h="7768" extrusionOk="0">
                    <a:moveTo>
                      <a:pt x="0" y="0"/>
                    </a:moveTo>
                    <a:lnTo>
                      <a:pt x="813647" y="0"/>
                    </a:lnTo>
                    <a:lnTo>
                      <a:pt x="813647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431;p19"/>
              <p:cNvSpPr/>
              <p:nvPr/>
            </p:nvSpPr>
            <p:spPr>
              <a:xfrm rot="-2547986">
                <a:off x="2864072" y="1848436"/>
                <a:ext cx="926990" cy="7766"/>
              </a:xfrm>
              <a:custGeom>
                <a:avLst/>
                <a:gdLst/>
                <a:ahLst/>
                <a:cxnLst/>
                <a:rect l="l" t="t" r="r" b="b"/>
                <a:pathLst>
                  <a:path w="927207" h="7768" extrusionOk="0">
                    <a:moveTo>
                      <a:pt x="0" y="0"/>
                    </a:moveTo>
                    <a:lnTo>
                      <a:pt x="927208" y="0"/>
                    </a:lnTo>
                    <a:lnTo>
                      <a:pt x="927208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9"/>
              <p:cNvSpPr/>
              <p:nvPr/>
            </p:nvSpPr>
            <p:spPr>
              <a:xfrm rot="-2547986">
                <a:off x="2787741" y="1837209"/>
                <a:ext cx="979481" cy="7766"/>
              </a:xfrm>
              <a:custGeom>
                <a:avLst/>
                <a:gdLst/>
                <a:ahLst/>
                <a:cxnLst/>
                <a:rect l="l" t="t" r="r" b="b"/>
                <a:pathLst>
                  <a:path w="979711" h="7768" extrusionOk="0">
                    <a:moveTo>
                      <a:pt x="0" y="0"/>
                    </a:moveTo>
                    <a:lnTo>
                      <a:pt x="979712" y="0"/>
                    </a:lnTo>
                    <a:lnTo>
                      <a:pt x="979712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9"/>
              <p:cNvSpPr/>
              <p:nvPr/>
            </p:nvSpPr>
            <p:spPr>
              <a:xfrm rot="-2547986">
                <a:off x="2730893" y="1821224"/>
                <a:ext cx="1003495" cy="7766"/>
              </a:xfrm>
              <a:custGeom>
                <a:avLst/>
                <a:gdLst/>
                <a:ahLst/>
                <a:cxnLst/>
                <a:rect l="l" t="t" r="r" b="b"/>
                <a:pathLst>
                  <a:path w="1003730" h="7768" extrusionOk="0">
                    <a:moveTo>
                      <a:pt x="0" y="0"/>
                    </a:moveTo>
                    <a:lnTo>
                      <a:pt x="1003731" y="0"/>
                    </a:lnTo>
                    <a:lnTo>
                      <a:pt x="1003731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9"/>
              <p:cNvSpPr/>
              <p:nvPr/>
            </p:nvSpPr>
            <p:spPr>
              <a:xfrm rot="-2547986">
                <a:off x="2687978" y="1805445"/>
                <a:ext cx="999196" cy="7766"/>
              </a:xfrm>
              <a:custGeom>
                <a:avLst/>
                <a:gdLst/>
                <a:ahLst/>
                <a:cxnLst/>
                <a:rect l="l" t="t" r="r" b="b"/>
                <a:pathLst>
                  <a:path w="999430" h="7768" extrusionOk="0">
                    <a:moveTo>
                      <a:pt x="0" y="0"/>
                    </a:moveTo>
                    <a:lnTo>
                      <a:pt x="999430" y="0"/>
                    </a:lnTo>
                    <a:lnTo>
                      <a:pt x="999430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9"/>
              <p:cNvSpPr/>
              <p:nvPr/>
            </p:nvSpPr>
            <p:spPr>
              <a:xfrm rot="-2547986">
                <a:off x="2656835" y="1793257"/>
                <a:ext cx="963544" cy="7766"/>
              </a:xfrm>
              <a:custGeom>
                <a:avLst/>
                <a:gdLst/>
                <a:ahLst/>
                <a:cxnLst/>
                <a:rect l="l" t="t" r="r" b="b"/>
                <a:pathLst>
                  <a:path w="963770" h="7768" extrusionOk="0">
                    <a:moveTo>
                      <a:pt x="0" y="0"/>
                    </a:moveTo>
                    <a:lnTo>
                      <a:pt x="963770" y="0"/>
                    </a:lnTo>
                    <a:lnTo>
                      <a:pt x="963770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9"/>
              <p:cNvSpPr/>
              <p:nvPr/>
            </p:nvSpPr>
            <p:spPr>
              <a:xfrm rot="-2547986">
                <a:off x="2638147" y="1790308"/>
                <a:ext cx="882882" cy="7766"/>
              </a:xfrm>
              <a:custGeom>
                <a:avLst/>
                <a:gdLst/>
                <a:ahLst/>
                <a:cxnLst/>
                <a:rect l="l" t="t" r="r" b="b"/>
                <a:pathLst>
                  <a:path w="883089" h="7768" extrusionOk="0">
                    <a:moveTo>
                      <a:pt x="0" y="0"/>
                    </a:moveTo>
                    <a:lnTo>
                      <a:pt x="883090" y="0"/>
                    </a:lnTo>
                    <a:lnTo>
                      <a:pt x="883090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9"/>
              <p:cNvSpPr/>
              <p:nvPr/>
            </p:nvSpPr>
            <p:spPr>
              <a:xfrm rot="-2547986">
                <a:off x="2630470" y="1796721"/>
                <a:ext cx="759752" cy="7766"/>
              </a:xfrm>
              <a:custGeom>
                <a:avLst/>
                <a:gdLst/>
                <a:ahLst/>
                <a:cxnLst/>
                <a:rect l="l" t="t" r="r" b="b"/>
                <a:pathLst>
                  <a:path w="759930" h="7768" extrusionOk="0">
                    <a:moveTo>
                      <a:pt x="0" y="0"/>
                    </a:moveTo>
                    <a:lnTo>
                      <a:pt x="759931" y="0"/>
                    </a:lnTo>
                    <a:lnTo>
                      <a:pt x="759931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9"/>
              <p:cNvSpPr/>
              <p:nvPr/>
            </p:nvSpPr>
            <p:spPr>
              <a:xfrm rot="-2547986">
                <a:off x="2623751" y="1787318"/>
                <a:ext cx="669257" cy="7766"/>
              </a:xfrm>
              <a:custGeom>
                <a:avLst/>
                <a:gdLst/>
                <a:ahLst/>
                <a:cxnLst/>
                <a:rect l="l" t="t" r="r" b="b"/>
                <a:pathLst>
                  <a:path w="669414" h="7768" extrusionOk="0">
                    <a:moveTo>
                      <a:pt x="0" y="0"/>
                    </a:moveTo>
                    <a:lnTo>
                      <a:pt x="669415" y="0"/>
                    </a:lnTo>
                    <a:lnTo>
                      <a:pt x="669415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9"/>
              <p:cNvSpPr/>
              <p:nvPr/>
            </p:nvSpPr>
            <p:spPr>
              <a:xfrm rot="-2547986">
                <a:off x="2619079" y="1764338"/>
                <a:ext cx="604367" cy="7766"/>
              </a:xfrm>
              <a:custGeom>
                <a:avLst/>
                <a:gdLst/>
                <a:ahLst/>
                <a:cxnLst/>
                <a:rect l="l" t="t" r="r" b="b"/>
                <a:pathLst>
                  <a:path w="604509" h="7768" extrusionOk="0">
                    <a:moveTo>
                      <a:pt x="0" y="0"/>
                    </a:moveTo>
                    <a:lnTo>
                      <a:pt x="604510" y="0"/>
                    </a:lnTo>
                    <a:lnTo>
                      <a:pt x="604510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9"/>
              <p:cNvSpPr/>
              <p:nvPr/>
            </p:nvSpPr>
            <p:spPr>
              <a:xfrm rot="-2547986">
                <a:off x="2619694" y="1734746"/>
                <a:ext cx="543396" cy="7766"/>
              </a:xfrm>
              <a:custGeom>
                <a:avLst/>
                <a:gdLst/>
                <a:ahLst/>
                <a:cxnLst/>
                <a:rect l="l" t="t" r="r" b="b"/>
                <a:pathLst>
                  <a:path w="543523" h="7768" extrusionOk="0">
                    <a:moveTo>
                      <a:pt x="0" y="0"/>
                    </a:moveTo>
                    <a:lnTo>
                      <a:pt x="543524" y="0"/>
                    </a:lnTo>
                    <a:lnTo>
                      <a:pt x="543524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9"/>
              <p:cNvSpPr/>
              <p:nvPr/>
            </p:nvSpPr>
            <p:spPr>
              <a:xfrm rot="-2547986">
                <a:off x="2628688" y="1701349"/>
                <a:ext cx="473993" cy="7766"/>
              </a:xfrm>
              <a:custGeom>
                <a:avLst/>
                <a:gdLst/>
                <a:ahLst/>
                <a:cxnLst/>
                <a:rect l="l" t="t" r="r" b="b"/>
                <a:pathLst>
                  <a:path w="474104" h="7768" extrusionOk="0">
                    <a:moveTo>
                      <a:pt x="0" y="0"/>
                    </a:moveTo>
                    <a:lnTo>
                      <a:pt x="474104" y="0"/>
                    </a:lnTo>
                    <a:lnTo>
                      <a:pt x="474104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9"/>
              <p:cNvSpPr/>
              <p:nvPr/>
            </p:nvSpPr>
            <p:spPr>
              <a:xfrm rot="-2547986">
                <a:off x="2652465" y="1665860"/>
                <a:ext cx="379650" cy="7766"/>
              </a:xfrm>
              <a:custGeom>
                <a:avLst/>
                <a:gdLst/>
                <a:ahLst/>
                <a:cxnLst/>
                <a:rect l="l" t="t" r="r" b="b"/>
                <a:pathLst>
                  <a:path w="379739" h="7768" extrusionOk="0">
                    <a:moveTo>
                      <a:pt x="0" y="0"/>
                    </a:moveTo>
                    <a:lnTo>
                      <a:pt x="379740" y="0"/>
                    </a:lnTo>
                    <a:lnTo>
                      <a:pt x="379740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9"/>
              <p:cNvSpPr/>
              <p:nvPr/>
            </p:nvSpPr>
            <p:spPr>
              <a:xfrm rot="-2547986">
                <a:off x="2720526" y="1634047"/>
                <a:ext cx="188875" cy="7766"/>
              </a:xfrm>
              <a:custGeom>
                <a:avLst/>
                <a:gdLst/>
                <a:ahLst/>
                <a:cxnLst/>
                <a:rect l="l" t="t" r="r" b="b"/>
                <a:pathLst>
                  <a:path w="188919" h="7768" extrusionOk="0">
                    <a:moveTo>
                      <a:pt x="0" y="0"/>
                    </a:moveTo>
                    <a:lnTo>
                      <a:pt x="188920" y="0"/>
                    </a:lnTo>
                    <a:lnTo>
                      <a:pt x="188920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0"/>
          <p:cNvSpPr txBox="1">
            <a:spLocks noGrp="1"/>
          </p:cNvSpPr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446" name="Google Shape;446;p20"/>
          <p:cNvGrpSpPr/>
          <p:nvPr/>
        </p:nvGrpSpPr>
        <p:grpSpPr>
          <a:xfrm rot="10800000" flipH="1">
            <a:off x="364900" y="-863894"/>
            <a:ext cx="9433079" cy="4713592"/>
            <a:chOff x="364900" y="1010838"/>
            <a:chExt cx="9433079" cy="4713592"/>
          </a:xfrm>
        </p:grpSpPr>
        <p:sp>
          <p:nvSpPr>
            <p:cNvPr id="447" name="Google Shape;447;p20"/>
            <p:cNvSpPr/>
            <p:nvPr/>
          </p:nvSpPr>
          <p:spPr>
            <a:xfrm>
              <a:off x="8241076" y="1352275"/>
              <a:ext cx="1306861" cy="1306861"/>
            </a:xfrm>
            <a:custGeom>
              <a:avLst/>
              <a:gdLst/>
              <a:ahLst/>
              <a:cxnLst/>
              <a:rect l="l" t="t" r="r" b="b"/>
              <a:pathLst>
                <a:path w="935142" h="935142" extrusionOk="0">
                  <a:moveTo>
                    <a:pt x="935143" y="467571"/>
                  </a:moveTo>
                  <a:cubicBezTo>
                    <a:pt x="935143" y="725804"/>
                    <a:pt x="725805" y="935143"/>
                    <a:pt x="467572" y="935143"/>
                  </a:cubicBezTo>
                  <a:cubicBezTo>
                    <a:pt x="209339" y="935143"/>
                    <a:pt x="0" y="725804"/>
                    <a:pt x="0" y="467572"/>
                  </a:cubicBezTo>
                  <a:cubicBezTo>
                    <a:pt x="0" y="209339"/>
                    <a:pt x="209339" y="0"/>
                    <a:pt x="467572" y="0"/>
                  </a:cubicBezTo>
                  <a:cubicBezTo>
                    <a:pt x="725804" y="0"/>
                    <a:pt x="935143" y="209339"/>
                    <a:pt x="935143" y="46757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8" name="Google Shape;448;p20"/>
            <p:cNvGrpSpPr/>
            <p:nvPr/>
          </p:nvGrpSpPr>
          <p:grpSpPr>
            <a:xfrm>
              <a:off x="8724109" y="1010838"/>
              <a:ext cx="1073870" cy="1073875"/>
              <a:chOff x="5843303" y="751389"/>
              <a:chExt cx="768807" cy="768811"/>
            </a:xfrm>
          </p:grpSpPr>
          <p:sp>
            <p:nvSpPr>
              <p:cNvPr id="449" name="Google Shape;449;p20"/>
              <p:cNvSpPr/>
              <p:nvPr/>
            </p:nvSpPr>
            <p:spPr>
              <a:xfrm rot="-2700000">
                <a:off x="5873937" y="869643"/>
                <a:ext cx="182702" cy="7748"/>
              </a:xfrm>
              <a:custGeom>
                <a:avLst/>
                <a:gdLst/>
                <a:ahLst/>
                <a:cxnLst/>
                <a:rect l="l" t="t" r="r" b="b"/>
                <a:pathLst>
                  <a:path w="182600" h="7744" extrusionOk="0">
                    <a:moveTo>
                      <a:pt x="0" y="0"/>
                    </a:moveTo>
                    <a:lnTo>
                      <a:pt x="182601" y="0"/>
                    </a:lnTo>
                    <a:lnTo>
                      <a:pt x="182601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20"/>
              <p:cNvSpPr/>
              <p:nvPr/>
            </p:nvSpPr>
            <p:spPr>
              <a:xfrm rot="-2700000">
                <a:off x="5798746" y="900621"/>
                <a:ext cx="395236" cy="7748"/>
              </a:xfrm>
              <a:custGeom>
                <a:avLst/>
                <a:gdLst/>
                <a:ahLst/>
                <a:cxnLst/>
                <a:rect l="l" t="t" r="r" b="b"/>
                <a:pathLst>
                  <a:path w="395016" h="7744" extrusionOk="0">
                    <a:moveTo>
                      <a:pt x="0" y="0"/>
                    </a:moveTo>
                    <a:lnTo>
                      <a:pt x="395016" y="0"/>
                    </a:lnTo>
                    <a:lnTo>
                      <a:pt x="395016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20"/>
              <p:cNvSpPr/>
              <p:nvPr/>
            </p:nvSpPr>
            <p:spPr>
              <a:xfrm rot="-2700000">
                <a:off x="5770916" y="931626"/>
                <a:ext cx="512995" cy="7748"/>
              </a:xfrm>
              <a:custGeom>
                <a:avLst/>
                <a:gdLst/>
                <a:ahLst/>
                <a:cxnLst/>
                <a:rect l="l" t="t" r="r" b="b"/>
                <a:pathLst>
                  <a:path w="512710" h="7744" extrusionOk="0">
                    <a:moveTo>
                      <a:pt x="0" y="0"/>
                    </a:moveTo>
                    <a:lnTo>
                      <a:pt x="512711" y="0"/>
                    </a:lnTo>
                    <a:lnTo>
                      <a:pt x="512711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20"/>
              <p:cNvSpPr/>
              <p:nvPr/>
            </p:nvSpPr>
            <p:spPr>
              <a:xfrm rot="-2700000">
                <a:off x="5760003" y="962636"/>
                <a:ext cx="596906" cy="7748"/>
              </a:xfrm>
              <a:custGeom>
                <a:avLst/>
                <a:gdLst/>
                <a:ahLst/>
                <a:cxnLst/>
                <a:rect l="l" t="t" r="r" b="b"/>
                <a:pathLst>
                  <a:path w="596574" h="7744" extrusionOk="0">
                    <a:moveTo>
                      <a:pt x="0" y="0"/>
                    </a:moveTo>
                    <a:lnTo>
                      <a:pt x="596575" y="0"/>
                    </a:lnTo>
                    <a:lnTo>
                      <a:pt x="596575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20"/>
              <p:cNvSpPr/>
              <p:nvPr/>
            </p:nvSpPr>
            <p:spPr>
              <a:xfrm rot="-2700000">
                <a:off x="5760904" y="993660"/>
                <a:ext cx="657165" cy="7748"/>
              </a:xfrm>
              <a:custGeom>
                <a:avLst/>
                <a:gdLst/>
                <a:ahLst/>
                <a:cxnLst/>
                <a:rect l="l" t="t" r="r" b="b"/>
                <a:pathLst>
                  <a:path w="656800" h="7744" extrusionOk="0">
                    <a:moveTo>
                      <a:pt x="0" y="0"/>
                    </a:moveTo>
                    <a:lnTo>
                      <a:pt x="656800" y="0"/>
                    </a:lnTo>
                    <a:lnTo>
                      <a:pt x="656800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20"/>
              <p:cNvSpPr/>
              <p:nvPr/>
            </p:nvSpPr>
            <p:spPr>
              <a:xfrm rot="-2700000">
                <a:off x="5769326" y="1024661"/>
                <a:ext cx="702424" cy="7748"/>
              </a:xfrm>
              <a:custGeom>
                <a:avLst/>
                <a:gdLst/>
                <a:ahLst/>
                <a:cxnLst/>
                <a:rect l="l" t="t" r="r" b="b"/>
                <a:pathLst>
                  <a:path w="702034" h="7744" extrusionOk="0">
                    <a:moveTo>
                      <a:pt x="0" y="0"/>
                    </a:moveTo>
                    <a:lnTo>
                      <a:pt x="702035" y="0"/>
                    </a:lnTo>
                    <a:lnTo>
                      <a:pt x="702035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20"/>
              <p:cNvSpPr/>
              <p:nvPr/>
            </p:nvSpPr>
            <p:spPr>
              <a:xfrm rot="-2700000">
                <a:off x="5784198" y="1055691"/>
                <a:ext cx="734728" cy="7748"/>
              </a:xfrm>
              <a:custGeom>
                <a:avLst/>
                <a:gdLst/>
                <a:ahLst/>
                <a:cxnLst/>
                <a:rect l="l" t="t" r="r" b="b"/>
                <a:pathLst>
                  <a:path w="734320" h="7744" extrusionOk="0">
                    <a:moveTo>
                      <a:pt x="0" y="0"/>
                    </a:moveTo>
                    <a:lnTo>
                      <a:pt x="734321" y="0"/>
                    </a:lnTo>
                    <a:lnTo>
                      <a:pt x="734321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20"/>
              <p:cNvSpPr/>
              <p:nvPr/>
            </p:nvSpPr>
            <p:spPr>
              <a:xfrm rot="-2700000">
                <a:off x="5805428" y="1086697"/>
                <a:ext cx="754363" cy="7748"/>
              </a:xfrm>
              <a:custGeom>
                <a:avLst/>
                <a:gdLst/>
                <a:ahLst/>
                <a:cxnLst/>
                <a:rect l="l" t="t" r="r" b="b"/>
                <a:pathLst>
                  <a:path w="753944" h="7744" extrusionOk="0">
                    <a:moveTo>
                      <a:pt x="0" y="0"/>
                    </a:moveTo>
                    <a:lnTo>
                      <a:pt x="753945" y="0"/>
                    </a:lnTo>
                    <a:lnTo>
                      <a:pt x="753945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20"/>
              <p:cNvSpPr/>
              <p:nvPr/>
            </p:nvSpPr>
            <p:spPr>
              <a:xfrm rot="-2700000">
                <a:off x="5831726" y="1117756"/>
                <a:ext cx="763825" cy="7748"/>
              </a:xfrm>
              <a:custGeom>
                <a:avLst/>
                <a:gdLst/>
                <a:ahLst/>
                <a:cxnLst/>
                <a:rect l="l" t="t" r="r" b="b"/>
                <a:pathLst>
                  <a:path w="763400" h="7744" extrusionOk="0">
                    <a:moveTo>
                      <a:pt x="0" y="0"/>
                    </a:moveTo>
                    <a:lnTo>
                      <a:pt x="763400" y="0"/>
                    </a:lnTo>
                    <a:lnTo>
                      <a:pt x="763400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20"/>
              <p:cNvSpPr/>
              <p:nvPr/>
            </p:nvSpPr>
            <p:spPr>
              <a:xfrm rot="-2700000">
                <a:off x="5862935" y="1148767"/>
                <a:ext cx="763491" cy="7748"/>
              </a:xfrm>
              <a:custGeom>
                <a:avLst/>
                <a:gdLst/>
                <a:ahLst/>
                <a:cxnLst/>
                <a:rect l="l" t="t" r="r" b="b"/>
                <a:pathLst>
                  <a:path w="763067" h="7744" extrusionOk="0">
                    <a:moveTo>
                      <a:pt x="0" y="0"/>
                    </a:moveTo>
                    <a:lnTo>
                      <a:pt x="763067" y="0"/>
                    </a:lnTo>
                    <a:lnTo>
                      <a:pt x="763067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20"/>
              <p:cNvSpPr/>
              <p:nvPr/>
            </p:nvSpPr>
            <p:spPr>
              <a:xfrm rot="-2700000">
                <a:off x="5899030" y="1179813"/>
                <a:ext cx="753318" cy="7748"/>
              </a:xfrm>
              <a:custGeom>
                <a:avLst/>
                <a:gdLst/>
                <a:ahLst/>
                <a:cxnLst/>
                <a:rect l="l" t="t" r="r" b="b"/>
                <a:pathLst>
                  <a:path w="752899" h="7744" extrusionOk="0">
                    <a:moveTo>
                      <a:pt x="0" y="0"/>
                    </a:moveTo>
                    <a:lnTo>
                      <a:pt x="752899" y="0"/>
                    </a:lnTo>
                    <a:lnTo>
                      <a:pt x="752899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20"/>
              <p:cNvSpPr/>
              <p:nvPr/>
            </p:nvSpPr>
            <p:spPr>
              <a:xfrm rot="-2700000">
                <a:off x="5940505" y="1210827"/>
                <a:ext cx="732447" cy="7748"/>
              </a:xfrm>
              <a:custGeom>
                <a:avLst/>
                <a:gdLst/>
                <a:ahLst/>
                <a:cxnLst/>
                <a:rect l="l" t="t" r="r" b="b"/>
                <a:pathLst>
                  <a:path w="732040" h="7744" extrusionOk="0">
                    <a:moveTo>
                      <a:pt x="0" y="0"/>
                    </a:moveTo>
                    <a:lnTo>
                      <a:pt x="732040" y="0"/>
                    </a:lnTo>
                    <a:lnTo>
                      <a:pt x="732040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20"/>
              <p:cNvSpPr/>
              <p:nvPr/>
            </p:nvSpPr>
            <p:spPr>
              <a:xfrm rot="-2700000">
                <a:off x="5988188" y="1241885"/>
                <a:ext cx="699121" cy="7748"/>
              </a:xfrm>
              <a:custGeom>
                <a:avLst/>
                <a:gdLst/>
                <a:ahLst/>
                <a:cxnLst/>
                <a:rect l="l" t="t" r="r" b="b"/>
                <a:pathLst>
                  <a:path w="698732" h="7744" extrusionOk="0">
                    <a:moveTo>
                      <a:pt x="0" y="0"/>
                    </a:moveTo>
                    <a:lnTo>
                      <a:pt x="698732" y="0"/>
                    </a:lnTo>
                    <a:lnTo>
                      <a:pt x="698732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20"/>
              <p:cNvSpPr/>
              <p:nvPr/>
            </p:nvSpPr>
            <p:spPr>
              <a:xfrm rot="-2700000">
                <a:off x="6042266" y="1272930"/>
                <a:ext cx="652981" cy="7748"/>
              </a:xfrm>
              <a:custGeom>
                <a:avLst/>
                <a:gdLst/>
                <a:ahLst/>
                <a:cxnLst/>
                <a:rect l="l" t="t" r="r" b="b"/>
                <a:pathLst>
                  <a:path w="652618" h="7744" extrusionOk="0">
                    <a:moveTo>
                      <a:pt x="0" y="0"/>
                    </a:moveTo>
                    <a:lnTo>
                      <a:pt x="652619" y="0"/>
                    </a:lnTo>
                    <a:lnTo>
                      <a:pt x="652619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20"/>
              <p:cNvSpPr/>
              <p:nvPr/>
            </p:nvSpPr>
            <p:spPr>
              <a:xfrm rot="-2700000">
                <a:off x="6104206" y="1303969"/>
                <a:ext cx="591130" cy="7748"/>
              </a:xfrm>
              <a:custGeom>
                <a:avLst/>
                <a:gdLst/>
                <a:ahLst/>
                <a:cxnLst/>
                <a:rect l="l" t="t" r="r" b="b"/>
                <a:pathLst>
                  <a:path w="590801" h="7744" extrusionOk="0">
                    <a:moveTo>
                      <a:pt x="0" y="0"/>
                    </a:moveTo>
                    <a:lnTo>
                      <a:pt x="590802" y="0"/>
                    </a:lnTo>
                    <a:lnTo>
                      <a:pt x="590802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20"/>
              <p:cNvSpPr/>
              <p:nvPr/>
            </p:nvSpPr>
            <p:spPr>
              <a:xfrm rot="-2700000">
                <a:off x="6178237" y="1335005"/>
                <a:ext cx="505104" cy="7748"/>
              </a:xfrm>
              <a:custGeom>
                <a:avLst/>
                <a:gdLst/>
                <a:ahLst/>
                <a:cxnLst/>
                <a:rect l="l" t="t" r="r" b="b"/>
                <a:pathLst>
                  <a:path w="504823" h="7744" extrusionOk="0">
                    <a:moveTo>
                      <a:pt x="0" y="0"/>
                    </a:moveTo>
                    <a:lnTo>
                      <a:pt x="504824" y="0"/>
                    </a:lnTo>
                    <a:lnTo>
                      <a:pt x="504824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20"/>
              <p:cNvSpPr/>
              <p:nvPr/>
            </p:nvSpPr>
            <p:spPr>
              <a:xfrm rot="-2700000">
                <a:off x="6270208" y="1366048"/>
                <a:ext cx="383184" cy="7748"/>
              </a:xfrm>
              <a:custGeom>
                <a:avLst/>
                <a:gdLst/>
                <a:ahLst/>
                <a:cxnLst/>
                <a:rect l="l" t="t" r="r" b="b"/>
                <a:pathLst>
                  <a:path w="382971" h="7744" extrusionOk="0">
                    <a:moveTo>
                      <a:pt x="0" y="0"/>
                    </a:moveTo>
                    <a:lnTo>
                      <a:pt x="382971" y="0"/>
                    </a:lnTo>
                    <a:lnTo>
                      <a:pt x="382971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20"/>
              <p:cNvSpPr/>
              <p:nvPr/>
            </p:nvSpPr>
            <p:spPr>
              <a:xfrm rot="-2700000">
                <a:off x="6416005" y="1397129"/>
                <a:ext cx="153534" cy="7748"/>
              </a:xfrm>
              <a:custGeom>
                <a:avLst/>
                <a:gdLst/>
                <a:ahLst/>
                <a:cxnLst/>
                <a:rect l="l" t="t" r="r" b="b"/>
                <a:pathLst>
                  <a:path w="153449" h="7744" extrusionOk="0">
                    <a:moveTo>
                      <a:pt x="0" y="0"/>
                    </a:moveTo>
                    <a:lnTo>
                      <a:pt x="153450" y="0"/>
                    </a:lnTo>
                    <a:lnTo>
                      <a:pt x="153450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67" name="Google Shape;467;p20"/>
            <p:cNvSpPr/>
            <p:nvPr/>
          </p:nvSpPr>
          <p:spPr>
            <a:xfrm>
              <a:off x="364900" y="3997172"/>
              <a:ext cx="1615127" cy="1727258"/>
            </a:xfrm>
            <a:custGeom>
              <a:avLst/>
              <a:gdLst/>
              <a:ahLst/>
              <a:cxnLst/>
              <a:rect l="l" t="t" r="r" b="b"/>
              <a:pathLst>
                <a:path w="1281847" h="1370840" extrusionOk="0">
                  <a:moveTo>
                    <a:pt x="66614" y="501867"/>
                  </a:moveTo>
                  <a:cubicBezTo>
                    <a:pt x="91678" y="533179"/>
                    <a:pt x="121493" y="558244"/>
                    <a:pt x="154160" y="576941"/>
                  </a:cubicBezTo>
                  <a:cubicBezTo>
                    <a:pt x="244842" y="628827"/>
                    <a:pt x="297418" y="726352"/>
                    <a:pt x="288224" y="830433"/>
                  </a:cubicBezTo>
                  <a:cubicBezTo>
                    <a:pt x="275894" y="970151"/>
                    <a:pt x="322221" y="1114977"/>
                    <a:pt x="430864" y="1224808"/>
                  </a:cubicBezTo>
                  <a:cubicBezTo>
                    <a:pt x="603937" y="1399758"/>
                    <a:pt x="886176" y="1420023"/>
                    <a:pt x="1082770" y="1272014"/>
                  </a:cubicBezTo>
                  <a:cubicBezTo>
                    <a:pt x="1313028" y="1098679"/>
                    <a:pt x="1347880" y="770279"/>
                    <a:pt x="1164638" y="552874"/>
                  </a:cubicBezTo>
                  <a:cubicBezTo>
                    <a:pt x="1075904" y="447581"/>
                    <a:pt x="952864" y="388448"/>
                    <a:pt x="825714" y="377853"/>
                  </a:cubicBezTo>
                  <a:cubicBezTo>
                    <a:pt x="722606" y="369276"/>
                    <a:pt x="633539" y="303967"/>
                    <a:pt x="599328" y="206324"/>
                  </a:cubicBezTo>
                  <a:cubicBezTo>
                    <a:pt x="587307" y="172041"/>
                    <a:pt x="568966" y="139303"/>
                    <a:pt x="544140" y="109844"/>
                  </a:cubicBezTo>
                  <a:cubicBezTo>
                    <a:pt x="431576" y="-23697"/>
                    <a:pt x="230042" y="-37951"/>
                    <a:pt x="99708" y="80694"/>
                  </a:cubicBezTo>
                  <a:cubicBezTo>
                    <a:pt x="-19080" y="188838"/>
                    <a:pt x="-33762" y="376451"/>
                    <a:pt x="66614" y="5018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68" name="Google Shape;468;p20"/>
            <p:cNvGrpSpPr/>
            <p:nvPr/>
          </p:nvGrpSpPr>
          <p:grpSpPr>
            <a:xfrm>
              <a:off x="402612" y="3750736"/>
              <a:ext cx="1527257" cy="1800631"/>
              <a:chOff x="748471" y="3002789"/>
              <a:chExt cx="1212782" cy="1429866"/>
            </a:xfrm>
          </p:grpSpPr>
          <p:sp>
            <p:nvSpPr>
              <p:cNvPr id="469" name="Google Shape;469;p20"/>
              <p:cNvSpPr/>
              <p:nvPr/>
            </p:nvSpPr>
            <p:spPr>
              <a:xfrm rot="-4699508">
                <a:off x="1361376" y="4267950"/>
                <a:ext cx="8986" cy="266651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266464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266464"/>
                    </a:lnTo>
                    <a:lnTo>
                      <a:pt x="0" y="2664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20"/>
              <p:cNvSpPr/>
              <p:nvPr/>
            </p:nvSpPr>
            <p:spPr>
              <a:xfrm rot="-4699508">
                <a:off x="1372544" y="4089133"/>
                <a:ext cx="8986" cy="518610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518246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518246"/>
                    </a:lnTo>
                    <a:lnTo>
                      <a:pt x="0" y="51824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20"/>
              <p:cNvSpPr/>
              <p:nvPr/>
            </p:nvSpPr>
            <p:spPr>
              <a:xfrm rot="-4699508">
                <a:off x="1383390" y="3963077"/>
                <a:ext cx="8986" cy="664655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664188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664189"/>
                    </a:lnTo>
                    <a:lnTo>
                      <a:pt x="0" y="66418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20"/>
              <p:cNvSpPr/>
              <p:nvPr/>
            </p:nvSpPr>
            <p:spPr>
              <a:xfrm rot="-4699508">
                <a:off x="1393887" y="3858354"/>
                <a:ext cx="8986" cy="767977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767438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767439"/>
                    </a:lnTo>
                    <a:lnTo>
                      <a:pt x="0" y="7674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20"/>
              <p:cNvSpPr/>
              <p:nvPr/>
            </p:nvSpPr>
            <p:spPr>
              <a:xfrm rot="-4699508">
                <a:off x="1405026" y="3766465"/>
                <a:ext cx="8986" cy="845957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845363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845363"/>
                    </a:lnTo>
                    <a:lnTo>
                      <a:pt x="0" y="84536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20"/>
              <p:cNvSpPr/>
              <p:nvPr/>
            </p:nvSpPr>
            <p:spPr>
              <a:xfrm rot="-4699508">
                <a:off x="1416186" y="3684056"/>
                <a:ext cx="8986" cy="904823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904187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904187"/>
                    </a:lnTo>
                    <a:lnTo>
                      <a:pt x="0" y="90418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20"/>
              <p:cNvSpPr/>
              <p:nvPr/>
            </p:nvSpPr>
            <p:spPr>
              <a:xfrm rot="-4699508">
                <a:off x="1427099" y="3609884"/>
                <a:ext cx="8986" cy="947235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946570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946571"/>
                    </a:lnTo>
                    <a:lnTo>
                      <a:pt x="0" y="94657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476;p20"/>
              <p:cNvSpPr/>
              <p:nvPr/>
            </p:nvSpPr>
            <p:spPr>
              <a:xfrm rot="-4699508">
                <a:off x="1437988" y="3542767"/>
                <a:ext cx="8986" cy="975479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974794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974795"/>
                    </a:lnTo>
                    <a:lnTo>
                      <a:pt x="0" y="97479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477;p20"/>
              <p:cNvSpPr/>
              <p:nvPr/>
            </p:nvSpPr>
            <p:spPr>
              <a:xfrm rot="-4699508">
                <a:off x="1448937" y="3481869"/>
                <a:ext cx="8986" cy="991336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990640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990641"/>
                    </a:lnTo>
                    <a:lnTo>
                      <a:pt x="0" y="99064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478;p20"/>
              <p:cNvSpPr/>
              <p:nvPr/>
            </p:nvSpPr>
            <p:spPr>
              <a:xfrm rot="-4699508">
                <a:off x="1459572" y="3426460"/>
                <a:ext cx="8986" cy="996044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995344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995344"/>
                    </a:lnTo>
                    <a:lnTo>
                      <a:pt x="0" y="9953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479;p20"/>
              <p:cNvSpPr/>
              <p:nvPr/>
            </p:nvSpPr>
            <p:spPr>
              <a:xfrm rot="-4699508">
                <a:off x="1465175" y="3370731"/>
                <a:ext cx="8986" cy="999325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998623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998623"/>
                    </a:lnTo>
                    <a:lnTo>
                      <a:pt x="0" y="9986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480;p20"/>
              <p:cNvSpPr/>
              <p:nvPr/>
            </p:nvSpPr>
            <p:spPr>
              <a:xfrm rot="-4699508">
                <a:off x="1462102" y="3310351"/>
                <a:ext cx="8986" cy="1008359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1007651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1007651"/>
                    </a:lnTo>
                    <a:lnTo>
                      <a:pt x="0" y="100765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481;p20"/>
              <p:cNvSpPr/>
              <p:nvPr/>
            </p:nvSpPr>
            <p:spPr>
              <a:xfrm rot="-4699508">
                <a:off x="1448045" y="3242748"/>
                <a:ext cx="8986" cy="1027236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1026514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1026514"/>
                    </a:lnTo>
                    <a:lnTo>
                      <a:pt x="0" y="102651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" name="Google Shape;482;p20"/>
              <p:cNvSpPr/>
              <p:nvPr/>
            </p:nvSpPr>
            <p:spPr>
              <a:xfrm rot="-4699508">
                <a:off x="1417703" y="3162117"/>
                <a:ext cx="8986" cy="1065535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1064787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1064788"/>
                    </a:lnTo>
                    <a:lnTo>
                      <a:pt x="0" y="10647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483;p20"/>
              <p:cNvSpPr/>
              <p:nvPr/>
            </p:nvSpPr>
            <p:spPr>
              <a:xfrm rot="-4699508">
                <a:off x="1368346" y="3067115"/>
                <a:ext cx="8986" cy="1124639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1123849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1123849"/>
                    </a:lnTo>
                    <a:lnTo>
                      <a:pt x="0" y="112384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484;p20"/>
              <p:cNvSpPr/>
              <p:nvPr/>
            </p:nvSpPr>
            <p:spPr>
              <a:xfrm rot="-4699508">
                <a:off x="1331620" y="2998359"/>
                <a:ext cx="8986" cy="1136478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1135680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1135680"/>
                    </a:lnTo>
                    <a:lnTo>
                      <a:pt x="0" y="113568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" name="Google Shape;485;p20"/>
              <p:cNvSpPr/>
              <p:nvPr/>
            </p:nvSpPr>
            <p:spPr>
              <a:xfrm rot="-4699508">
                <a:off x="1298919" y="2947741"/>
                <a:ext cx="8986" cy="1113726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1112944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1112944"/>
                    </a:lnTo>
                    <a:lnTo>
                      <a:pt x="0" y="11129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" name="Google Shape;486;p20"/>
              <p:cNvSpPr/>
              <p:nvPr/>
            </p:nvSpPr>
            <p:spPr>
              <a:xfrm rot="-4699508">
                <a:off x="1259905" y="2915413"/>
                <a:ext cx="8986" cy="1051795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1051056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1051056"/>
                    </a:lnTo>
                    <a:lnTo>
                      <a:pt x="0" y="105105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" name="Google Shape;487;p20"/>
              <p:cNvSpPr/>
              <p:nvPr/>
            </p:nvSpPr>
            <p:spPr>
              <a:xfrm rot="-4699508">
                <a:off x="1177927" y="2928540"/>
                <a:ext cx="8986" cy="881167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880548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880548"/>
                    </a:lnTo>
                    <a:lnTo>
                      <a:pt x="0" y="88054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" name="Google Shape;488;p20"/>
              <p:cNvSpPr/>
              <p:nvPr/>
            </p:nvSpPr>
            <p:spPr>
              <a:xfrm rot="-4699508">
                <a:off x="1085261" y="2959715"/>
                <a:ext cx="8986" cy="670052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669581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669582"/>
                    </a:lnTo>
                    <a:lnTo>
                      <a:pt x="0" y="66958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89;p20"/>
              <p:cNvSpPr/>
              <p:nvPr/>
            </p:nvSpPr>
            <p:spPr>
              <a:xfrm rot="-4699508">
                <a:off x="1074339" y="2933977"/>
                <a:ext cx="8986" cy="606527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606101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606101"/>
                    </a:lnTo>
                    <a:lnTo>
                      <a:pt x="0" y="60610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90;p20"/>
              <p:cNvSpPr/>
              <p:nvPr/>
            </p:nvSpPr>
            <p:spPr>
              <a:xfrm rot="-4699508">
                <a:off x="1079789" y="2905280"/>
                <a:ext cx="8986" cy="555626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555236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555237"/>
                    </a:lnTo>
                    <a:lnTo>
                      <a:pt x="0" y="55523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p20"/>
              <p:cNvSpPr/>
              <p:nvPr/>
            </p:nvSpPr>
            <p:spPr>
              <a:xfrm rot="-4699508">
                <a:off x="1090547" y="2885717"/>
                <a:ext cx="8986" cy="488726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488383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488383"/>
                    </a:lnTo>
                    <a:lnTo>
                      <a:pt x="0" y="48838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20"/>
              <p:cNvSpPr/>
              <p:nvPr/>
            </p:nvSpPr>
            <p:spPr>
              <a:xfrm rot="-4699508">
                <a:off x="1101685" y="2886719"/>
                <a:ext cx="8986" cy="380838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380571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380572"/>
                    </a:lnTo>
                    <a:lnTo>
                      <a:pt x="0" y="38057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493;p20"/>
              <p:cNvSpPr/>
              <p:nvPr/>
            </p:nvSpPr>
            <p:spPr>
              <a:xfrm rot="-4699508">
                <a:off x="1113059" y="2940041"/>
                <a:ext cx="8986" cy="168368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168250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168250"/>
                    </a:lnTo>
                    <a:lnTo>
                      <a:pt x="0" y="16825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94" name="Google Shape;494;p20"/>
          <p:cNvGrpSpPr/>
          <p:nvPr/>
        </p:nvGrpSpPr>
        <p:grpSpPr>
          <a:xfrm rot="10800000" flipH="1">
            <a:off x="-173153" y="1962928"/>
            <a:ext cx="7920452" cy="3066277"/>
            <a:chOff x="-173153" y="-168669"/>
            <a:chExt cx="7920452" cy="3066277"/>
          </a:xfrm>
        </p:grpSpPr>
        <p:sp>
          <p:nvSpPr>
            <p:cNvPr id="495" name="Google Shape;495;p20"/>
            <p:cNvSpPr/>
            <p:nvPr/>
          </p:nvSpPr>
          <p:spPr>
            <a:xfrm>
              <a:off x="-173153" y="1882706"/>
              <a:ext cx="1014837" cy="1014902"/>
            </a:xfrm>
            <a:custGeom>
              <a:avLst/>
              <a:gdLst/>
              <a:ahLst/>
              <a:cxnLst/>
              <a:rect l="l" t="t" r="r" b="b"/>
              <a:pathLst>
                <a:path w="1014837" h="1014902" extrusionOk="0">
                  <a:moveTo>
                    <a:pt x="109338" y="1014879"/>
                  </a:moveTo>
                  <a:cubicBezTo>
                    <a:pt x="80116" y="1014879"/>
                    <a:pt x="52653" y="1003499"/>
                    <a:pt x="31984" y="982830"/>
                  </a:cubicBezTo>
                  <a:cubicBezTo>
                    <a:pt x="-10661" y="940185"/>
                    <a:pt x="-10661" y="870766"/>
                    <a:pt x="31984" y="828121"/>
                  </a:cubicBezTo>
                  <a:lnTo>
                    <a:pt x="828145" y="31984"/>
                  </a:lnTo>
                  <a:cubicBezTo>
                    <a:pt x="870790" y="-10661"/>
                    <a:pt x="940210" y="-10661"/>
                    <a:pt x="982854" y="31984"/>
                  </a:cubicBezTo>
                  <a:cubicBezTo>
                    <a:pt x="1025499" y="74628"/>
                    <a:pt x="1025499" y="144048"/>
                    <a:pt x="982854" y="186692"/>
                  </a:cubicBezTo>
                  <a:lnTo>
                    <a:pt x="186693" y="982854"/>
                  </a:lnTo>
                  <a:cubicBezTo>
                    <a:pt x="166024" y="1003523"/>
                    <a:pt x="138560" y="1014903"/>
                    <a:pt x="109338" y="1014903"/>
                  </a:cubicBezTo>
                  <a:close/>
                  <a:moveTo>
                    <a:pt x="905500" y="11980"/>
                  </a:moveTo>
                  <a:cubicBezTo>
                    <a:pt x="880554" y="11980"/>
                    <a:pt x="855609" y="21483"/>
                    <a:pt x="836627" y="40465"/>
                  </a:cubicBezTo>
                  <a:lnTo>
                    <a:pt x="40465" y="836627"/>
                  </a:lnTo>
                  <a:cubicBezTo>
                    <a:pt x="2477" y="874591"/>
                    <a:pt x="2477" y="936384"/>
                    <a:pt x="40465" y="974373"/>
                  </a:cubicBezTo>
                  <a:cubicBezTo>
                    <a:pt x="58853" y="992761"/>
                    <a:pt x="83324" y="1002905"/>
                    <a:pt x="109338" y="1002905"/>
                  </a:cubicBezTo>
                  <a:cubicBezTo>
                    <a:pt x="135353" y="1002905"/>
                    <a:pt x="159823" y="992785"/>
                    <a:pt x="178211" y="974373"/>
                  </a:cubicBezTo>
                  <a:lnTo>
                    <a:pt x="974373" y="178211"/>
                  </a:lnTo>
                  <a:cubicBezTo>
                    <a:pt x="1012361" y="140223"/>
                    <a:pt x="1012361" y="78453"/>
                    <a:pt x="974373" y="40465"/>
                  </a:cubicBezTo>
                  <a:cubicBezTo>
                    <a:pt x="955390" y="21483"/>
                    <a:pt x="930445" y="11980"/>
                    <a:pt x="905500" y="1198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20"/>
            <p:cNvSpPr/>
            <p:nvPr/>
          </p:nvSpPr>
          <p:spPr>
            <a:xfrm>
              <a:off x="114304" y="2380881"/>
              <a:ext cx="381699" cy="381735"/>
            </a:xfrm>
            <a:custGeom>
              <a:avLst/>
              <a:gdLst/>
              <a:ahLst/>
              <a:cxnLst/>
              <a:rect l="l" t="t" r="r" b="b"/>
              <a:pathLst>
                <a:path w="381699" h="381735" extrusionOk="0">
                  <a:moveTo>
                    <a:pt x="77164" y="381736"/>
                  </a:moveTo>
                  <a:cubicBezTo>
                    <a:pt x="56566" y="381736"/>
                    <a:pt x="37180" y="373706"/>
                    <a:pt x="22593" y="359142"/>
                  </a:cubicBezTo>
                  <a:cubicBezTo>
                    <a:pt x="8030" y="344579"/>
                    <a:pt x="0" y="325193"/>
                    <a:pt x="0" y="304571"/>
                  </a:cubicBezTo>
                  <a:cubicBezTo>
                    <a:pt x="0" y="283950"/>
                    <a:pt x="8030" y="264587"/>
                    <a:pt x="22593" y="250000"/>
                  </a:cubicBezTo>
                  <a:lnTo>
                    <a:pt x="250000" y="22593"/>
                  </a:lnTo>
                  <a:cubicBezTo>
                    <a:pt x="264587" y="8030"/>
                    <a:pt x="283949" y="0"/>
                    <a:pt x="304571" y="0"/>
                  </a:cubicBezTo>
                  <a:cubicBezTo>
                    <a:pt x="325193" y="0"/>
                    <a:pt x="344555" y="8030"/>
                    <a:pt x="359142" y="22593"/>
                  </a:cubicBezTo>
                  <a:cubicBezTo>
                    <a:pt x="389219" y="52670"/>
                    <a:pt x="389219" y="101635"/>
                    <a:pt x="359142" y="131712"/>
                  </a:cubicBezTo>
                  <a:lnTo>
                    <a:pt x="131735" y="359118"/>
                  </a:lnTo>
                  <a:cubicBezTo>
                    <a:pt x="117148" y="373682"/>
                    <a:pt x="97786" y="381712"/>
                    <a:pt x="77164" y="381712"/>
                  </a:cubicBezTo>
                  <a:close/>
                  <a:moveTo>
                    <a:pt x="304571" y="8410"/>
                  </a:moveTo>
                  <a:cubicBezTo>
                    <a:pt x="286207" y="8410"/>
                    <a:pt x="268935" y="15561"/>
                    <a:pt x="255963" y="28556"/>
                  </a:cubicBezTo>
                  <a:lnTo>
                    <a:pt x="28556" y="255963"/>
                  </a:lnTo>
                  <a:cubicBezTo>
                    <a:pt x="15561" y="268959"/>
                    <a:pt x="8410" y="286207"/>
                    <a:pt x="8410" y="304595"/>
                  </a:cubicBezTo>
                  <a:cubicBezTo>
                    <a:pt x="8410" y="322983"/>
                    <a:pt x="15561" y="340231"/>
                    <a:pt x="28556" y="353227"/>
                  </a:cubicBezTo>
                  <a:cubicBezTo>
                    <a:pt x="41552" y="366222"/>
                    <a:pt x="58800" y="373373"/>
                    <a:pt x="77188" y="373373"/>
                  </a:cubicBezTo>
                  <a:cubicBezTo>
                    <a:pt x="95576" y="373373"/>
                    <a:pt x="112824" y="366222"/>
                    <a:pt x="125796" y="353227"/>
                  </a:cubicBezTo>
                  <a:lnTo>
                    <a:pt x="353203" y="125820"/>
                  </a:lnTo>
                  <a:cubicBezTo>
                    <a:pt x="380001" y="99021"/>
                    <a:pt x="380001" y="55379"/>
                    <a:pt x="353203" y="28580"/>
                  </a:cubicBezTo>
                  <a:cubicBezTo>
                    <a:pt x="340207" y="15585"/>
                    <a:pt x="322959" y="8434"/>
                    <a:pt x="304571" y="84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20"/>
            <p:cNvSpPr/>
            <p:nvPr/>
          </p:nvSpPr>
          <p:spPr>
            <a:xfrm>
              <a:off x="7093932" y="-168669"/>
              <a:ext cx="551423" cy="551417"/>
            </a:xfrm>
            <a:custGeom>
              <a:avLst/>
              <a:gdLst/>
              <a:ahLst/>
              <a:cxnLst/>
              <a:rect l="l" t="t" r="r" b="b"/>
              <a:pathLst>
                <a:path w="551423" h="551417" extrusionOk="0">
                  <a:moveTo>
                    <a:pt x="109338" y="551418"/>
                  </a:moveTo>
                  <a:cubicBezTo>
                    <a:pt x="81328" y="551418"/>
                    <a:pt x="53318" y="540750"/>
                    <a:pt x="31983" y="519440"/>
                  </a:cubicBezTo>
                  <a:cubicBezTo>
                    <a:pt x="-10661" y="476795"/>
                    <a:pt x="-10661" y="407376"/>
                    <a:pt x="31983" y="364731"/>
                  </a:cubicBezTo>
                  <a:lnTo>
                    <a:pt x="364731" y="31984"/>
                  </a:lnTo>
                  <a:cubicBezTo>
                    <a:pt x="407376" y="-10661"/>
                    <a:pt x="476795" y="-10661"/>
                    <a:pt x="519440" y="31984"/>
                  </a:cubicBezTo>
                  <a:cubicBezTo>
                    <a:pt x="562084" y="74628"/>
                    <a:pt x="562084" y="144048"/>
                    <a:pt x="519440" y="186692"/>
                  </a:cubicBezTo>
                  <a:lnTo>
                    <a:pt x="186692" y="519440"/>
                  </a:lnTo>
                  <a:cubicBezTo>
                    <a:pt x="165358" y="540774"/>
                    <a:pt x="137348" y="551418"/>
                    <a:pt x="109338" y="551418"/>
                  </a:cubicBezTo>
                  <a:close/>
                  <a:moveTo>
                    <a:pt x="442086" y="11980"/>
                  </a:moveTo>
                  <a:cubicBezTo>
                    <a:pt x="417140" y="11980"/>
                    <a:pt x="392195" y="21483"/>
                    <a:pt x="373212" y="40465"/>
                  </a:cubicBezTo>
                  <a:lnTo>
                    <a:pt x="40465" y="373213"/>
                  </a:lnTo>
                  <a:cubicBezTo>
                    <a:pt x="2477" y="411177"/>
                    <a:pt x="2477" y="472970"/>
                    <a:pt x="40465" y="510959"/>
                  </a:cubicBezTo>
                  <a:cubicBezTo>
                    <a:pt x="78430" y="548947"/>
                    <a:pt x="140223" y="548947"/>
                    <a:pt x="178211" y="510959"/>
                  </a:cubicBezTo>
                  <a:lnTo>
                    <a:pt x="510959" y="178211"/>
                  </a:lnTo>
                  <a:cubicBezTo>
                    <a:pt x="548947" y="140223"/>
                    <a:pt x="548947" y="78453"/>
                    <a:pt x="510959" y="40465"/>
                  </a:cubicBezTo>
                  <a:cubicBezTo>
                    <a:pt x="491977" y="21483"/>
                    <a:pt x="467031" y="11980"/>
                    <a:pt x="442086" y="1198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20"/>
            <p:cNvSpPr/>
            <p:nvPr/>
          </p:nvSpPr>
          <p:spPr>
            <a:xfrm>
              <a:off x="7559627" y="64337"/>
              <a:ext cx="187672" cy="187690"/>
            </a:xfrm>
            <a:custGeom>
              <a:avLst/>
              <a:gdLst/>
              <a:ahLst/>
              <a:cxnLst/>
              <a:rect l="l" t="t" r="r" b="b"/>
              <a:pathLst>
                <a:path w="187672" h="187690" extrusionOk="0">
                  <a:moveTo>
                    <a:pt x="49897" y="187690"/>
                  </a:moveTo>
                  <a:cubicBezTo>
                    <a:pt x="36569" y="187690"/>
                    <a:pt x="24025" y="182487"/>
                    <a:pt x="14593" y="173079"/>
                  </a:cubicBezTo>
                  <a:cubicBezTo>
                    <a:pt x="-4864" y="153622"/>
                    <a:pt x="-4864" y="121953"/>
                    <a:pt x="14593" y="102472"/>
                  </a:cubicBezTo>
                  <a:lnTo>
                    <a:pt x="102472" y="14593"/>
                  </a:lnTo>
                  <a:cubicBezTo>
                    <a:pt x="121929" y="-4864"/>
                    <a:pt x="153598" y="-4864"/>
                    <a:pt x="173079" y="14593"/>
                  </a:cubicBezTo>
                  <a:cubicBezTo>
                    <a:pt x="192536" y="34050"/>
                    <a:pt x="192536" y="65719"/>
                    <a:pt x="173079" y="85200"/>
                  </a:cubicBezTo>
                  <a:lnTo>
                    <a:pt x="85200" y="173079"/>
                  </a:lnTo>
                  <a:cubicBezTo>
                    <a:pt x="75769" y="182511"/>
                    <a:pt x="63224" y="187690"/>
                    <a:pt x="49897" y="187690"/>
                  </a:cubicBezTo>
                  <a:close/>
                  <a:moveTo>
                    <a:pt x="137776" y="8392"/>
                  </a:moveTo>
                  <a:cubicBezTo>
                    <a:pt x="127133" y="8392"/>
                    <a:pt x="116512" y="12431"/>
                    <a:pt x="108411" y="20532"/>
                  </a:cubicBezTo>
                  <a:lnTo>
                    <a:pt x="20532" y="108412"/>
                  </a:lnTo>
                  <a:cubicBezTo>
                    <a:pt x="4330" y="124590"/>
                    <a:pt x="4330" y="150937"/>
                    <a:pt x="20532" y="167140"/>
                  </a:cubicBezTo>
                  <a:cubicBezTo>
                    <a:pt x="28372" y="174980"/>
                    <a:pt x="38802" y="179304"/>
                    <a:pt x="49897" y="179304"/>
                  </a:cubicBezTo>
                  <a:cubicBezTo>
                    <a:pt x="60991" y="179304"/>
                    <a:pt x="71421" y="174980"/>
                    <a:pt x="79261" y="167140"/>
                  </a:cubicBezTo>
                  <a:lnTo>
                    <a:pt x="167140" y="79261"/>
                  </a:lnTo>
                  <a:cubicBezTo>
                    <a:pt x="183343" y="63082"/>
                    <a:pt x="183343" y="36735"/>
                    <a:pt x="167140" y="20532"/>
                  </a:cubicBezTo>
                  <a:cubicBezTo>
                    <a:pt x="159039" y="12431"/>
                    <a:pt x="148419" y="8392"/>
                    <a:pt x="137776" y="83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9" name="Google Shape;499;p20"/>
          <p:cNvGrpSpPr/>
          <p:nvPr/>
        </p:nvGrpSpPr>
        <p:grpSpPr>
          <a:xfrm rot="10800000" flipH="1">
            <a:off x="114296" y="252027"/>
            <a:ext cx="8915414" cy="4489417"/>
            <a:chOff x="114296" y="119093"/>
            <a:chExt cx="8915414" cy="4489417"/>
          </a:xfrm>
        </p:grpSpPr>
        <p:grpSp>
          <p:nvGrpSpPr>
            <p:cNvPr id="500" name="Google Shape;500;p20"/>
            <p:cNvGrpSpPr/>
            <p:nvPr/>
          </p:nvGrpSpPr>
          <p:grpSpPr>
            <a:xfrm>
              <a:off x="114296" y="119093"/>
              <a:ext cx="499089" cy="513267"/>
              <a:chOff x="4220079" y="1854297"/>
              <a:chExt cx="340373" cy="350042"/>
            </a:xfrm>
          </p:grpSpPr>
          <p:grpSp>
            <p:nvGrpSpPr>
              <p:cNvPr id="501" name="Google Shape;501;p20"/>
              <p:cNvGrpSpPr/>
              <p:nvPr/>
            </p:nvGrpSpPr>
            <p:grpSpPr>
              <a:xfrm>
                <a:off x="4220079" y="2179347"/>
                <a:ext cx="340373" cy="24992"/>
                <a:chOff x="4220079" y="2179347"/>
                <a:chExt cx="340373" cy="24992"/>
              </a:xfrm>
            </p:grpSpPr>
            <p:sp>
              <p:nvSpPr>
                <p:cNvPr id="502" name="Google Shape;502;p20"/>
                <p:cNvSpPr/>
                <p:nvPr/>
              </p:nvSpPr>
              <p:spPr>
                <a:xfrm>
                  <a:off x="4220079" y="217934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3" name="Google Shape;503;p20"/>
                <p:cNvSpPr/>
                <p:nvPr/>
              </p:nvSpPr>
              <p:spPr>
                <a:xfrm>
                  <a:off x="4325206" y="217934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4" name="Google Shape;504;p20"/>
                <p:cNvSpPr/>
                <p:nvPr/>
              </p:nvSpPr>
              <p:spPr>
                <a:xfrm>
                  <a:off x="4430333" y="217934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5" name="Google Shape;505;p20"/>
                <p:cNvSpPr/>
                <p:nvPr/>
              </p:nvSpPr>
              <p:spPr>
                <a:xfrm>
                  <a:off x="4535460" y="217934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06" name="Google Shape;506;p20"/>
              <p:cNvGrpSpPr/>
              <p:nvPr/>
            </p:nvGrpSpPr>
            <p:grpSpPr>
              <a:xfrm>
                <a:off x="4220079" y="2070989"/>
                <a:ext cx="340373" cy="24992"/>
                <a:chOff x="4220079" y="2070989"/>
                <a:chExt cx="340373" cy="24992"/>
              </a:xfrm>
            </p:grpSpPr>
            <p:sp>
              <p:nvSpPr>
                <p:cNvPr id="507" name="Google Shape;507;p20"/>
                <p:cNvSpPr/>
                <p:nvPr/>
              </p:nvSpPr>
              <p:spPr>
                <a:xfrm>
                  <a:off x="4220079" y="2070989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8" name="Google Shape;508;p20"/>
                <p:cNvSpPr/>
                <p:nvPr/>
              </p:nvSpPr>
              <p:spPr>
                <a:xfrm>
                  <a:off x="4325206" y="2070989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9" name="Google Shape;509;p20"/>
                <p:cNvSpPr/>
                <p:nvPr/>
              </p:nvSpPr>
              <p:spPr>
                <a:xfrm>
                  <a:off x="4430333" y="2070989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0" name="Google Shape;510;p20"/>
                <p:cNvSpPr/>
                <p:nvPr/>
              </p:nvSpPr>
              <p:spPr>
                <a:xfrm>
                  <a:off x="4535460" y="2070989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11" name="Google Shape;511;p20"/>
              <p:cNvGrpSpPr/>
              <p:nvPr/>
            </p:nvGrpSpPr>
            <p:grpSpPr>
              <a:xfrm>
                <a:off x="4220079" y="1962655"/>
                <a:ext cx="340373" cy="24992"/>
                <a:chOff x="4220079" y="1962655"/>
                <a:chExt cx="340373" cy="24992"/>
              </a:xfrm>
            </p:grpSpPr>
            <p:sp>
              <p:nvSpPr>
                <p:cNvPr id="512" name="Google Shape;512;p20"/>
                <p:cNvSpPr/>
                <p:nvPr/>
              </p:nvSpPr>
              <p:spPr>
                <a:xfrm>
                  <a:off x="4220079" y="1962655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3" name="Google Shape;513;p20"/>
                <p:cNvSpPr/>
                <p:nvPr/>
              </p:nvSpPr>
              <p:spPr>
                <a:xfrm>
                  <a:off x="4325206" y="1962655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4" name="Google Shape;514;p20"/>
                <p:cNvSpPr/>
                <p:nvPr/>
              </p:nvSpPr>
              <p:spPr>
                <a:xfrm>
                  <a:off x="4430333" y="1962655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5" name="Google Shape;515;p20"/>
                <p:cNvSpPr/>
                <p:nvPr/>
              </p:nvSpPr>
              <p:spPr>
                <a:xfrm>
                  <a:off x="4535460" y="1962655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16" name="Google Shape;516;p20"/>
              <p:cNvGrpSpPr/>
              <p:nvPr/>
            </p:nvGrpSpPr>
            <p:grpSpPr>
              <a:xfrm>
                <a:off x="4220079" y="1854297"/>
                <a:ext cx="340373" cy="24992"/>
                <a:chOff x="4220079" y="1854297"/>
                <a:chExt cx="340373" cy="24992"/>
              </a:xfrm>
            </p:grpSpPr>
            <p:sp>
              <p:nvSpPr>
                <p:cNvPr id="517" name="Google Shape;517;p20"/>
                <p:cNvSpPr/>
                <p:nvPr/>
              </p:nvSpPr>
              <p:spPr>
                <a:xfrm>
                  <a:off x="4220079" y="185429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8" name="Google Shape;518;p20"/>
                <p:cNvSpPr/>
                <p:nvPr/>
              </p:nvSpPr>
              <p:spPr>
                <a:xfrm>
                  <a:off x="4325206" y="185429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24993" y="12496"/>
                      </a:moveTo>
                      <a:cubicBezTo>
                        <a:pt x="24993" y="19398"/>
                        <a:pt x="19398" y="24993"/>
                        <a:pt x="12496" y="24993"/>
                      </a:cubicBezTo>
                      <a:cubicBezTo>
                        <a:pt x="5595" y="24993"/>
                        <a:pt x="0" y="19398"/>
                        <a:pt x="0" y="12496"/>
                      </a:cubicBezTo>
                      <a:cubicBezTo>
                        <a:pt x="0" y="5595"/>
                        <a:pt x="5595" y="0"/>
                        <a:pt x="12496" y="0"/>
                      </a:cubicBezTo>
                      <a:cubicBezTo>
                        <a:pt x="19398" y="0"/>
                        <a:pt x="24993" y="5595"/>
                        <a:pt x="24993" y="1249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9" name="Google Shape;519;p20"/>
                <p:cNvSpPr/>
                <p:nvPr/>
              </p:nvSpPr>
              <p:spPr>
                <a:xfrm>
                  <a:off x="4430333" y="185429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0" name="Google Shape;520;p20"/>
                <p:cNvSpPr/>
                <p:nvPr/>
              </p:nvSpPr>
              <p:spPr>
                <a:xfrm>
                  <a:off x="4535460" y="185429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21" name="Google Shape;521;p20"/>
            <p:cNvGrpSpPr/>
            <p:nvPr/>
          </p:nvGrpSpPr>
          <p:grpSpPr>
            <a:xfrm>
              <a:off x="8530621" y="4095243"/>
              <a:ext cx="499089" cy="513267"/>
              <a:chOff x="4220079" y="1854297"/>
              <a:chExt cx="340373" cy="350042"/>
            </a:xfrm>
          </p:grpSpPr>
          <p:grpSp>
            <p:nvGrpSpPr>
              <p:cNvPr id="522" name="Google Shape;522;p20"/>
              <p:cNvGrpSpPr/>
              <p:nvPr/>
            </p:nvGrpSpPr>
            <p:grpSpPr>
              <a:xfrm>
                <a:off x="4220079" y="2179347"/>
                <a:ext cx="340373" cy="24992"/>
                <a:chOff x="4220079" y="2179347"/>
                <a:chExt cx="340373" cy="24992"/>
              </a:xfrm>
            </p:grpSpPr>
            <p:sp>
              <p:nvSpPr>
                <p:cNvPr id="523" name="Google Shape;523;p20"/>
                <p:cNvSpPr/>
                <p:nvPr/>
              </p:nvSpPr>
              <p:spPr>
                <a:xfrm>
                  <a:off x="4220079" y="217934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4" name="Google Shape;524;p20"/>
                <p:cNvSpPr/>
                <p:nvPr/>
              </p:nvSpPr>
              <p:spPr>
                <a:xfrm>
                  <a:off x="4325206" y="217934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5" name="Google Shape;525;p20"/>
                <p:cNvSpPr/>
                <p:nvPr/>
              </p:nvSpPr>
              <p:spPr>
                <a:xfrm>
                  <a:off x="4430333" y="217934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6" name="Google Shape;526;p20"/>
                <p:cNvSpPr/>
                <p:nvPr/>
              </p:nvSpPr>
              <p:spPr>
                <a:xfrm>
                  <a:off x="4535460" y="217934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27" name="Google Shape;527;p20"/>
              <p:cNvGrpSpPr/>
              <p:nvPr/>
            </p:nvGrpSpPr>
            <p:grpSpPr>
              <a:xfrm>
                <a:off x="4220079" y="2070989"/>
                <a:ext cx="340373" cy="24992"/>
                <a:chOff x="4220079" y="2070989"/>
                <a:chExt cx="340373" cy="24992"/>
              </a:xfrm>
            </p:grpSpPr>
            <p:sp>
              <p:nvSpPr>
                <p:cNvPr id="528" name="Google Shape;528;p20"/>
                <p:cNvSpPr/>
                <p:nvPr/>
              </p:nvSpPr>
              <p:spPr>
                <a:xfrm>
                  <a:off x="4220079" y="2070989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9" name="Google Shape;529;p20"/>
                <p:cNvSpPr/>
                <p:nvPr/>
              </p:nvSpPr>
              <p:spPr>
                <a:xfrm>
                  <a:off x="4325206" y="2070989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0" name="Google Shape;530;p20"/>
                <p:cNvSpPr/>
                <p:nvPr/>
              </p:nvSpPr>
              <p:spPr>
                <a:xfrm>
                  <a:off x="4430333" y="2070989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1" name="Google Shape;531;p20"/>
                <p:cNvSpPr/>
                <p:nvPr/>
              </p:nvSpPr>
              <p:spPr>
                <a:xfrm>
                  <a:off x="4535460" y="2070989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32" name="Google Shape;532;p20"/>
              <p:cNvGrpSpPr/>
              <p:nvPr/>
            </p:nvGrpSpPr>
            <p:grpSpPr>
              <a:xfrm>
                <a:off x="4220079" y="1962655"/>
                <a:ext cx="340373" cy="24992"/>
                <a:chOff x="4220079" y="1962655"/>
                <a:chExt cx="340373" cy="24992"/>
              </a:xfrm>
            </p:grpSpPr>
            <p:sp>
              <p:nvSpPr>
                <p:cNvPr id="533" name="Google Shape;533;p20"/>
                <p:cNvSpPr/>
                <p:nvPr/>
              </p:nvSpPr>
              <p:spPr>
                <a:xfrm>
                  <a:off x="4220079" y="1962655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4" name="Google Shape;534;p20"/>
                <p:cNvSpPr/>
                <p:nvPr/>
              </p:nvSpPr>
              <p:spPr>
                <a:xfrm>
                  <a:off x="4325206" y="1962655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5" name="Google Shape;535;p20"/>
                <p:cNvSpPr/>
                <p:nvPr/>
              </p:nvSpPr>
              <p:spPr>
                <a:xfrm>
                  <a:off x="4430333" y="1962655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6" name="Google Shape;536;p20"/>
                <p:cNvSpPr/>
                <p:nvPr/>
              </p:nvSpPr>
              <p:spPr>
                <a:xfrm>
                  <a:off x="4535460" y="1962655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37" name="Google Shape;537;p20"/>
              <p:cNvGrpSpPr/>
              <p:nvPr/>
            </p:nvGrpSpPr>
            <p:grpSpPr>
              <a:xfrm>
                <a:off x="4220079" y="1854297"/>
                <a:ext cx="340373" cy="24992"/>
                <a:chOff x="4220079" y="1854297"/>
                <a:chExt cx="340373" cy="24992"/>
              </a:xfrm>
            </p:grpSpPr>
            <p:sp>
              <p:nvSpPr>
                <p:cNvPr id="538" name="Google Shape;538;p20"/>
                <p:cNvSpPr/>
                <p:nvPr/>
              </p:nvSpPr>
              <p:spPr>
                <a:xfrm>
                  <a:off x="4220079" y="185429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9" name="Google Shape;539;p20"/>
                <p:cNvSpPr/>
                <p:nvPr/>
              </p:nvSpPr>
              <p:spPr>
                <a:xfrm>
                  <a:off x="4325206" y="185429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24993" y="12496"/>
                      </a:moveTo>
                      <a:cubicBezTo>
                        <a:pt x="24993" y="19398"/>
                        <a:pt x="19398" y="24993"/>
                        <a:pt x="12496" y="24993"/>
                      </a:cubicBezTo>
                      <a:cubicBezTo>
                        <a:pt x="5595" y="24993"/>
                        <a:pt x="0" y="19398"/>
                        <a:pt x="0" y="12496"/>
                      </a:cubicBezTo>
                      <a:cubicBezTo>
                        <a:pt x="0" y="5595"/>
                        <a:pt x="5595" y="0"/>
                        <a:pt x="12496" y="0"/>
                      </a:cubicBezTo>
                      <a:cubicBezTo>
                        <a:pt x="19398" y="0"/>
                        <a:pt x="24993" y="5595"/>
                        <a:pt x="24993" y="1249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0" name="Google Shape;540;p20"/>
                <p:cNvSpPr/>
                <p:nvPr/>
              </p:nvSpPr>
              <p:spPr>
                <a:xfrm>
                  <a:off x="4430333" y="185429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1" name="Google Shape;541;p20"/>
                <p:cNvSpPr/>
                <p:nvPr/>
              </p:nvSpPr>
              <p:spPr>
                <a:xfrm>
                  <a:off x="4535460" y="185429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21"/>
          <p:cNvSpPr txBox="1">
            <a:spLocks noGrp="1"/>
          </p:cNvSpPr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44" name="Google Shape;544;p21"/>
          <p:cNvSpPr txBox="1">
            <a:spLocks noGrp="1"/>
          </p:cNvSpPr>
          <p:nvPr>
            <p:ph type="subTitle" idx="1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545" name="Google Shape;545;p21"/>
          <p:cNvGrpSpPr/>
          <p:nvPr/>
        </p:nvGrpSpPr>
        <p:grpSpPr>
          <a:xfrm>
            <a:off x="7868032" y="3017360"/>
            <a:ext cx="1815138" cy="1460667"/>
            <a:chOff x="-910618" y="-62415"/>
            <a:chExt cx="1815138" cy="1460667"/>
          </a:xfrm>
        </p:grpSpPr>
        <p:sp>
          <p:nvSpPr>
            <p:cNvPr id="546" name="Google Shape;546;p21"/>
            <p:cNvSpPr/>
            <p:nvPr/>
          </p:nvSpPr>
          <p:spPr>
            <a:xfrm flipH="1">
              <a:off x="-910618" y="44633"/>
              <a:ext cx="1353618" cy="1353618"/>
            </a:xfrm>
            <a:custGeom>
              <a:avLst/>
              <a:gdLst/>
              <a:ahLst/>
              <a:cxnLst/>
              <a:rect l="l" t="t" r="r" b="b"/>
              <a:pathLst>
                <a:path w="935142" h="935142" extrusionOk="0">
                  <a:moveTo>
                    <a:pt x="935143" y="467572"/>
                  </a:moveTo>
                  <a:cubicBezTo>
                    <a:pt x="935143" y="725804"/>
                    <a:pt x="725804" y="935143"/>
                    <a:pt x="467572" y="935143"/>
                  </a:cubicBezTo>
                  <a:cubicBezTo>
                    <a:pt x="209339" y="935143"/>
                    <a:pt x="0" y="725804"/>
                    <a:pt x="0" y="467572"/>
                  </a:cubicBezTo>
                  <a:cubicBezTo>
                    <a:pt x="0" y="209339"/>
                    <a:pt x="209339" y="0"/>
                    <a:pt x="467572" y="0"/>
                  </a:cubicBezTo>
                  <a:cubicBezTo>
                    <a:pt x="725804" y="0"/>
                    <a:pt x="935143" y="209339"/>
                    <a:pt x="935143" y="4675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47" name="Google Shape;547;p21"/>
            <p:cNvGrpSpPr/>
            <p:nvPr/>
          </p:nvGrpSpPr>
          <p:grpSpPr>
            <a:xfrm flipH="1">
              <a:off x="-418363" y="-62415"/>
              <a:ext cx="1322883" cy="1460655"/>
              <a:chOff x="1699986" y="2467983"/>
              <a:chExt cx="914035" cy="1009228"/>
            </a:xfrm>
          </p:grpSpPr>
          <p:sp>
            <p:nvSpPr>
              <p:cNvPr id="548" name="Google Shape;548;p21"/>
              <p:cNvSpPr/>
              <p:nvPr/>
            </p:nvSpPr>
            <p:spPr>
              <a:xfrm rot="-4917056">
                <a:off x="2196361" y="3382715"/>
                <a:ext cx="7767" cy="159032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159056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159056"/>
                    </a:lnTo>
                    <a:lnTo>
                      <a:pt x="0" y="15905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" name="Google Shape;549;p21"/>
              <p:cNvSpPr/>
              <p:nvPr/>
            </p:nvSpPr>
            <p:spPr>
              <a:xfrm rot="-4917056">
                <a:off x="2203541" y="3221255"/>
                <a:ext cx="7767" cy="388804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388862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388863"/>
                    </a:lnTo>
                    <a:lnTo>
                      <a:pt x="0" y="38886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 rot="-4917056">
                <a:off x="2210407" y="3115068"/>
                <a:ext cx="7767" cy="507788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507864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507864"/>
                    </a:lnTo>
                    <a:lnTo>
                      <a:pt x="0" y="5078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21"/>
              <p:cNvSpPr/>
              <p:nvPr/>
            </p:nvSpPr>
            <p:spPr>
              <a:xfrm rot="-4917056">
                <a:off x="2216576" y="3027474"/>
                <a:ext cx="7767" cy="589407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589495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589495"/>
                    </a:lnTo>
                    <a:lnTo>
                      <a:pt x="0" y="58949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p21"/>
              <p:cNvSpPr/>
              <p:nvPr/>
            </p:nvSpPr>
            <p:spPr>
              <a:xfrm rot="-4917056">
                <a:off x="2223518" y="2951555"/>
                <a:ext cx="7767" cy="647794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647891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647891"/>
                    </a:lnTo>
                    <a:lnTo>
                      <a:pt x="0" y="64789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21"/>
              <p:cNvSpPr/>
              <p:nvPr/>
            </p:nvSpPr>
            <p:spPr>
              <a:xfrm rot="-4917056">
                <a:off x="2229900" y="2884784"/>
                <a:ext cx="7767" cy="687772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687875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687875"/>
                    </a:lnTo>
                    <a:lnTo>
                      <a:pt x="0" y="68787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21"/>
              <p:cNvSpPr/>
              <p:nvPr/>
            </p:nvSpPr>
            <p:spPr>
              <a:xfrm rot="-4917056">
                <a:off x="2236493" y="2825246"/>
                <a:ext cx="7767" cy="713236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713343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713343"/>
                    </a:lnTo>
                    <a:lnTo>
                      <a:pt x="0" y="71334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21"/>
              <p:cNvSpPr/>
              <p:nvPr/>
            </p:nvSpPr>
            <p:spPr>
              <a:xfrm rot="-4917056">
                <a:off x="2240232" y="2768674"/>
                <a:ext cx="7767" cy="732025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732135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732135"/>
                    </a:lnTo>
                    <a:lnTo>
                      <a:pt x="0" y="73213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21"/>
              <p:cNvSpPr/>
              <p:nvPr/>
            </p:nvSpPr>
            <p:spPr>
              <a:xfrm rot="-4917056">
                <a:off x="2234352" y="2707488"/>
                <a:ext cx="7767" cy="757299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757413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757413"/>
                    </a:lnTo>
                    <a:lnTo>
                      <a:pt x="0" y="75741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21"/>
              <p:cNvSpPr/>
              <p:nvPr/>
            </p:nvSpPr>
            <p:spPr>
              <a:xfrm rot="-4917056">
                <a:off x="2212530" y="2634365"/>
                <a:ext cx="7767" cy="802028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802148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802149"/>
                    </a:lnTo>
                    <a:lnTo>
                      <a:pt x="0" y="80214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21"/>
              <p:cNvSpPr/>
              <p:nvPr/>
            </p:nvSpPr>
            <p:spPr>
              <a:xfrm rot="-4917056">
                <a:off x="2180235" y="2555406"/>
                <a:ext cx="7767" cy="855498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855626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855627"/>
                    </a:lnTo>
                    <a:lnTo>
                      <a:pt x="0" y="85562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21"/>
              <p:cNvSpPr/>
              <p:nvPr/>
            </p:nvSpPr>
            <p:spPr>
              <a:xfrm rot="-4917056">
                <a:off x="2157185" y="2494101"/>
                <a:ext cx="7767" cy="876259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876390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876391"/>
                    </a:lnTo>
                    <a:lnTo>
                      <a:pt x="0" y="87639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21"/>
              <p:cNvSpPr/>
              <p:nvPr/>
            </p:nvSpPr>
            <p:spPr>
              <a:xfrm rot="-4917056">
                <a:off x="2136775" y="2445479"/>
                <a:ext cx="7767" cy="872339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872470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872471"/>
                    </a:lnTo>
                    <a:lnTo>
                      <a:pt x="0" y="87247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21"/>
              <p:cNvSpPr/>
              <p:nvPr/>
            </p:nvSpPr>
            <p:spPr>
              <a:xfrm rot="-4917056">
                <a:off x="2116218" y="2407283"/>
                <a:ext cx="7767" cy="847493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847620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847621"/>
                    </a:lnTo>
                    <a:lnTo>
                      <a:pt x="0" y="84762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21"/>
              <p:cNvSpPr/>
              <p:nvPr/>
            </p:nvSpPr>
            <p:spPr>
              <a:xfrm rot="-4917056">
                <a:off x="2090375" y="2382310"/>
                <a:ext cx="7767" cy="794664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794783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794784"/>
                    </a:lnTo>
                    <a:lnTo>
                      <a:pt x="0" y="79478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21"/>
              <p:cNvSpPr/>
              <p:nvPr/>
            </p:nvSpPr>
            <p:spPr>
              <a:xfrm rot="-4917056">
                <a:off x="2043182" y="2383868"/>
                <a:ext cx="7767" cy="682807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682909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682910"/>
                    </a:lnTo>
                    <a:lnTo>
                      <a:pt x="0" y="68291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21"/>
              <p:cNvSpPr/>
              <p:nvPr/>
            </p:nvSpPr>
            <p:spPr>
              <a:xfrm rot="-4917056">
                <a:off x="1996500" y="2393023"/>
                <a:ext cx="7767" cy="555724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555807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555807"/>
                    </a:lnTo>
                    <a:lnTo>
                      <a:pt x="0" y="55580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21"/>
              <p:cNvSpPr/>
              <p:nvPr/>
            </p:nvSpPr>
            <p:spPr>
              <a:xfrm rot="-4917056">
                <a:off x="1992058" y="2374563"/>
                <a:ext cx="7767" cy="495911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495985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495986"/>
                    </a:lnTo>
                    <a:lnTo>
                      <a:pt x="0" y="49598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21"/>
              <p:cNvSpPr/>
              <p:nvPr/>
            </p:nvSpPr>
            <p:spPr>
              <a:xfrm rot="-4917056">
                <a:off x="1997798" y="2358856"/>
                <a:ext cx="7767" cy="433414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433479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433480"/>
                    </a:lnTo>
                    <a:lnTo>
                      <a:pt x="0" y="43348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21"/>
              <p:cNvSpPr/>
              <p:nvPr/>
            </p:nvSpPr>
            <p:spPr>
              <a:xfrm rot="-4917056">
                <a:off x="2004699" y="2360791"/>
                <a:ext cx="7767" cy="335857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335907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335907"/>
                    </a:lnTo>
                    <a:lnTo>
                      <a:pt x="0" y="33590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21"/>
              <p:cNvSpPr/>
              <p:nvPr/>
            </p:nvSpPr>
            <p:spPr>
              <a:xfrm rot="-4917056">
                <a:off x="2011207" y="2410269"/>
                <a:ext cx="7767" cy="143165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143186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143187"/>
                    </a:lnTo>
                    <a:lnTo>
                      <a:pt x="0" y="14318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69" name="Google Shape;569;p21"/>
          <p:cNvSpPr/>
          <p:nvPr/>
        </p:nvSpPr>
        <p:spPr>
          <a:xfrm rot="10800000" flipH="1">
            <a:off x="-687775" y="-558233"/>
            <a:ext cx="2183028" cy="1269094"/>
          </a:xfrm>
          <a:custGeom>
            <a:avLst/>
            <a:gdLst/>
            <a:ahLst/>
            <a:cxnLst/>
            <a:rect l="l" t="t" r="r" b="b"/>
            <a:pathLst>
              <a:path w="1559306" h="906496" extrusionOk="0">
                <a:moveTo>
                  <a:pt x="1238319" y="581585"/>
                </a:moveTo>
                <a:cubicBezTo>
                  <a:pt x="1215227" y="615962"/>
                  <a:pt x="1203562" y="656516"/>
                  <a:pt x="1186742" y="694338"/>
                </a:cubicBezTo>
                <a:cubicBezTo>
                  <a:pt x="1169898" y="732160"/>
                  <a:pt x="1145427" y="769626"/>
                  <a:pt x="1107487" y="786232"/>
                </a:cubicBezTo>
                <a:cubicBezTo>
                  <a:pt x="1043436" y="814266"/>
                  <a:pt x="971166" y="772975"/>
                  <a:pt x="917236" y="728478"/>
                </a:cubicBezTo>
                <a:cubicBezTo>
                  <a:pt x="863307" y="683980"/>
                  <a:pt x="805481" y="631357"/>
                  <a:pt x="735610" y="634184"/>
                </a:cubicBezTo>
                <a:cubicBezTo>
                  <a:pt x="657163" y="637368"/>
                  <a:pt x="601642" y="707975"/>
                  <a:pt x="547689" y="764993"/>
                </a:cubicBezTo>
                <a:cubicBezTo>
                  <a:pt x="487630" y="828497"/>
                  <a:pt x="413744" y="883091"/>
                  <a:pt x="328145" y="900696"/>
                </a:cubicBezTo>
                <a:cubicBezTo>
                  <a:pt x="96937" y="948235"/>
                  <a:pt x="-30854" y="693768"/>
                  <a:pt x="6398" y="496747"/>
                </a:cubicBezTo>
                <a:cubicBezTo>
                  <a:pt x="25807" y="393996"/>
                  <a:pt x="87078" y="300130"/>
                  <a:pt x="172225" y="239691"/>
                </a:cubicBezTo>
                <a:cubicBezTo>
                  <a:pt x="219930" y="205836"/>
                  <a:pt x="254853" y="191154"/>
                  <a:pt x="315245" y="189301"/>
                </a:cubicBezTo>
                <a:cubicBezTo>
                  <a:pt x="373190" y="187543"/>
                  <a:pt x="431989" y="194385"/>
                  <a:pt x="489103" y="181247"/>
                </a:cubicBezTo>
                <a:cubicBezTo>
                  <a:pt x="567027" y="163310"/>
                  <a:pt x="631172" y="110260"/>
                  <a:pt x="698026" y="66380"/>
                </a:cubicBezTo>
                <a:cubicBezTo>
                  <a:pt x="764880" y="22500"/>
                  <a:pt x="845322" y="-14396"/>
                  <a:pt x="922748" y="5560"/>
                </a:cubicBezTo>
                <a:cubicBezTo>
                  <a:pt x="1010461" y="28178"/>
                  <a:pt x="1068168" y="117078"/>
                  <a:pt x="1154930" y="143116"/>
                </a:cubicBezTo>
                <a:cubicBezTo>
                  <a:pt x="1208052" y="159058"/>
                  <a:pt x="1264049" y="149127"/>
                  <a:pt x="1317337" y="139458"/>
                </a:cubicBezTo>
                <a:cubicBezTo>
                  <a:pt x="1371694" y="129575"/>
                  <a:pt x="1431040" y="123255"/>
                  <a:pt x="1483164" y="146157"/>
                </a:cubicBezTo>
                <a:cubicBezTo>
                  <a:pt x="1506827" y="156563"/>
                  <a:pt x="1528874" y="172409"/>
                  <a:pt x="1542178" y="194575"/>
                </a:cubicBezTo>
                <a:cubicBezTo>
                  <a:pt x="1563084" y="229499"/>
                  <a:pt x="1561516" y="278914"/>
                  <a:pt x="1554912" y="317782"/>
                </a:cubicBezTo>
                <a:cubicBezTo>
                  <a:pt x="1547547" y="360997"/>
                  <a:pt x="1526949" y="402002"/>
                  <a:pt x="1495946" y="433077"/>
                </a:cubicBezTo>
                <a:cubicBezTo>
                  <a:pt x="1459573" y="469497"/>
                  <a:pt x="1409492" y="491663"/>
                  <a:pt x="1358200" y="494894"/>
                </a:cubicBezTo>
                <a:cubicBezTo>
                  <a:pt x="1330902" y="496604"/>
                  <a:pt x="1316719" y="502259"/>
                  <a:pt x="1294577" y="519958"/>
                </a:cubicBezTo>
                <a:cubicBezTo>
                  <a:pt x="1272887" y="537301"/>
                  <a:pt x="1253833" y="558540"/>
                  <a:pt x="1238343" y="58158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0" name="Google Shape;570;p21"/>
          <p:cNvGrpSpPr/>
          <p:nvPr/>
        </p:nvGrpSpPr>
        <p:grpSpPr>
          <a:xfrm rot="10800000" flipH="1">
            <a:off x="-442514" y="-237739"/>
            <a:ext cx="2004933" cy="1024576"/>
            <a:chOff x="2688237" y="1469003"/>
            <a:chExt cx="1432300" cy="731945"/>
          </a:xfrm>
        </p:grpSpPr>
        <p:sp>
          <p:nvSpPr>
            <p:cNvPr id="571" name="Google Shape;571;p21"/>
            <p:cNvSpPr/>
            <p:nvPr/>
          </p:nvSpPr>
          <p:spPr>
            <a:xfrm rot="-2547986">
              <a:off x="3991917" y="1931145"/>
              <a:ext cx="112251" cy="7766"/>
            </a:xfrm>
            <a:custGeom>
              <a:avLst/>
              <a:gdLst/>
              <a:ahLst/>
              <a:cxnLst/>
              <a:rect l="l" t="t" r="r" b="b"/>
              <a:pathLst>
                <a:path w="112277" h="7768" extrusionOk="0">
                  <a:moveTo>
                    <a:pt x="0" y="0"/>
                  </a:moveTo>
                  <a:lnTo>
                    <a:pt x="112278" y="0"/>
                  </a:lnTo>
                  <a:lnTo>
                    <a:pt x="112278" y="7769"/>
                  </a:lnTo>
                  <a:lnTo>
                    <a:pt x="0" y="77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21"/>
            <p:cNvSpPr/>
            <p:nvPr/>
          </p:nvSpPr>
          <p:spPr>
            <a:xfrm rot="-2547986">
              <a:off x="3890665" y="1898395"/>
              <a:ext cx="261556" cy="7766"/>
            </a:xfrm>
            <a:custGeom>
              <a:avLst/>
              <a:gdLst/>
              <a:ahLst/>
              <a:cxnLst/>
              <a:rect l="l" t="t" r="r" b="b"/>
              <a:pathLst>
                <a:path w="261617" h="7768" extrusionOk="0">
                  <a:moveTo>
                    <a:pt x="0" y="0"/>
                  </a:moveTo>
                  <a:lnTo>
                    <a:pt x="261618" y="0"/>
                  </a:lnTo>
                  <a:lnTo>
                    <a:pt x="261618" y="7769"/>
                  </a:lnTo>
                  <a:lnTo>
                    <a:pt x="0" y="77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21"/>
            <p:cNvSpPr/>
            <p:nvPr/>
          </p:nvSpPr>
          <p:spPr>
            <a:xfrm rot="-2547986">
              <a:off x="3815715" y="1872136"/>
              <a:ext cx="344141" cy="7766"/>
            </a:xfrm>
            <a:custGeom>
              <a:avLst/>
              <a:gdLst/>
              <a:ahLst/>
              <a:cxnLst/>
              <a:rect l="l" t="t" r="r" b="b"/>
              <a:pathLst>
                <a:path w="344222" h="7768" extrusionOk="0">
                  <a:moveTo>
                    <a:pt x="0" y="0"/>
                  </a:moveTo>
                  <a:lnTo>
                    <a:pt x="344222" y="0"/>
                  </a:lnTo>
                  <a:lnTo>
                    <a:pt x="344222" y="7769"/>
                  </a:lnTo>
                  <a:lnTo>
                    <a:pt x="0" y="77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21"/>
            <p:cNvSpPr/>
            <p:nvPr/>
          </p:nvSpPr>
          <p:spPr>
            <a:xfrm rot="-2547986">
              <a:off x="3480759" y="1956631"/>
              <a:ext cx="703745" cy="7766"/>
            </a:xfrm>
            <a:custGeom>
              <a:avLst/>
              <a:gdLst/>
              <a:ahLst/>
              <a:cxnLst/>
              <a:rect l="l" t="t" r="r" b="b"/>
              <a:pathLst>
                <a:path w="703910" h="7768" extrusionOk="0">
                  <a:moveTo>
                    <a:pt x="0" y="0"/>
                  </a:moveTo>
                  <a:lnTo>
                    <a:pt x="703911" y="0"/>
                  </a:lnTo>
                  <a:lnTo>
                    <a:pt x="703911" y="7769"/>
                  </a:lnTo>
                  <a:lnTo>
                    <a:pt x="0" y="77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21"/>
            <p:cNvSpPr/>
            <p:nvPr/>
          </p:nvSpPr>
          <p:spPr>
            <a:xfrm rot="-2547986">
              <a:off x="3440665" y="1932903"/>
              <a:ext cx="711156" cy="7766"/>
            </a:xfrm>
            <a:custGeom>
              <a:avLst/>
              <a:gdLst/>
              <a:ahLst/>
              <a:cxnLst/>
              <a:rect l="l" t="t" r="r" b="b"/>
              <a:pathLst>
                <a:path w="711323" h="7768" extrusionOk="0">
                  <a:moveTo>
                    <a:pt x="0" y="0"/>
                  </a:moveTo>
                  <a:lnTo>
                    <a:pt x="711323" y="0"/>
                  </a:lnTo>
                  <a:lnTo>
                    <a:pt x="711323" y="7769"/>
                  </a:lnTo>
                  <a:lnTo>
                    <a:pt x="0" y="77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21"/>
            <p:cNvSpPr/>
            <p:nvPr/>
          </p:nvSpPr>
          <p:spPr>
            <a:xfrm rot="-2547986">
              <a:off x="3410370" y="1910498"/>
              <a:ext cx="696192" cy="7766"/>
            </a:xfrm>
            <a:custGeom>
              <a:avLst/>
              <a:gdLst/>
              <a:ahLst/>
              <a:cxnLst/>
              <a:rect l="l" t="t" r="r" b="b"/>
              <a:pathLst>
                <a:path w="696355" h="7768" extrusionOk="0">
                  <a:moveTo>
                    <a:pt x="0" y="0"/>
                  </a:moveTo>
                  <a:lnTo>
                    <a:pt x="696356" y="0"/>
                  </a:lnTo>
                  <a:lnTo>
                    <a:pt x="696356" y="7769"/>
                  </a:lnTo>
                  <a:lnTo>
                    <a:pt x="0" y="77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21"/>
            <p:cNvSpPr/>
            <p:nvPr/>
          </p:nvSpPr>
          <p:spPr>
            <a:xfrm rot="-2547986">
              <a:off x="3386542" y="1890769"/>
              <a:ext cx="662489" cy="7766"/>
            </a:xfrm>
            <a:custGeom>
              <a:avLst/>
              <a:gdLst/>
              <a:ahLst/>
              <a:cxnLst/>
              <a:rect l="l" t="t" r="r" b="b"/>
              <a:pathLst>
                <a:path w="662644" h="7768" extrusionOk="0">
                  <a:moveTo>
                    <a:pt x="0" y="0"/>
                  </a:moveTo>
                  <a:lnTo>
                    <a:pt x="662644" y="0"/>
                  </a:lnTo>
                  <a:lnTo>
                    <a:pt x="662644" y="7769"/>
                  </a:lnTo>
                  <a:lnTo>
                    <a:pt x="0" y="77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21"/>
            <p:cNvSpPr/>
            <p:nvPr/>
          </p:nvSpPr>
          <p:spPr>
            <a:xfrm rot="-2547986">
              <a:off x="3365575" y="1873705"/>
              <a:ext cx="617145" cy="7766"/>
            </a:xfrm>
            <a:custGeom>
              <a:avLst/>
              <a:gdLst/>
              <a:ahLst/>
              <a:cxnLst/>
              <a:rect l="l" t="t" r="r" b="b"/>
              <a:pathLst>
                <a:path w="617290" h="7768" extrusionOk="0">
                  <a:moveTo>
                    <a:pt x="0" y="0"/>
                  </a:moveTo>
                  <a:lnTo>
                    <a:pt x="617291" y="0"/>
                  </a:lnTo>
                  <a:lnTo>
                    <a:pt x="617291" y="7769"/>
                  </a:lnTo>
                  <a:lnTo>
                    <a:pt x="0" y="77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21"/>
            <p:cNvSpPr/>
            <p:nvPr/>
          </p:nvSpPr>
          <p:spPr>
            <a:xfrm rot="-2547986">
              <a:off x="3342004" y="1856106"/>
              <a:ext cx="578240" cy="7766"/>
            </a:xfrm>
            <a:custGeom>
              <a:avLst/>
              <a:gdLst/>
              <a:ahLst/>
              <a:cxnLst/>
              <a:rect l="l" t="t" r="r" b="b"/>
              <a:pathLst>
                <a:path w="578376" h="7768" extrusionOk="0">
                  <a:moveTo>
                    <a:pt x="0" y="0"/>
                  </a:moveTo>
                  <a:lnTo>
                    <a:pt x="578376" y="0"/>
                  </a:lnTo>
                  <a:lnTo>
                    <a:pt x="578376" y="7769"/>
                  </a:lnTo>
                  <a:lnTo>
                    <a:pt x="0" y="77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21"/>
            <p:cNvSpPr/>
            <p:nvPr/>
          </p:nvSpPr>
          <p:spPr>
            <a:xfrm rot="-2547986">
              <a:off x="3311753" y="1836295"/>
              <a:ext cx="557552" cy="7766"/>
            </a:xfrm>
            <a:custGeom>
              <a:avLst/>
              <a:gdLst/>
              <a:ahLst/>
              <a:cxnLst/>
              <a:rect l="l" t="t" r="r" b="b"/>
              <a:pathLst>
                <a:path w="557683" h="7768" extrusionOk="0">
                  <a:moveTo>
                    <a:pt x="0" y="0"/>
                  </a:moveTo>
                  <a:lnTo>
                    <a:pt x="557683" y="0"/>
                  </a:lnTo>
                  <a:lnTo>
                    <a:pt x="557683" y="7769"/>
                  </a:lnTo>
                  <a:lnTo>
                    <a:pt x="0" y="77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21"/>
            <p:cNvSpPr/>
            <p:nvPr/>
          </p:nvSpPr>
          <p:spPr>
            <a:xfrm rot="-2547986">
              <a:off x="3269411" y="1815941"/>
              <a:ext cx="562112" cy="7766"/>
            </a:xfrm>
            <a:custGeom>
              <a:avLst/>
              <a:gdLst/>
              <a:ahLst/>
              <a:cxnLst/>
              <a:rect l="l" t="t" r="r" b="b"/>
              <a:pathLst>
                <a:path w="562244" h="7768" extrusionOk="0">
                  <a:moveTo>
                    <a:pt x="0" y="0"/>
                  </a:moveTo>
                  <a:lnTo>
                    <a:pt x="562245" y="0"/>
                  </a:lnTo>
                  <a:lnTo>
                    <a:pt x="562245" y="7769"/>
                  </a:lnTo>
                  <a:lnTo>
                    <a:pt x="0" y="77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21"/>
            <p:cNvSpPr/>
            <p:nvPr/>
          </p:nvSpPr>
          <p:spPr>
            <a:xfrm rot="-2547986">
              <a:off x="3201866" y="1801724"/>
              <a:ext cx="603607" cy="7766"/>
            </a:xfrm>
            <a:custGeom>
              <a:avLst/>
              <a:gdLst/>
              <a:ahLst/>
              <a:cxnLst/>
              <a:rect l="l" t="t" r="r" b="b"/>
              <a:pathLst>
                <a:path w="603749" h="7768" extrusionOk="0">
                  <a:moveTo>
                    <a:pt x="0" y="0"/>
                  </a:moveTo>
                  <a:lnTo>
                    <a:pt x="603749" y="0"/>
                  </a:lnTo>
                  <a:lnTo>
                    <a:pt x="603749" y="7769"/>
                  </a:lnTo>
                  <a:lnTo>
                    <a:pt x="0" y="77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21"/>
            <p:cNvSpPr/>
            <p:nvPr/>
          </p:nvSpPr>
          <p:spPr>
            <a:xfrm rot="-2547986">
              <a:off x="2990848" y="1841492"/>
              <a:ext cx="813455" cy="7766"/>
            </a:xfrm>
            <a:custGeom>
              <a:avLst/>
              <a:gdLst/>
              <a:ahLst/>
              <a:cxnLst/>
              <a:rect l="l" t="t" r="r" b="b"/>
              <a:pathLst>
                <a:path w="813646" h="7768" extrusionOk="0">
                  <a:moveTo>
                    <a:pt x="0" y="0"/>
                  </a:moveTo>
                  <a:lnTo>
                    <a:pt x="813647" y="0"/>
                  </a:lnTo>
                  <a:lnTo>
                    <a:pt x="813647" y="7769"/>
                  </a:lnTo>
                  <a:lnTo>
                    <a:pt x="0" y="77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21"/>
            <p:cNvSpPr/>
            <p:nvPr/>
          </p:nvSpPr>
          <p:spPr>
            <a:xfrm rot="-2547986">
              <a:off x="2864072" y="1848436"/>
              <a:ext cx="926990" cy="7766"/>
            </a:xfrm>
            <a:custGeom>
              <a:avLst/>
              <a:gdLst/>
              <a:ahLst/>
              <a:cxnLst/>
              <a:rect l="l" t="t" r="r" b="b"/>
              <a:pathLst>
                <a:path w="927207" h="7768" extrusionOk="0">
                  <a:moveTo>
                    <a:pt x="0" y="0"/>
                  </a:moveTo>
                  <a:lnTo>
                    <a:pt x="927208" y="0"/>
                  </a:lnTo>
                  <a:lnTo>
                    <a:pt x="927208" y="7769"/>
                  </a:lnTo>
                  <a:lnTo>
                    <a:pt x="0" y="77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21"/>
            <p:cNvSpPr/>
            <p:nvPr/>
          </p:nvSpPr>
          <p:spPr>
            <a:xfrm rot="-2547986">
              <a:off x="2787741" y="1837209"/>
              <a:ext cx="979481" cy="7766"/>
            </a:xfrm>
            <a:custGeom>
              <a:avLst/>
              <a:gdLst/>
              <a:ahLst/>
              <a:cxnLst/>
              <a:rect l="l" t="t" r="r" b="b"/>
              <a:pathLst>
                <a:path w="979711" h="7768" extrusionOk="0">
                  <a:moveTo>
                    <a:pt x="0" y="0"/>
                  </a:moveTo>
                  <a:lnTo>
                    <a:pt x="979712" y="0"/>
                  </a:lnTo>
                  <a:lnTo>
                    <a:pt x="979712" y="7769"/>
                  </a:lnTo>
                  <a:lnTo>
                    <a:pt x="0" y="77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21"/>
            <p:cNvSpPr/>
            <p:nvPr/>
          </p:nvSpPr>
          <p:spPr>
            <a:xfrm rot="-2547986">
              <a:off x="2730893" y="1821224"/>
              <a:ext cx="1003495" cy="7766"/>
            </a:xfrm>
            <a:custGeom>
              <a:avLst/>
              <a:gdLst/>
              <a:ahLst/>
              <a:cxnLst/>
              <a:rect l="l" t="t" r="r" b="b"/>
              <a:pathLst>
                <a:path w="1003730" h="7768" extrusionOk="0">
                  <a:moveTo>
                    <a:pt x="0" y="0"/>
                  </a:moveTo>
                  <a:lnTo>
                    <a:pt x="1003731" y="0"/>
                  </a:lnTo>
                  <a:lnTo>
                    <a:pt x="1003731" y="7769"/>
                  </a:lnTo>
                  <a:lnTo>
                    <a:pt x="0" y="77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21"/>
            <p:cNvSpPr/>
            <p:nvPr/>
          </p:nvSpPr>
          <p:spPr>
            <a:xfrm rot="-2547986">
              <a:off x="2687978" y="1805445"/>
              <a:ext cx="999196" cy="7766"/>
            </a:xfrm>
            <a:custGeom>
              <a:avLst/>
              <a:gdLst/>
              <a:ahLst/>
              <a:cxnLst/>
              <a:rect l="l" t="t" r="r" b="b"/>
              <a:pathLst>
                <a:path w="999430" h="7768" extrusionOk="0">
                  <a:moveTo>
                    <a:pt x="0" y="0"/>
                  </a:moveTo>
                  <a:lnTo>
                    <a:pt x="999430" y="0"/>
                  </a:lnTo>
                  <a:lnTo>
                    <a:pt x="999430" y="7769"/>
                  </a:lnTo>
                  <a:lnTo>
                    <a:pt x="0" y="77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21"/>
            <p:cNvSpPr/>
            <p:nvPr/>
          </p:nvSpPr>
          <p:spPr>
            <a:xfrm rot="-2547986">
              <a:off x="2656835" y="1793257"/>
              <a:ext cx="963544" cy="7766"/>
            </a:xfrm>
            <a:custGeom>
              <a:avLst/>
              <a:gdLst/>
              <a:ahLst/>
              <a:cxnLst/>
              <a:rect l="l" t="t" r="r" b="b"/>
              <a:pathLst>
                <a:path w="963770" h="7768" extrusionOk="0">
                  <a:moveTo>
                    <a:pt x="0" y="0"/>
                  </a:moveTo>
                  <a:lnTo>
                    <a:pt x="963770" y="0"/>
                  </a:lnTo>
                  <a:lnTo>
                    <a:pt x="963770" y="7769"/>
                  </a:lnTo>
                  <a:lnTo>
                    <a:pt x="0" y="77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21"/>
            <p:cNvSpPr/>
            <p:nvPr/>
          </p:nvSpPr>
          <p:spPr>
            <a:xfrm rot="-2547986">
              <a:off x="2638147" y="1790308"/>
              <a:ext cx="882882" cy="7766"/>
            </a:xfrm>
            <a:custGeom>
              <a:avLst/>
              <a:gdLst/>
              <a:ahLst/>
              <a:cxnLst/>
              <a:rect l="l" t="t" r="r" b="b"/>
              <a:pathLst>
                <a:path w="883089" h="7768" extrusionOk="0">
                  <a:moveTo>
                    <a:pt x="0" y="0"/>
                  </a:moveTo>
                  <a:lnTo>
                    <a:pt x="883090" y="0"/>
                  </a:lnTo>
                  <a:lnTo>
                    <a:pt x="883090" y="7769"/>
                  </a:lnTo>
                  <a:lnTo>
                    <a:pt x="0" y="77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21"/>
            <p:cNvSpPr/>
            <p:nvPr/>
          </p:nvSpPr>
          <p:spPr>
            <a:xfrm rot="-2547986">
              <a:off x="2630470" y="1796721"/>
              <a:ext cx="759752" cy="7766"/>
            </a:xfrm>
            <a:custGeom>
              <a:avLst/>
              <a:gdLst/>
              <a:ahLst/>
              <a:cxnLst/>
              <a:rect l="l" t="t" r="r" b="b"/>
              <a:pathLst>
                <a:path w="759930" h="7768" extrusionOk="0">
                  <a:moveTo>
                    <a:pt x="0" y="0"/>
                  </a:moveTo>
                  <a:lnTo>
                    <a:pt x="759931" y="0"/>
                  </a:lnTo>
                  <a:lnTo>
                    <a:pt x="759931" y="7769"/>
                  </a:lnTo>
                  <a:lnTo>
                    <a:pt x="0" y="77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21"/>
            <p:cNvSpPr/>
            <p:nvPr/>
          </p:nvSpPr>
          <p:spPr>
            <a:xfrm rot="-2547986">
              <a:off x="2623751" y="1787318"/>
              <a:ext cx="669257" cy="7766"/>
            </a:xfrm>
            <a:custGeom>
              <a:avLst/>
              <a:gdLst/>
              <a:ahLst/>
              <a:cxnLst/>
              <a:rect l="l" t="t" r="r" b="b"/>
              <a:pathLst>
                <a:path w="669414" h="7768" extrusionOk="0">
                  <a:moveTo>
                    <a:pt x="0" y="0"/>
                  </a:moveTo>
                  <a:lnTo>
                    <a:pt x="669415" y="0"/>
                  </a:lnTo>
                  <a:lnTo>
                    <a:pt x="669415" y="7769"/>
                  </a:lnTo>
                  <a:lnTo>
                    <a:pt x="0" y="77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21"/>
            <p:cNvSpPr/>
            <p:nvPr/>
          </p:nvSpPr>
          <p:spPr>
            <a:xfrm rot="-2547986">
              <a:off x="2619079" y="1764338"/>
              <a:ext cx="604367" cy="7766"/>
            </a:xfrm>
            <a:custGeom>
              <a:avLst/>
              <a:gdLst/>
              <a:ahLst/>
              <a:cxnLst/>
              <a:rect l="l" t="t" r="r" b="b"/>
              <a:pathLst>
                <a:path w="604509" h="7768" extrusionOk="0">
                  <a:moveTo>
                    <a:pt x="0" y="0"/>
                  </a:moveTo>
                  <a:lnTo>
                    <a:pt x="604510" y="0"/>
                  </a:lnTo>
                  <a:lnTo>
                    <a:pt x="604510" y="7769"/>
                  </a:lnTo>
                  <a:lnTo>
                    <a:pt x="0" y="77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21"/>
            <p:cNvSpPr/>
            <p:nvPr/>
          </p:nvSpPr>
          <p:spPr>
            <a:xfrm rot="-2547986">
              <a:off x="2619694" y="1734746"/>
              <a:ext cx="543396" cy="7766"/>
            </a:xfrm>
            <a:custGeom>
              <a:avLst/>
              <a:gdLst/>
              <a:ahLst/>
              <a:cxnLst/>
              <a:rect l="l" t="t" r="r" b="b"/>
              <a:pathLst>
                <a:path w="543523" h="7768" extrusionOk="0">
                  <a:moveTo>
                    <a:pt x="0" y="0"/>
                  </a:moveTo>
                  <a:lnTo>
                    <a:pt x="543524" y="0"/>
                  </a:lnTo>
                  <a:lnTo>
                    <a:pt x="543524" y="7769"/>
                  </a:lnTo>
                  <a:lnTo>
                    <a:pt x="0" y="77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21"/>
            <p:cNvSpPr/>
            <p:nvPr/>
          </p:nvSpPr>
          <p:spPr>
            <a:xfrm rot="-2547986">
              <a:off x="2628688" y="1701349"/>
              <a:ext cx="473993" cy="7766"/>
            </a:xfrm>
            <a:custGeom>
              <a:avLst/>
              <a:gdLst/>
              <a:ahLst/>
              <a:cxnLst/>
              <a:rect l="l" t="t" r="r" b="b"/>
              <a:pathLst>
                <a:path w="474104" h="7768" extrusionOk="0">
                  <a:moveTo>
                    <a:pt x="0" y="0"/>
                  </a:moveTo>
                  <a:lnTo>
                    <a:pt x="474104" y="0"/>
                  </a:lnTo>
                  <a:lnTo>
                    <a:pt x="474104" y="7769"/>
                  </a:lnTo>
                  <a:lnTo>
                    <a:pt x="0" y="77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21"/>
            <p:cNvSpPr/>
            <p:nvPr/>
          </p:nvSpPr>
          <p:spPr>
            <a:xfrm rot="-2547986">
              <a:off x="2652465" y="1665860"/>
              <a:ext cx="379650" cy="7766"/>
            </a:xfrm>
            <a:custGeom>
              <a:avLst/>
              <a:gdLst/>
              <a:ahLst/>
              <a:cxnLst/>
              <a:rect l="l" t="t" r="r" b="b"/>
              <a:pathLst>
                <a:path w="379739" h="7768" extrusionOk="0">
                  <a:moveTo>
                    <a:pt x="0" y="0"/>
                  </a:moveTo>
                  <a:lnTo>
                    <a:pt x="379740" y="0"/>
                  </a:lnTo>
                  <a:lnTo>
                    <a:pt x="379740" y="7769"/>
                  </a:lnTo>
                  <a:lnTo>
                    <a:pt x="0" y="77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21"/>
            <p:cNvSpPr/>
            <p:nvPr/>
          </p:nvSpPr>
          <p:spPr>
            <a:xfrm rot="-2547986">
              <a:off x="2720526" y="1634047"/>
              <a:ext cx="188875" cy="7766"/>
            </a:xfrm>
            <a:custGeom>
              <a:avLst/>
              <a:gdLst/>
              <a:ahLst/>
              <a:cxnLst/>
              <a:rect l="l" t="t" r="r" b="b"/>
              <a:pathLst>
                <a:path w="188919" h="7768" extrusionOk="0">
                  <a:moveTo>
                    <a:pt x="0" y="0"/>
                  </a:moveTo>
                  <a:lnTo>
                    <a:pt x="188920" y="0"/>
                  </a:lnTo>
                  <a:lnTo>
                    <a:pt x="188920" y="7769"/>
                  </a:lnTo>
                  <a:lnTo>
                    <a:pt x="0" y="77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7" name="Google Shape;597;p21"/>
          <p:cNvGrpSpPr/>
          <p:nvPr/>
        </p:nvGrpSpPr>
        <p:grpSpPr>
          <a:xfrm>
            <a:off x="2248307" y="114306"/>
            <a:ext cx="5838223" cy="4910186"/>
            <a:chOff x="2248307" y="114306"/>
            <a:chExt cx="5838223" cy="4910186"/>
          </a:xfrm>
        </p:grpSpPr>
        <p:sp>
          <p:nvSpPr>
            <p:cNvPr id="598" name="Google Shape;598;p21"/>
            <p:cNvSpPr/>
            <p:nvPr/>
          </p:nvSpPr>
          <p:spPr>
            <a:xfrm>
              <a:off x="2248307" y="4473075"/>
              <a:ext cx="551423" cy="551417"/>
            </a:xfrm>
            <a:custGeom>
              <a:avLst/>
              <a:gdLst/>
              <a:ahLst/>
              <a:cxnLst/>
              <a:rect l="l" t="t" r="r" b="b"/>
              <a:pathLst>
                <a:path w="551423" h="551417" extrusionOk="0">
                  <a:moveTo>
                    <a:pt x="109338" y="551418"/>
                  </a:moveTo>
                  <a:cubicBezTo>
                    <a:pt x="81328" y="551418"/>
                    <a:pt x="53318" y="540750"/>
                    <a:pt x="31983" y="519440"/>
                  </a:cubicBezTo>
                  <a:cubicBezTo>
                    <a:pt x="-10661" y="476795"/>
                    <a:pt x="-10661" y="407376"/>
                    <a:pt x="31983" y="364731"/>
                  </a:cubicBezTo>
                  <a:lnTo>
                    <a:pt x="364731" y="31984"/>
                  </a:lnTo>
                  <a:cubicBezTo>
                    <a:pt x="407376" y="-10661"/>
                    <a:pt x="476795" y="-10661"/>
                    <a:pt x="519440" y="31984"/>
                  </a:cubicBezTo>
                  <a:cubicBezTo>
                    <a:pt x="562084" y="74628"/>
                    <a:pt x="562084" y="144048"/>
                    <a:pt x="519440" y="186692"/>
                  </a:cubicBezTo>
                  <a:lnTo>
                    <a:pt x="186692" y="519440"/>
                  </a:lnTo>
                  <a:cubicBezTo>
                    <a:pt x="165358" y="540774"/>
                    <a:pt x="137348" y="551418"/>
                    <a:pt x="109338" y="551418"/>
                  </a:cubicBezTo>
                  <a:close/>
                  <a:moveTo>
                    <a:pt x="442086" y="11980"/>
                  </a:moveTo>
                  <a:cubicBezTo>
                    <a:pt x="417140" y="11980"/>
                    <a:pt x="392195" y="21483"/>
                    <a:pt x="373212" y="40465"/>
                  </a:cubicBezTo>
                  <a:lnTo>
                    <a:pt x="40465" y="373213"/>
                  </a:lnTo>
                  <a:cubicBezTo>
                    <a:pt x="2477" y="411177"/>
                    <a:pt x="2477" y="472970"/>
                    <a:pt x="40465" y="510959"/>
                  </a:cubicBezTo>
                  <a:cubicBezTo>
                    <a:pt x="78430" y="548947"/>
                    <a:pt x="140223" y="548947"/>
                    <a:pt x="178211" y="510959"/>
                  </a:cubicBezTo>
                  <a:lnTo>
                    <a:pt x="510959" y="178211"/>
                  </a:lnTo>
                  <a:cubicBezTo>
                    <a:pt x="548947" y="140223"/>
                    <a:pt x="548947" y="78453"/>
                    <a:pt x="510959" y="40465"/>
                  </a:cubicBezTo>
                  <a:cubicBezTo>
                    <a:pt x="491977" y="21483"/>
                    <a:pt x="467031" y="11980"/>
                    <a:pt x="442086" y="1198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21"/>
            <p:cNvSpPr/>
            <p:nvPr/>
          </p:nvSpPr>
          <p:spPr>
            <a:xfrm>
              <a:off x="2714002" y="4706081"/>
              <a:ext cx="187672" cy="187690"/>
            </a:xfrm>
            <a:custGeom>
              <a:avLst/>
              <a:gdLst/>
              <a:ahLst/>
              <a:cxnLst/>
              <a:rect l="l" t="t" r="r" b="b"/>
              <a:pathLst>
                <a:path w="187672" h="187690" extrusionOk="0">
                  <a:moveTo>
                    <a:pt x="49897" y="187690"/>
                  </a:moveTo>
                  <a:cubicBezTo>
                    <a:pt x="36569" y="187690"/>
                    <a:pt x="24025" y="182487"/>
                    <a:pt x="14593" y="173079"/>
                  </a:cubicBezTo>
                  <a:cubicBezTo>
                    <a:pt x="-4864" y="153622"/>
                    <a:pt x="-4864" y="121953"/>
                    <a:pt x="14593" y="102472"/>
                  </a:cubicBezTo>
                  <a:lnTo>
                    <a:pt x="102472" y="14593"/>
                  </a:lnTo>
                  <a:cubicBezTo>
                    <a:pt x="121929" y="-4864"/>
                    <a:pt x="153598" y="-4864"/>
                    <a:pt x="173079" y="14593"/>
                  </a:cubicBezTo>
                  <a:cubicBezTo>
                    <a:pt x="192536" y="34050"/>
                    <a:pt x="192536" y="65719"/>
                    <a:pt x="173079" y="85200"/>
                  </a:cubicBezTo>
                  <a:lnTo>
                    <a:pt x="85200" y="173079"/>
                  </a:lnTo>
                  <a:cubicBezTo>
                    <a:pt x="75769" y="182511"/>
                    <a:pt x="63224" y="187690"/>
                    <a:pt x="49897" y="187690"/>
                  </a:cubicBezTo>
                  <a:close/>
                  <a:moveTo>
                    <a:pt x="137776" y="8392"/>
                  </a:moveTo>
                  <a:cubicBezTo>
                    <a:pt x="127133" y="8392"/>
                    <a:pt x="116512" y="12431"/>
                    <a:pt x="108411" y="20532"/>
                  </a:cubicBezTo>
                  <a:lnTo>
                    <a:pt x="20532" y="108412"/>
                  </a:lnTo>
                  <a:cubicBezTo>
                    <a:pt x="4330" y="124590"/>
                    <a:pt x="4330" y="150937"/>
                    <a:pt x="20532" y="167140"/>
                  </a:cubicBezTo>
                  <a:cubicBezTo>
                    <a:pt x="28372" y="174980"/>
                    <a:pt x="38802" y="179304"/>
                    <a:pt x="49897" y="179304"/>
                  </a:cubicBezTo>
                  <a:cubicBezTo>
                    <a:pt x="60991" y="179304"/>
                    <a:pt x="71421" y="174980"/>
                    <a:pt x="79261" y="167140"/>
                  </a:cubicBezTo>
                  <a:lnTo>
                    <a:pt x="167140" y="79261"/>
                  </a:lnTo>
                  <a:cubicBezTo>
                    <a:pt x="183343" y="63082"/>
                    <a:pt x="183343" y="36735"/>
                    <a:pt x="167140" y="20532"/>
                  </a:cubicBezTo>
                  <a:cubicBezTo>
                    <a:pt x="159039" y="12431"/>
                    <a:pt x="148419" y="8392"/>
                    <a:pt x="137776" y="83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21"/>
            <p:cNvSpPr/>
            <p:nvPr/>
          </p:nvSpPr>
          <p:spPr>
            <a:xfrm>
              <a:off x="7535107" y="114306"/>
              <a:ext cx="551423" cy="551417"/>
            </a:xfrm>
            <a:custGeom>
              <a:avLst/>
              <a:gdLst/>
              <a:ahLst/>
              <a:cxnLst/>
              <a:rect l="l" t="t" r="r" b="b"/>
              <a:pathLst>
                <a:path w="551423" h="551417" extrusionOk="0">
                  <a:moveTo>
                    <a:pt x="109338" y="551418"/>
                  </a:moveTo>
                  <a:cubicBezTo>
                    <a:pt x="81328" y="551418"/>
                    <a:pt x="53318" y="540750"/>
                    <a:pt x="31983" y="519440"/>
                  </a:cubicBezTo>
                  <a:cubicBezTo>
                    <a:pt x="-10661" y="476795"/>
                    <a:pt x="-10661" y="407376"/>
                    <a:pt x="31983" y="364731"/>
                  </a:cubicBezTo>
                  <a:lnTo>
                    <a:pt x="364731" y="31984"/>
                  </a:lnTo>
                  <a:cubicBezTo>
                    <a:pt x="407376" y="-10661"/>
                    <a:pt x="476795" y="-10661"/>
                    <a:pt x="519440" y="31984"/>
                  </a:cubicBezTo>
                  <a:cubicBezTo>
                    <a:pt x="562084" y="74628"/>
                    <a:pt x="562084" y="144048"/>
                    <a:pt x="519440" y="186692"/>
                  </a:cubicBezTo>
                  <a:lnTo>
                    <a:pt x="186692" y="519440"/>
                  </a:lnTo>
                  <a:cubicBezTo>
                    <a:pt x="165358" y="540774"/>
                    <a:pt x="137348" y="551418"/>
                    <a:pt x="109338" y="551418"/>
                  </a:cubicBezTo>
                  <a:close/>
                  <a:moveTo>
                    <a:pt x="442086" y="11980"/>
                  </a:moveTo>
                  <a:cubicBezTo>
                    <a:pt x="417140" y="11980"/>
                    <a:pt x="392195" y="21483"/>
                    <a:pt x="373212" y="40465"/>
                  </a:cubicBezTo>
                  <a:lnTo>
                    <a:pt x="40465" y="373213"/>
                  </a:lnTo>
                  <a:cubicBezTo>
                    <a:pt x="2477" y="411177"/>
                    <a:pt x="2477" y="472970"/>
                    <a:pt x="40465" y="510959"/>
                  </a:cubicBezTo>
                  <a:cubicBezTo>
                    <a:pt x="78430" y="548947"/>
                    <a:pt x="140223" y="548947"/>
                    <a:pt x="178211" y="510959"/>
                  </a:cubicBezTo>
                  <a:lnTo>
                    <a:pt x="510959" y="178211"/>
                  </a:lnTo>
                  <a:cubicBezTo>
                    <a:pt x="548947" y="140223"/>
                    <a:pt x="548947" y="78453"/>
                    <a:pt x="510959" y="40465"/>
                  </a:cubicBezTo>
                  <a:cubicBezTo>
                    <a:pt x="491977" y="21483"/>
                    <a:pt x="467031" y="11980"/>
                    <a:pt x="442086" y="1198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1" name="Google Shape;601;p21"/>
          <p:cNvGrpSpPr/>
          <p:nvPr/>
        </p:nvGrpSpPr>
        <p:grpSpPr>
          <a:xfrm>
            <a:off x="112246" y="3613143"/>
            <a:ext cx="499089" cy="513267"/>
            <a:chOff x="4220079" y="1854297"/>
            <a:chExt cx="340373" cy="350042"/>
          </a:xfrm>
        </p:grpSpPr>
        <p:grpSp>
          <p:nvGrpSpPr>
            <p:cNvPr id="602" name="Google Shape;602;p21"/>
            <p:cNvGrpSpPr/>
            <p:nvPr/>
          </p:nvGrpSpPr>
          <p:grpSpPr>
            <a:xfrm>
              <a:off x="4220079" y="2179347"/>
              <a:ext cx="340373" cy="24992"/>
              <a:chOff x="4220079" y="2179347"/>
              <a:chExt cx="340373" cy="24992"/>
            </a:xfrm>
          </p:grpSpPr>
          <p:sp>
            <p:nvSpPr>
              <p:cNvPr id="603" name="Google Shape;603;p21"/>
              <p:cNvSpPr/>
              <p:nvPr/>
            </p:nvSpPr>
            <p:spPr>
              <a:xfrm>
                <a:off x="4220079" y="217934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21"/>
              <p:cNvSpPr/>
              <p:nvPr/>
            </p:nvSpPr>
            <p:spPr>
              <a:xfrm>
                <a:off x="4325206" y="217934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21"/>
              <p:cNvSpPr/>
              <p:nvPr/>
            </p:nvSpPr>
            <p:spPr>
              <a:xfrm>
                <a:off x="4430333" y="217934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6" name="Google Shape;606;p21"/>
              <p:cNvSpPr/>
              <p:nvPr/>
            </p:nvSpPr>
            <p:spPr>
              <a:xfrm>
                <a:off x="4535460" y="217934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7" name="Google Shape;607;p21"/>
            <p:cNvGrpSpPr/>
            <p:nvPr/>
          </p:nvGrpSpPr>
          <p:grpSpPr>
            <a:xfrm>
              <a:off x="4220079" y="2070989"/>
              <a:ext cx="340373" cy="24992"/>
              <a:chOff x="4220079" y="2070989"/>
              <a:chExt cx="340373" cy="24992"/>
            </a:xfrm>
          </p:grpSpPr>
          <p:sp>
            <p:nvSpPr>
              <p:cNvPr id="608" name="Google Shape;608;p21"/>
              <p:cNvSpPr/>
              <p:nvPr/>
            </p:nvSpPr>
            <p:spPr>
              <a:xfrm>
                <a:off x="4220079" y="2070989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21"/>
              <p:cNvSpPr/>
              <p:nvPr/>
            </p:nvSpPr>
            <p:spPr>
              <a:xfrm>
                <a:off x="4325206" y="2070989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21"/>
              <p:cNvSpPr/>
              <p:nvPr/>
            </p:nvSpPr>
            <p:spPr>
              <a:xfrm>
                <a:off x="4430333" y="2070989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1" name="Google Shape;611;p21"/>
              <p:cNvSpPr/>
              <p:nvPr/>
            </p:nvSpPr>
            <p:spPr>
              <a:xfrm>
                <a:off x="4535460" y="2070989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2" name="Google Shape;612;p21"/>
            <p:cNvGrpSpPr/>
            <p:nvPr/>
          </p:nvGrpSpPr>
          <p:grpSpPr>
            <a:xfrm>
              <a:off x="4220079" y="1962655"/>
              <a:ext cx="340373" cy="24992"/>
              <a:chOff x="4220079" y="1962655"/>
              <a:chExt cx="340373" cy="24992"/>
            </a:xfrm>
          </p:grpSpPr>
          <p:sp>
            <p:nvSpPr>
              <p:cNvPr id="613" name="Google Shape;613;p21"/>
              <p:cNvSpPr/>
              <p:nvPr/>
            </p:nvSpPr>
            <p:spPr>
              <a:xfrm>
                <a:off x="4220079" y="1962655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614;p21"/>
              <p:cNvSpPr/>
              <p:nvPr/>
            </p:nvSpPr>
            <p:spPr>
              <a:xfrm>
                <a:off x="4325206" y="1962655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p21"/>
              <p:cNvSpPr/>
              <p:nvPr/>
            </p:nvSpPr>
            <p:spPr>
              <a:xfrm>
                <a:off x="4430333" y="1962655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p21"/>
              <p:cNvSpPr/>
              <p:nvPr/>
            </p:nvSpPr>
            <p:spPr>
              <a:xfrm>
                <a:off x="4535460" y="1962655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7" name="Google Shape;617;p21"/>
            <p:cNvGrpSpPr/>
            <p:nvPr/>
          </p:nvGrpSpPr>
          <p:grpSpPr>
            <a:xfrm>
              <a:off x="4220079" y="1854297"/>
              <a:ext cx="340373" cy="24992"/>
              <a:chOff x="4220079" y="1854297"/>
              <a:chExt cx="340373" cy="24992"/>
            </a:xfrm>
          </p:grpSpPr>
          <p:sp>
            <p:nvSpPr>
              <p:cNvPr id="618" name="Google Shape;618;p21"/>
              <p:cNvSpPr/>
              <p:nvPr/>
            </p:nvSpPr>
            <p:spPr>
              <a:xfrm>
                <a:off x="4220079" y="185429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619;p21"/>
              <p:cNvSpPr/>
              <p:nvPr/>
            </p:nvSpPr>
            <p:spPr>
              <a:xfrm>
                <a:off x="4325206" y="185429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24993" y="12496"/>
                    </a:moveTo>
                    <a:cubicBezTo>
                      <a:pt x="24993" y="19398"/>
                      <a:pt x="19398" y="24993"/>
                      <a:pt x="12496" y="24993"/>
                    </a:cubicBezTo>
                    <a:cubicBezTo>
                      <a:pt x="5595" y="24993"/>
                      <a:pt x="0" y="19398"/>
                      <a:pt x="0" y="12496"/>
                    </a:cubicBezTo>
                    <a:cubicBezTo>
                      <a:pt x="0" y="5595"/>
                      <a:pt x="5595" y="0"/>
                      <a:pt x="12496" y="0"/>
                    </a:cubicBezTo>
                    <a:cubicBezTo>
                      <a:pt x="19398" y="0"/>
                      <a:pt x="24993" y="5595"/>
                      <a:pt x="24993" y="1249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21"/>
              <p:cNvSpPr/>
              <p:nvPr/>
            </p:nvSpPr>
            <p:spPr>
              <a:xfrm>
                <a:off x="4430333" y="185429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p21"/>
              <p:cNvSpPr/>
              <p:nvPr/>
            </p:nvSpPr>
            <p:spPr>
              <a:xfrm>
                <a:off x="4535460" y="185429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22"/>
          <p:cNvSpPr>
            <a:spLocks noGrp="1"/>
          </p:cNvSpPr>
          <p:nvPr>
            <p:ph type="pic" idx="2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624" name="Google Shape;624;p22"/>
          <p:cNvSpPr txBox="1">
            <a:spLocks noGrp="1"/>
          </p:cNvSpPr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23"/>
          <p:cNvSpPr txBox="1">
            <a:spLocks noGrp="1"/>
          </p:cNvSpPr>
          <p:nvPr>
            <p:ph type="title" hasCustomPrompt="1"/>
          </p:nvPr>
        </p:nvSpPr>
        <p:spPr>
          <a:xfrm>
            <a:off x="2829300" y="1601500"/>
            <a:ext cx="3485400" cy="96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27" name="Google Shape;627;p23"/>
          <p:cNvSpPr txBox="1">
            <a:spLocks noGrp="1"/>
          </p:cNvSpPr>
          <p:nvPr>
            <p:ph type="subTitle" idx="1"/>
          </p:nvPr>
        </p:nvSpPr>
        <p:spPr>
          <a:xfrm>
            <a:off x="2829300" y="2498900"/>
            <a:ext cx="3485400" cy="10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628" name="Google Shape;628;p23"/>
          <p:cNvGrpSpPr/>
          <p:nvPr/>
        </p:nvGrpSpPr>
        <p:grpSpPr>
          <a:xfrm>
            <a:off x="114308" y="2188718"/>
            <a:ext cx="5981589" cy="2840492"/>
            <a:chOff x="114308" y="2188718"/>
            <a:chExt cx="5981589" cy="2840492"/>
          </a:xfrm>
        </p:grpSpPr>
        <p:grpSp>
          <p:nvGrpSpPr>
            <p:cNvPr id="629" name="Google Shape;629;p23"/>
            <p:cNvGrpSpPr/>
            <p:nvPr/>
          </p:nvGrpSpPr>
          <p:grpSpPr>
            <a:xfrm>
              <a:off x="114308" y="2188718"/>
              <a:ext cx="499089" cy="513267"/>
              <a:chOff x="4220079" y="1854297"/>
              <a:chExt cx="340373" cy="350042"/>
            </a:xfrm>
          </p:grpSpPr>
          <p:grpSp>
            <p:nvGrpSpPr>
              <p:cNvPr id="630" name="Google Shape;630;p23"/>
              <p:cNvGrpSpPr/>
              <p:nvPr/>
            </p:nvGrpSpPr>
            <p:grpSpPr>
              <a:xfrm>
                <a:off x="4220079" y="2179347"/>
                <a:ext cx="340373" cy="24992"/>
                <a:chOff x="4220079" y="2179347"/>
                <a:chExt cx="340373" cy="24992"/>
              </a:xfrm>
            </p:grpSpPr>
            <p:sp>
              <p:nvSpPr>
                <p:cNvPr id="631" name="Google Shape;631;p23"/>
                <p:cNvSpPr/>
                <p:nvPr/>
              </p:nvSpPr>
              <p:spPr>
                <a:xfrm>
                  <a:off x="4220079" y="217934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23"/>
                <p:cNvSpPr/>
                <p:nvPr/>
              </p:nvSpPr>
              <p:spPr>
                <a:xfrm>
                  <a:off x="4325206" y="217934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23"/>
                <p:cNvSpPr/>
                <p:nvPr/>
              </p:nvSpPr>
              <p:spPr>
                <a:xfrm>
                  <a:off x="4430333" y="217934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23"/>
                <p:cNvSpPr/>
                <p:nvPr/>
              </p:nvSpPr>
              <p:spPr>
                <a:xfrm>
                  <a:off x="4535460" y="217934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35" name="Google Shape;635;p23"/>
              <p:cNvGrpSpPr/>
              <p:nvPr/>
            </p:nvGrpSpPr>
            <p:grpSpPr>
              <a:xfrm>
                <a:off x="4220079" y="2070989"/>
                <a:ext cx="340373" cy="24992"/>
                <a:chOff x="4220079" y="2070989"/>
                <a:chExt cx="340373" cy="24992"/>
              </a:xfrm>
            </p:grpSpPr>
            <p:sp>
              <p:nvSpPr>
                <p:cNvPr id="636" name="Google Shape;636;p23"/>
                <p:cNvSpPr/>
                <p:nvPr/>
              </p:nvSpPr>
              <p:spPr>
                <a:xfrm>
                  <a:off x="4220079" y="2070989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23"/>
                <p:cNvSpPr/>
                <p:nvPr/>
              </p:nvSpPr>
              <p:spPr>
                <a:xfrm>
                  <a:off x="4325206" y="2070989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23"/>
                <p:cNvSpPr/>
                <p:nvPr/>
              </p:nvSpPr>
              <p:spPr>
                <a:xfrm>
                  <a:off x="4430333" y="2070989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23"/>
                <p:cNvSpPr/>
                <p:nvPr/>
              </p:nvSpPr>
              <p:spPr>
                <a:xfrm>
                  <a:off x="4535460" y="2070989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40" name="Google Shape;640;p23"/>
              <p:cNvGrpSpPr/>
              <p:nvPr/>
            </p:nvGrpSpPr>
            <p:grpSpPr>
              <a:xfrm>
                <a:off x="4220079" y="1962655"/>
                <a:ext cx="340373" cy="24992"/>
                <a:chOff x="4220079" y="1962655"/>
                <a:chExt cx="340373" cy="24992"/>
              </a:xfrm>
            </p:grpSpPr>
            <p:sp>
              <p:nvSpPr>
                <p:cNvPr id="641" name="Google Shape;641;p23"/>
                <p:cNvSpPr/>
                <p:nvPr/>
              </p:nvSpPr>
              <p:spPr>
                <a:xfrm>
                  <a:off x="4220079" y="1962655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23"/>
                <p:cNvSpPr/>
                <p:nvPr/>
              </p:nvSpPr>
              <p:spPr>
                <a:xfrm>
                  <a:off x="4325206" y="1962655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23"/>
                <p:cNvSpPr/>
                <p:nvPr/>
              </p:nvSpPr>
              <p:spPr>
                <a:xfrm>
                  <a:off x="4430333" y="1962655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23"/>
                <p:cNvSpPr/>
                <p:nvPr/>
              </p:nvSpPr>
              <p:spPr>
                <a:xfrm>
                  <a:off x="4535460" y="1962655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45" name="Google Shape;645;p23"/>
              <p:cNvGrpSpPr/>
              <p:nvPr/>
            </p:nvGrpSpPr>
            <p:grpSpPr>
              <a:xfrm>
                <a:off x="4220079" y="1854297"/>
                <a:ext cx="340373" cy="24992"/>
                <a:chOff x="4220079" y="1854297"/>
                <a:chExt cx="340373" cy="24992"/>
              </a:xfrm>
            </p:grpSpPr>
            <p:sp>
              <p:nvSpPr>
                <p:cNvPr id="646" name="Google Shape;646;p23"/>
                <p:cNvSpPr/>
                <p:nvPr/>
              </p:nvSpPr>
              <p:spPr>
                <a:xfrm>
                  <a:off x="4220079" y="185429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23"/>
                <p:cNvSpPr/>
                <p:nvPr/>
              </p:nvSpPr>
              <p:spPr>
                <a:xfrm>
                  <a:off x="4325206" y="185429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24993" y="12496"/>
                      </a:moveTo>
                      <a:cubicBezTo>
                        <a:pt x="24993" y="19398"/>
                        <a:pt x="19398" y="24993"/>
                        <a:pt x="12496" y="24993"/>
                      </a:cubicBezTo>
                      <a:cubicBezTo>
                        <a:pt x="5595" y="24993"/>
                        <a:pt x="0" y="19398"/>
                        <a:pt x="0" y="12496"/>
                      </a:cubicBezTo>
                      <a:cubicBezTo>
                        <a:pt x="0" y="5595"/>
                        <a:pt x="5595" y="0"/>
                        <a:pt x="12496" y="0"/>
                      </a:cubicBezTo>
                      <a:cubicBezTo>
                        <a:pt x="19398" y="0"/>
                        <a:pt x="24993" y="5595"/>
                        <a:pt x="24993" y="1249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23"/>
                <p:cNvSpPr/>
                <p:nvPr/>
              </p:nvSpPr>
              <p:spPr>
                <a:xfrm>
                  <a:off x="4430333" y="185429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23"/>
                <p:cNvSpPr/>
                <p:nvPr/>
              </p:nvSpPr>
              <p:spPr>
                <a:xfrm>
                  <a:off x="4535460" y="185429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50" name="Google Shape;650;p23"/>
            <p:cNvGrpSpPr/>
            <p:nvPr/>
          </p:nvGrpSpPr>
          <p:grpSpPr>
            <a:xfrm>
              <a:off x="5596808" y="4515943"/>
              <a:ext cx="499089" cy="513267"/>
              <a:chOff x="4220079" y="1854297"/>
              <a:chExt cx="340373" cy="350042"/>
            </a:xfrm>
          </p:grpSpPr>
          <p:grpSp>
            <p:nvGrpSpPr>
              <p:cNvPr id="651" name="Google Shape;651;p23"/>
              <p:cNvGrpSpPr/>
              <p:nvPr/>
            </p:nvGrpSpPr>
            <p:grpSpPr>
              <a:xfrm>
                <a:off x="4220079" y="2179347"/>
                <a:ext cx="340373" cy="24992"/>
                <a:chOff x="4220079" y="2179347"/>
                <a:chExt cx="340373" cy="24992"/>
              </a:xfrm>
            </p:grpSpPr>
            <p:sp>
              <p:nvSpPr>
                <p:cNvPr id="652" name="Google Shape;652;p23"/>
                <p:cNvSpPr/>
                <p:nvPr/>
              </p:nvSpPr>
              <p:spPr>
                <a:xfrm>
                  <a:off x="4220079" y="217934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23"/>
                <p:cNvSpPr/>
                <p:nvPr/>
              </p:nvSpPr>
              <p:spPr>
                <a:xfrm>
                  <a:off x="4325206" y="217934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23"/>
                <p:cNvSpPr/>
                <p:nvPr/>
              </p:nvSpPr>
              <p:spPr>
                <a:xfrm>
                  <a:off x="4430333" y="217934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23"/>
                <p:cNvSpPr/>
                <p:nvPr/>
              </p:nvSpPr>
              <p:spPr>
                <a:xfrm>
                  <a:off x="4535460" y="217934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56" name="Google Shape;656;p23"/>
              <p:cNvGrpSpPr/>
              <p:nvPr/>
            </p:nvGrpSpPr>
            <p:grpSpPr>
              <a:xfrm>
                <a:off x="4220079" y="2070989"/>
                <a:ext cx="340373" cy="24992"/>
                <a:chOff x="4220079" y="2070989"/>
                <a:chExt cx="340373" cy="24992"/>
              </a:xfrm>
            </p:grpSpPr>
            <p:sp>
              <p:nvSpPr>
                <p:cNvPr id="657" name="Google Shape;657;p23"/>
                <p:cNvSpPr/>
                <p:nvPr/>
              </p:nvSpPr>
              <p:spPr>
                <a:xfrm>
                  <a:off x="4220079" y="2070989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23"/>
                <p:cNvSpPr/>
                <p:nvPr/>
              </p:nvSpPr>
              <p:spPr>
                <a:xfrm>
                  <a:off x="4325206" y="2070989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23"/>
                <p:cNvSpPr/>
                <p:nvPr/>
              </p:nvSpPr>
              <p:spPr>
                <a:xfrm>
                  <a:off x="4430333" y="2070989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23"/>
                <p:cNvSpPr/>
                <p:nvPr/>
              </p:nvSpPr>
              <p:spPr>
                <a:xfrm>
                  <a:off x="4535460" y="2070989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61" name="Google Shape;661;p23"/>
              <p:cNvGrpSpPr/>
              <p:nvPr/>
            </p:nvGrpSpPr>
            <p:grpSpPr>
              <a:xfrm>
                <a:off x="4220079" y="1962655"/>
                <a:ext cx="340373" cy="24992"/>
                <a:chOff x="4220079" y="1962655"/>
                <a:chExt cx="340373" cy="24992"/>
              </a:xfrm>
            </p:grpSpPr>
            <p:sp>
              <p:nvSpPr>
                <p:cNvPr id="662" name="Google Shape;662;p23"/>
                <p:cNvSpPr/>
                <p:nvPr/>
              </p:nvSpPr>
              <p:spPr>
                <a:xfrm>
                  <a:off x="4220079" y="1962655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23"/>
                <p:cNvSpPr/>
                <p:nvPr/>
              </p:nvSpPr>
              <p:spPr>
                <a:xfrm>
                  <a:off x="4325206" y="1962655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23"/>
                <p:cNvSpPr/>
                <p:nvPr/>
              </p:nvSpPr>
              <p:spPr>
                <a:xfrm>
                  <a:off x="4430333" y="1962655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23"/>
                <p:cNvSpPr/>
                <p:nvPr/>
              </p:nvSpPr>
              <p:spPr>
                <a:xfrm>
                  <a:off x="4535460" y="1962655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66" name="Google Shape;666;p23"/>
              <p:cNvGrpSpPr/>
              <p:nvPr/>
            </p:nvGrpSpPr>
            <p:grpSpPr>
              <a:xfrm>
                <a:off x="4220079" y="1854297"/>
                <a:ext cx="340373" cy="24992"/>
                <a:chOff x="4220079" y="1854297"/>
                <a:chExt cx="340373" cy="24992"/>
              </a:xfrm>
            </p:grpSpPr>
            <p:sp>
              <p:nvSpPr>
                <p:cNvPr id="667" name="Google Shape;667;p23"/>
                <p:cNvSpPr/>
                <p:nvPr/>
              </p:nvSpPr>
              <p:spPr>
                <a:xfrm>
                  <a:off x="4220079" y="185429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23"/>
                <p:cNvSpPr/>
                <p:nvPr/>
              </p:nvSpPr>
              <p:spPr>
                <a:xfrm>
                  <a:off x="4325206" y="185429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24993" y="12496"/>
                      </a:moveTo>
                      <a:cubicBezTo>
                        <a:pt x="24993" y="19398"/>
                        <a:pt x="19398" y="24993"/>
                        <a:pt x="12496" y="24993"/>
                      </a:cubicBezTo>
                      <a:cubicBezTo>
                        <a:pt x="5595" y="24993"/>
                        <a:pt x="0" y="19398"/>
                        <a:pt x="0" y="12496"/>
                      </a:cubicBezTo>
                      <a:cubicBezTo>
                        <a:pt x="0" y="5595"/>
                        <a:pt x="5595" y="0"/>
                        <a:pt x="12496" y="0"/>
                      </a:cubicBezTo>
                      <a:cubicBezTo>
                        <a:pt x="19398" y="0"/>
                        <a:pt x="24993" y="5595"/>
                        <a:pt x="24993" y="1249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23"/>
                <p:cNvSpPr/>
                <p:nvPr/>
              </p:nvSpPr>
              <p:spPr>
                <a:xfrm>
                  <a:off x="4430333" y="185429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23"/>
                <p:cNvSpPr/>
                <p:nvPr/>
              </p:nvSpPr>
              <p:spPr>
                <a:xfrm>
                  <a:off x="4535460" y="185429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671" name="Google Shape;671;p23"/>
          <p:cNvGrpSpPr/>
          <p:nvPr/>
        </p:nvGrpSpPr>
        <p:grpSpPr>
          <a:xfrm>
            <a:off x="-165099" y="41349"/>
            <a:ext cx="9699765" cy="5535787"/>
            <a:chOff x="-165099" y="41349"/>
            <a:chExt cx="9699765" cy="5535787"/>
          </a:xfrm>
        </p:grpSpPr>
        <p:sp>
          <p:nvSpPr>
            <p:cNvPr id="672" name="Google Shape;672;p23"/>
            <p:cNvSpPr/>
            <p:nvPr/>
          </p:nvSpPr>
          <p:spPr>
            <a:xfrm rot="10800000" flipH="1">
              <a:off x="7676119" y="232784"/>
              <a:ext cx="1858548" cy="1408854"/>
            </a:xfrm>
            <a:custGeom>
              <a:avLst/>
              <a:gdLst/>
              <a:ahLst/>
              <a:cxnLst/>
              <a:rect l="l" t="t" r="r" b="b"/>
              <a:pathLst>
                <a:path w="1435172" h="1087918" extrusionOk="0">
                  <a:moveTo>
                    <a:pt x="228834" y="599192"/>
                  </a:moveTo>
                  <a:cubicBezTo>
                    <a:pt x="241045" y="559635"/>
                    <a:pt x="240546" y="517442"/>
                    <a:pt x="245773" y="476365"/>
                  </a:cubicBezTo>
                  <a:cubicBezTo>
                    <a:pt x="251000" y="435289"/>
                    <a:pt x="263686" y="392382"/>
                    <a:pt x="295236" y="365560"/>
                  </a:cubicBezTo>
                  <a:cubicBezTo>
                    <a:pt x="348501" y="320278"/>
                    <a:pt x="429609" y="338999"/>
                    <a:pt x="494063" y="366107"/>
                  </a:cubicBezTo>
                  <a:cubicBezTo>
                    <a:pt x="558517" y="393190"/>
                    <a:pt x="629053" y="426950"/>
                    <a:pt x="695122" y="404119"/>
                  </a:cubicBezTo>
                  <a:cubicBezTo>
                    <a:pt x="769317" y="378484"/>
                    <a:pt x="802174" y="294882"/>
                    <a:pt x="837430" y="224750"/>
                  </a:cubicBezTo>
                  <a:cubicBezTo>
                    <a:pt x="876677" y="146659"/>
                    <a:pt x="931700" y="73105"/>
                    <a:pt x="1008626" y="31601"/>
                  </a:cubicBezTo>
                  <a:cubicBezTo>
                    <a:pt x="1216362" y="-80487"/>
                    <a:pt x="1411981" y="126441"/>
                    <a:pt x="1433031" y="325838"/>
                  </a:cubicBezTo>
                  <a:cubicBezTo>
                    <a:pt x="1444007" y="429824"/>
                    <a:pt x="1412361" y="537351"/>
                    <a:pt x="1348216" y="619742"/>
                  </a:cubicBezTo>
                  <a:cubicBezTo>
                    <a:pt x="1312271" y="665903"/>
                    <a:pt x="1283049" y="690017"/>
                    <a:pt x="1225747" y="709165"/>
                  </a:cubicBezTo>
                  <a:cubicBezTo>
                    <a:pt x="1170748" y="727530"/>
                    <a:pt x="1112470" y="737888"/>
                    <a:pt x="1061582" y="766920"/>
                  </a:cubicBezTo>
                  <a:cubicBezTo>
                    <a:pt x="992115" y="806547"/>
                    <a:pt x="945954" y="875800"/>
                    <a:pt x="894567" y="937071"/>
                  </a:cubicBezTo>
                  <a:cubicBezTo>
                    <a:pt x="843156" y="998342"/>
                    <a:pt x="776777" y="1056832"/>
                    <a:pt x="696857" y="1060016"/>
                  </a:cubicBezTo>
                  <a:cubicBezTo>
                    <a:pt x="606341" y="1063603"/>
                    <a:pt x="525494" y="995063"/>
                    <a:pt x="434906" y="995111"/>
                  </a:cubicBezTo>
                  <a:cubicBezTo>
                    <a:pt x="379433" y="995111"/>
                    <a:pt x="328663" y="1020768"/>
                    <a:pt x="280435" y="1045358"/>
                  </a:cubicBezTo>
                  <a:cubicBezTo>
                    <a:pt x="231210" y="1070469"/>
                    <a:pt x="176187" y="1093609"/>
                    <a:pt x="119716" y="1086672"/>
                  </a:cubicBezTo>
                  <a:cubicBezTo>
                    <a:pt x="94058" y="1083536"/>
                    <a:pt x="68376" y="1074698"/>
                    <a:pt x="49274" y="1057284"/>
                  </a:cubicBezTo>
                  <a:cubicBezTo>
                    <a:pt x="19198" y="1029868"/>
                    <a:pt x="6488" y="982091"/>
                    <a:pt x="1641" y="942963"/>
                  </a:cubicBezTo>
                  <a:cubicBezTo>
                    <a:pt x="-3752" y="899463"/>
                    <a:pt x="4183" y="854252"/>
                    <a:pt x="24923" y="815575"/>
                  </a:cubicBezTo>
                  <a:cubicBezTo>
                    <a:pt x="49251" y="770222"/>
                    <a:pt x="90850" y="734586"/>
                    <a:pt x="139054" y="716720"/>
                  </a:cubicBezTo>
                  <a:cubicBezTo>
                    <a:pt x="164712" y="707217"/>
                    <a:pt x="176662" y="697738"/>
                    <a:pt x="192770" y="674408"/>
                  </a:cubicBezTo>
                  <a:cubicBezTo>
                    <a:pt x="208545" y="651553"/>
                    <a:pt x="220685" y="625729"/>
                    <a:pt x="228881" y="5992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73" name="Google Shape;673;p23"/>
            <p:cNvGrpSpPr/>
            <p:nvPr/>
          </p:nvGrpSpPr>
          <p:grpSpPr>
            <a:xfrm rot="10800000" flipH="1">
              <a:off x="7642989" y="41349"/>
              <a:ext cx="1773106" cy="1121835"/>
              <a:chOff x="6395258" y="4147425"/>
              <a:chExt cx="1367082" cy="865012"/>
            </a:xfrm>
          </p:grpSpPr>
          <p:sp>
            <p:nvSpPr>
              <p:cNvPr id="674" name="Google Shape;674;p23"/>
              <p:cNvSpPr/>
              <p:nvPr/>
            </p:nvSpPr>
            <p:spPr>
              <a:xfrm rot="-3548076">
                <a:off x="6374808" y="4705175"/>
                <a:ext cx="112163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112277" h="7768" extrusionOk="0">
                    <a:moveTo>
                      <a:pt x="0" y="0"/>
                    </a:moveTo>
                    <a:lnTo>
                      <a:pt x="112278" y="0"/>
                    </a:lnTo>
                    <a:lnTo>
                      <a:pt x="112278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p23"/>
              <p:cNvSpPr/>
              <p:nvPr/>
            </p:nvSpPr>
            <p:spPr>
              <a:xfrm rot="-3548076">
                <a:off x="6334952" y="4728925"/>
                <a:ext cx="261350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261617" h="7768" extrusionOk="0">
                    <a:moveTo>
                      <a:pt x="0" y="0"/>
                    </a:moveTo>
                    <a:lnTo>
                      <a:pt x="261618" y="0"/>
                    </a:lnTo>
                    <a:lnTo>
                      <a:pt x="261618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6" name="Google Shape;676;p23"/>
              <p:cNvSpPr/>
              <p:nvPr/>
            </p:nvSpPr>
            <p:spPr>
              <a:xfrm rot="-3548076">
                <a:off x="6333430" y="4744370"/>
                <a:ext cx="343871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344222" h="7768" extrusionOk="0">
                    <a:moveTo>
                      <a:pt x="0" y="0"/>
                    </a:moveTo>
                    <a:lnTo>
                      <a:pt x="344222" y="0"/>
                    </a:lnTo>
                    <a:lnTo>
                      <a:pt x="344222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" name="Google Shape;677;p23"/>
              <p:cNvSpPr/>
              <p:nvPr/>
            </p:nvSpPr>
            <p:spPr>
              <a:xfrm rot="-3548076">
                <a:off x="6277704" y="4618859"/>
                <a:ext cx="703194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703911" h="7768" extrusionOk="0">
                    <a:moveTo>
                      <a:pt x="0" y="0"/>
                    </a:moveTo>
                    <a:lnTo>
                      <a:pt x="703911" y="0"/>
                    </a:lnTo>
                    <a:lnTo>
                      <a:pt x="703911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" name="Google Shape;678;p23"/>
              <p:cNvSpPr/>
              <p:nvPr/>
            </p:nvSpPr>
            <p:spPr>
              <a:xfrm rot="-3548076">
                <a:off x="6315674" y="4631097"/>
                <a:ext cx="710598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711323" h="7768" extrusionOk="0">
                    <a:moveTo>
                      <a:pt x="0" y="0"/>
                    </a:moveTo>
                    <a:lnTo>
                      <a:pt x="711323" y="0"/>
                    </a:lnTo>
                    <a:lnTo>
                      <a:pt x="711323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9" name="Google Shape;679;p23"/>
              <p:cNvSpPr/>
              <p:nvPr/>
            </p:nvSpPr>
            <p:spPr>
              <a:xfrm rot="-3548076">
                <a:off x="6365778" y="4641671"/>
                <a:ext cx="695646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696356" h="7768" extrusionOk="0">
                    <a:moveTo>
                      <a:pt x="0" y="0"/>
                    </a:moveTo>
                    <a:lnTo>
                      <a:pt x="696357" y="0"/>
                    </a:lnTo>
                    <a:lnTo>
                      <a:pt x="696357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" name="Google Shape;680;p23"/>
              <p:cNvSpPr/>
              <p:nvPr/>
            </p:nvSpPr>
            <p:spPr>
              <a:xfrm rot="-3548076">
                <a:off x="6427298" y="4648872"/>
                <a:ext cx="661969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662644" h="7768" extrusionOk="0">
                    <a:moveTo>
                      <a:pt x="0" y="0"/>
                    </a:moveTo>
                    <a:lnTo>
                      <a:pt x="662644" y="0"/>
                    </a:lnTo>
                    <a:lnTo>
                      <a:pt x="662644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1" name="Google Shape;681;p23"/>
              <p:cNvSpPr/>
              <p:nvPr/>
            </p:nvSpPr>
            <p:spPr>
              <a:xfrm rot="-3548076">
                <a:off x="6496658" y="4652649"/>
                <a:ext cx="616662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617291" h="7768" extrusionOk="0">
                    <a:moveTo>
                      <a:pt x="0" y="0"/>
                    </a:moveTo>
                    <a:lnTo>
                      <a:pt x="617291" y="0"/>
                    </a:lnTo>
                    <a:lnTo>
                      <a:pt x="617291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" name="Google Shape;682;p23"/>
              <p:cNvSpPr/>
              <p:nvPr/>
            </p:nvSpPr>
            <p:spPr>
              <a:xfrm rot="-3548076">
                <a:off x="6562425" y="4657107"/>
                <a:ext cx="577786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578376" h="7768" extrusionOk="0">
                    <a:moveTo>
                      <a:pt x="0" y="0"/>
                    </a:moveTo>
                    <a:lnTo>
                      <a:pt x="578377" y="0"/>
                    </a:lnTo>
                    <a:lnTo>
                      <a:pt x="578377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" name="Google Shape;683;p23"/>
              <p:cNvSpPr/>
              <p:nvPr/>
            </p:nvSpPr>
            <p:spPr>
              <a:xfrm rot="-3548076">
                <a:off x="6617378" y="4664401"/>
                <a:ext cx="557139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557707" h="7768" extrusionOk="0">
                    <a:moveTo>
                      <a:pt x="0" y="0"/>
                    </a:moveTo>
                    <a:lnTo>
                      <a:pt x="557707" y="0"/>
                    </a:lnTo>
                    <a:lnTo>
                      <a:pt x="557707" y="7768"/>
                    </a:lnTo>
                    <a:lnTo>
                      <a:pt x="0" y="77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" name="Google Shape;684;p23"/>
              <p:cNvSpPr/>
              <p:nvPr/>
            </p:nvSpPr>
            <p:spPr>
              <a:xfrm rot="-3548076">
                <a:off x="6659308" y="4672365"/>
                <a:ext cx="561672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562245" h="7768" extrusionOk="0">
                    <a:moveTo>
                      <a:pt x="0" y="0"/>
                    </a:moveTo>
                    <a:lnTo>
                      <a:pt x="562245" y="0"/>
                    </a:lnTo>
                    <a:lnTo>
                      <a:pt x="562245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" name="Google Shape;685;p23"/>
              <p:cNvSpPr/>
              <p:nvPr/>
            </p:nvSpPr>
            <p:spPr>
              <a:xfrm rot="-3548076">
                <a:off x="6687450" y="4672497"/>
                <a:ext cx="603134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603749" h="7768" extrusionOk="0">
                    <a:moveTo>
                      <a:pt x="0" y="0"/>
                    </a:moveTo>
                    <a:lnTo>
                      <a:pt x="603749" y="0"/>
                    </a:lnTo>
                    <a:lnTo>
                      <a:pt x="603749" y="7768"/>
                    </a:lnTo>
                    <a:lnTo>
                      <a:pt x="0" y="77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6" name="Google Shape;686;p23"/>
              <p:cNvSpPr/>
              <p:nvPr/>
            </p:nvSpPr>
            <p:spPr>
              <a:xfrm rot="-3548076">
                <a:off x="6672538" y="4603925"/>
                <a:ext cx="812818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813647" h="7768" extrusionOk="0">
                    <a:moveTo>
                      <a:pt x="0" y="0"/>
                    </a:moveTo>
                    <a:lnTo>
                      <a:pt x="813647" y="0"/>
                    </a:lnTo>
                    <a:lnTo>
                      <a:pt x="813647" y="7768"/>
                    </a:lnTo>
                    <a:lnTo>
                      <a:pt x="0" y="77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7" name="Google Shape;687;p23"/>
              <p:cNvSpPr/>
              <p:nvPr/>
            </p:nvSpPr>
            <p:spPr>
              <a:xfrm rot="-3548076">
                <a:off x="6680801" y="4577167"/>
                <a:ext cx="926263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927208" h="7768" extrusionOk="0">
                    <a:moveTo>
                      <a:pt x="0" y="0"/>
                    </a:moveTo>
                    <a:lnTo>
                      <a:pt x="927208" y="0"/>
                    </a:lnTo>
                    <a:lnTo>
                      <a:pt x="927208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8" name="Google Shape;688;p23"/>
              <p:cNvSpPr/>
              <p:nvPr/>
            </p:nvSpPr>
            <p:spPr>
              <a:xfrm rot="-3548076">
                <a:off x="6705718" y="4573499"/>
                <a:ext cx="978713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979712" h="7768" extrusionOk="0">
                    <a:moveTo>
                      <a:pt x="0" y="0"/>
                    </a:moveTo>
                    <a:lnTo>
                      <a:pt x="979712" y="0"/>
                    </a:lnTo>
                    <a:lnTo>
                      <a:pt x="979712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9" name="Google Shape;689;p23"/>
              <p:cNvSpPr/>
              <p:nvPr/>
            </p:nvSpPr>
            <p:spPr>
              <a:xfrm rot="-3548076">
                <a:off x="6741249" y="4575884"/>
                <a:ext cx="1002707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1003730" h="7768" extrusionOk="0">
                    <a:moveTo>
                      <a:pt x="0" y="0"/>
                    </a:moveTo>
                    <a:lnTo>
                      <a:pt x="1003731" y="0"/>
                    </a:lnTo>
                    <a:lnTo>
                      <a:pt x="1003731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23"/>
              <p:cNvSpPr/>
              <p:nvPr/>
            </p:nvSpPr>
            <p:spPr>
              <a:xfrm rot="-3548076">
                <a:off x="6791078" y="4578061"/>
                <a:ext cx="998411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999430" h="7768" extrusionOk="0">
                    <a:moveTo>
                      <a:pt x="0" y="0"/>
                    </a:moveTo>
                    <a:lnTo>
                      <a:pt x="999431" y="0"/>
                    </a:lnTo>
                    <a:lnTo>
                      <a:pt x="999431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23"/>
              <p:cNvSpPr/>
              <p:nvPr/>
            </p:nvSpPr>
            <p:spPr>
              <a:xfrm rot="-3548076">
                <a:off x="6859312" y="4575625"/>
                <a:ext cx="962788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963770" h="7768" extrusionOk="0">
                    <a:moveTo>
                      <a:pt x="0" y="0"/>
                    </a:moveTo>
                    <a:lnTo>
                      <a:pt x="963771" y="0"/>
                    </a:lnTo>
                    <a:lnTo>
                      <a:pt x="963771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23"/>
              <p:cNvSpPr/>
              <p:nvPr/>
            </p:nvSpPr>
            <p:spPr>
              <a:xfrm rot="-3548076">
                <a:off x="6957099" y="4561432"/>
                <a:ext cx="882190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883090" h="7768" extrusionOk="0">
                    <a:moveTo>
                      <a:pt x="0" y="0"/>
                    </a:moveTo>
                    <a:lnTo>
                      <a:pt x="883090" y="0"/>
                    </a:lnTo>
                    <a:lnTo>
                      <a:pt x="883090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23"/>
              <p:cNvSpPr/>
              <p:nvPr/>
            </p:nvSpPr>
            <p:spPr>
              <a:xfrm rot="-3548076">
                <a:off x="7083167" y="4535372"/>
                <a:ext cx="759156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759931" h="7768" extrusionOk="0">
                    <a:moveTo>
                      <a:pt x="0" y="0"/>
                    </a:moveTo>
                    <a:lnTo>
                      <a:pt x="759932" y="0"/>
                    </a:lnTo>
                    <a:lnTo>
                      <a:pt x="759932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23"/>
              <p:cNvSpPr/>
              <p:nvPr/>
            </p:nvSpPr>
            <p:spPr>
              <a:xfrm rot="-3548076">
                <a:off x="7180946" y="4529401"/>
                <a:ext cx="668733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669415" h="7768" extrusionOk="0">
                    <a:moveTo>
                      <a:pt x="0" y="0"/>
                    </a:moveTo>
                    <a:lnTo>
                      <a:pt x="669415" y="0"/>
                    </a:lnTo>
                    <a:lnTo>
                      <a:pt x="669415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" name="Google Shape;695;p23"/>
              <p:cNvSpPr/>
              <p:nvPr/>
            </p:nvSpPr>
            <p:spPr>
              <a:xfrm rot="-3548076">
                <a:off x="7255596" y="4540667"/>
                <a:ext cx="603893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604509" h="7768" extrusionOk="0">
                    <a:moveTo>
                      <a:pt x="0" y="0"/>
                    </a:moveTo>
                    <a:lnTo>
                      <a:pt x="604509" y="0"/>
                    </a:lnTo>
                    <a:lnTo>
                      <a:pt x="604509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6" name="Google Shape;696;p23"/>
              <p:cNvSpPr/>
              <p:nvPr/>
            </p:nvSpPr>
            <p:spPr>
              <a:xfrm rot="-3548076">
                <a:off x="7323225" y="4560438"/>
                <a:ext cx="542970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543524" h="7768" extrusionOk="0">
                    <a:moveTo>
                      <a:pt x="0" y="0"/>
                    </a:moveTo>
                    <a:lnTo>
                      <a:pt x="543525" y="0"/>
                    </a:lnTo>
                    <a:lnTo>
                      <a:pt x="543525" y="7768"/>
                    </a:lnTo>
                    <a:lnTo>
                      <a:pt x="0" y="77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7" name="Google Shape;697;p23"/>
              <p:cNvSpPr/>
              <p:nvPr/>
            </p:nvSpPr>
            <p:spPr>
              <a:xfrm rot="-3548076">
                <a:off x="7392205" y="4584971"/>
                <a:ext cx="473621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474104" h="7768" extrusionOk="0">
                    <a:moveTo>
                      <a:pt x="0" y="0"/>
                    </a:moveTo>
                    <a:lnTo>
                      <a:pt x="474105" y="0"/>
                    </a:lnTo>
                    <a:lnTo>
                      <a:pt x="474105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698;p23"/>
              <p:cNvSpPr/>
              <p:nvPr/>
            </p:nvSpPr>
            <p:spPr>
              <a:xfrm rot="-3548076">
                <a:off x="7472025" y="4612245"/>
                <a:ext cx="379353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379740" h="7768" extrusionOk="0">
                    <a:moveTo>
                      <a:pt x="0" y="0"/>
                    </a:moveTo>
                    <a:lnTo>
                      <a:pt x="379740" y="0"/>
                    </a:lnTo>
                    <a:lnTo>
                      <a:pt x="379740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p23"/>
              <p:cNvSpPr/>
              <p:nvPr/>
            </p:nvSpPr>
            <p:spPr>
              <a:xfrm rot="-3548076">
                <a:off x="7602846" y="4634806"/>
                <a:ext cx="188726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188919" h="7768" extrusionOk="0">
                    <a:moveTo>
                      <a:pt x="0" y="0"/>
                    </a:moveTo>
                    <a:lnTo>
                      <a:pt x="188920" y="0"/>
                    </a:lnTo>
                    <a:lnTo>
                      <a:pt x="188920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00" name="Google Shape;700;p23"/>
            <p:cNvSpPr/>
            <p:nvPr/>
          </p:nvSpPr>
          <p:spPr>
            <a:xfrm>
              <a:off x="-165099" y="4270275"/>
              <a:ext cx="1306861" cy="1306861"/>
            </a:xfrm>
            <a:custGeom>
              <a:avLst/>
              <a:gdLst/>
              <a:ahLst/>
              <a:cxnLst/>
              <a:rect l="l" t="t" r="r" b="b"/>
              <a:pathLst>
                <a:path w="935142" h="935142" extrusionOk="0">
                  <a:moveTo>
                    <a:pt x="935143" y="467571"/>
                  </a:moveTo>
                  <a:cubicBezTo>
                    <a:pt x="935143" y="725804"/>
                    <a:pt x="725805" y="935143"/>
                    <a:pt x="467572" y="935143"/>
                  </a:cubicBezTo>
                  <a:cubicBezTo>
                    <a:pt x="209339" y="935143"/>
                    <a:pt x="0" y="725804"/>
                    <a:pt x="0" y="467572"/>
                  </a:cubicBezTo>
                  <a:cubicBezTo>
                    <a:pt x="0" y="209339"/>
                    <a:pt x="209339" y="0"/>
                    <a:pt x="467572" y="0"/>
                  </a:cubicBezTo>
                  <a:cubicBezTo>
                    <a:pt x="725804" y="0"/>
                    <a:pt x="935143" y="209339"/>
                    <a:pt x="935143" y="46757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01" name="Google Shape;701;p23"/>
            <p:cNvGrpSpPr/>
            <p:nvPr/>
          </p:nvGrpSpPr>
          <p:grpSpPr>
            <a:xfrm>
              <a:off x="378309" y="4235626"/>
              <a:ext cx="1073870" cy="1073875"/>
              <a:chOff x="5843303" y="751389"/>
              <a:chExt cx="768807" cy="768811"/>
            </a:xfrm>
          </p:grpSpPr>
          <p:sp>
            <p:nvSpPr>
              <p:cNvPr id="702" name="Google Shape;702;p23"/>
              <p:cNvSpPr/>
              <p:nvPr/>
            </p:nvSpPr>
            <p:spPr>
              <a:xfrm rot="-2700000">
                <a:off x="5873937" y="869643"/>
                <a:ext cx="182702" cy="7748"/>
              </a:xfrm>
              <a:custGeom>
                <a:avLst/>
                <a:gdLst/>
                <a:ahLst/>
                <a:cxnLst/>
                <a:rect l="l" t="t" r="r" b="b"/>
                <a:pathLst>
                  <a:path w="182600" h="7744" extrusionOk="0">
                    <a:moveTo>
                      <a:pt x="0" y="0"/>
                    </a:moveTo>
                    <a:lnTo>
                      <a:pt x="182601" y="0"/>
                    </a:lnTo>
                    <a:lnTo>
                      <a:pt x="182601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703;p23"/>
              <p:cNvSpPr/>
              <p:nvPr/>
            </p:nvSpPr>
            <p:spPr>
              <a:xfrm rot="-2700000">
                <a:off x="5798746" y="900621"/>
                <a:ext cx="395236" cy="7748"/>
              </a:xfrm>
              <a:custGeom>
                <a:avLst/>
                <a:gdLst/>
                <a:ahLst/>
                <a:cxnLst/>
                <a:rect l="l" t="t" r="r" b="b"/>
                <a:pathLst>
                  <a:path w="395016" h="7744" extrusionOk="0">
                    <a:moveTo>
                      <a:pt x="0" y="0"/>
                    </a:moveTo>
                    <a:lnTo>
                      <a:pt x="395016" y="0"/>
                    </a:lnTo>
                    <a:lnTo>
                      <a:pt x="395016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23"/>
              <p:cNvSpPr/>
              <p:nvPr/>
            </p:nvSpPr>
            <p:spPr>
              <a:xfrm rot="-2700000">
                <a:off x="5770916" y="931626"/>
                <a:ext cx="512995" cy="7748"/>
              </a:xfrm>
              <a:custGeom>
                <a:avLst/>
                <a:gdLst/>
                <a:ahLst/>
                <a:cxnLst/>
                <a:rect l="l" t="t" r="r" b="b"/>
                <a:pathLst>
                  <a:path w="512710" h="7744" extrusionOk="0">
                    <a:moveTo>
                      <a:pt x="0" y="0"/>
                    </a:moveTo>
                    <a:lnTo>
                      <a:pt x="512711" y="0"/>
                    </a:lnTo>
                    <a:lnTo>
                      <a:pt x="512711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p23"/>
              <p:cNvSpPr/>
              <p:nvPr/>
            </p:nvSpPr>
            <p:spPr>
              <a:xfrm rot="-2700000">
                <a:off x="5760003" y="962636"/>
                <a:ext cx="596906" cy="7748"/>
              </a:xfrm>
              <a:custGeom>
                <a:avLst/>
                <a:gdLst/>
                <a:ahLst/>
                <a:cxnLst/>
                <a:rect l="l" t="t" r="r" b="b"/>
                <a:pathLst>
                  <a:path w="596574" h="7744" extrusionOk="0">
                    <a:moveTo>
                      <a:pt x="0" y="0"/>
                    </a:moveTo>
                    <a:lnTo>
                      <a:pt x="596575" y="0"/>
                    </a:lnTo>
                    <a:lnTo>
                      <a:pt x="596575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p23"/>
              <p:cNvSpPr/>
              <p:nvPr/>
            </p:nvSpPr>
            <p:spPr>
              <a:xfrm rot="-2700000">
                <a:off x="5760904" y="993660"/>
                <a:ext cx="657165" cy="7748"/>
              </a:xfrm>
              <a:custGeom>
                <a:avLst/>
                <a:gdLst/>
                <a:ahLst/>
                <a:cxnLst/>
                <a:rect l="l" t="t" r="r" b="b"/>
                <a:pathLst>
                  <a:path w="656800" h="7744" extrusionOk="0">
                    <a:moveTo>
                      <a:pt x="0" y="0"/>
                    </a:moveTo>
                    <a:lnTo>
                      <a:pt x="656800" y="0"/>
                    </a:lnTo>
                    <a:lnTo>
                      <a:pt x="656800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23"/>
              <p:cNvSpPr/>
              <p:nvPr/>
            </p:nvSpPr>
            <p:spPr>
              <a:xfrm rot="-2700000">
                <a:off x="5769326" y="1024661"/>
                <a:ext cx="702424" cy="7748"/>
              </a:xfrm>
              <a:custGeom>
                <a:avLst/>
                <a:gdLst/>
                <a:ahLst/>
                <a:cxnLst/>
                <a:rect l="l" t="t" r="r" b="b"/>
                <a:pathLst>
                  <a:path w="702034" h="7744" extrusionOk="0">
                    <a:moveTo>
                      <a:pt x="0" y="0"/>
                    </a:moveTo>
                    <a:lnTo>
                      <a:pt x="702035" y="0"/>
                    </a:lnTo>
                    <a:lnTo>
                      <a:pt x="702035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23"/>
              <p:cNvSpPr/>
              <p:nvPr/>
            </p:nvSpPr>
            <p:spPr>
              <a:xfrm rot="-2700000">
                <a:off x="5784198" y="1055691"/>
                <a:ext cx="734728" cy="7748"/>
              </a:xfrm>
              <a:custGeom>
                <a:avLst/>
                <a:gdLst/>
                <a:ahLst/>
                <a:cxnLst/>
                <a:rect l="l" t="t" r="r" b="b"/>
                <a:pathLst>
                  <a:path w="734320" h="7744" extrusionOk="0">
                    <a:moveTo>
                      <a:pt x="0" y="0"/>
                    </a:moveTo>
                    <a:lnTo>
                      <a:pt x="734321" y="0"/>
                    </a:lnTo>
                    <a:lnTo>
                      <a:pt x="734321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23"/>
              <p:cNvSpPr/>
              <p:nvPr/>
            </p:nvSpPr>
            <p:spPr>
              <a:xfrm rot="-2700000">
                <a:off x="5805428" y="1086697"/>
                <a:ext cx="754363" cy="7748"/>
              </a:xfrm>
              <a:custGeom>
                <a:avLst/>
                <a:gdLst/>
                <a:ahLst/>
                <a:cxnLst/>
                <a:rect l="l" t="t" r="r" b="b"/>
                <a:pathLst>
                  <a:path w="753944" h="7744" extrusionOk="0">
                    <a:moveTo>
                      <a:pt x="0" y="0"/>
                    </a:moveTo>
                    <a:lnTo>
                      <a:pt x="753945" y="0"/>
                    </a:lnTo>
                    <a:lnTo>
                      <a:pt x="753945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23"/>
              <p:cNvSpPr/>
              <p:nvPr/>
            </p:nvSpPr>
            <p:spPr>
              <a:xfrm rot="-2700000">
                <a:off x="5831726" y="1117756"/>
                <a:ext cx="763825" cy="7748"/>
              </a:xfrm>
              <a:custGeom>
                <a:avLst/>
                <a:gdLst/>
                <a:ahLst/>
                <a:cxnLst/>
                <a:rect l="l" t="t" r="r" b="b"/>
                <a:pathLst>
                  <a:path w="763400" h="7744" extrusionOk="0">
                    <a:moveTo>
                      <a:pt x="0" y="0"/>
                    </a:moveTo>
                    <a:lnTo>
                      <a:pt x="763400" y="0"/>
                    </a:lnTo>
                    <a:lnTo>
                      <a:pt x="763400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p23"/>
              <p:cNvSpPr/>
              <p:nvPr/>
            </p:nvSpPr>
            <p:spPr>
              <a:xfrm rot="-2700000">
                <a:off x="5862935" y="1148767"/>
                <a:ext cx="763491" cy="7748"/>
              </a:xfrm>
              <a:custGeom>
                <a:avLst/>
                <a:gdLst/>
                <a:ahLst/>
                <a:cxnLst/>
                <a:rect l="l" t="t" r="r" b="b"/>
                <a:pathLst>
                  <a:path w="763067" h="7744" extrusionOk="0">
                    <a:moveTo>
                      <a:pt x="0" y="0"/>
                    </a:moveTo>
                    <a:lnTo>
                      <a:pt x="763067" y="0"/>
                    </a:lnTo>
                    <a:lnTo>
                      <a:pt x="763067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p23"/>
              <p:cNvSpPr/>
              <p:nvPr/>
            </p:nvSpPr>
            <p:spPr>
              <a:xfrm rot="-2700000">
                <a:off x="5899030" y="1179813"/>
                <a:ext cx="753318" cy="7748"/>
              </a:xfrm>
              <a:custGeom>
                <a:avLst/>
                <a:gdLst/>
                <a:ahLst/>
                <a:cxnLst/>
                <a:rect l="l" t="t" r="r" b="b"/>
                <a:pathLst>
                  <a:path w="752899" h="7744" extrusionOk="0">
                    <a:moveTo>
                      <a:pt x="0" y="0"/>
                    </a:moveTo>
                    <a:lnTo>
                      <a:pt x="752899" y="0"/>
                    </a:lnTo>
                    <a:lnTo>
                      <a:pt x="752899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23"/>
              <p:cNvSpPr/>
              <p:nvPr/>
            </p:nvSpPr>
            <p:spPr>
              <a:xfrm rot="-2700000">
                <a:off x="5940505" y="1210827"/>
                <a:ext cx="732447" cy="7748"/>
              </a:xfrm>
              <a:custGeom>
                <a:avLst/>
                <a:gdLst/>
                <a:ahLst/>
                <a:cxnLst/>
                <a:rect l="l" t="t" r="r" b="b"/>
                <a:pathLst>
                  <a:path w="732040" h="7744" extrusionOk="0">
                    <a:moveTo>
                      <a:pt x="0" y="0"/>
                    </a:moveTo>
                    <a:lnTo>
                      <a:pt x="732040" y="0"/>
                    </a:lnTo>
                    <a:lnTo>
                      <a:pt x="732040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23"/>
              <p:cNvSpPr/>
              <p:nvPr/>
            </p:nvSpPr>
            <p:spPr>
              <a:xfrm rot="-2700000">
                <a:off x="5988188" y="1241885"/>
                <a:ext cx="699121" cy="7748"/>
              </a:xfrm>
              <a:custGeom>
                <a:avLst/>
                <a:gdLst/>
                <a:ahLst/>
                <a:cxnLst/>
                <a:rect l="l" t="t" r="r" b="b"/>
                <a:pathLst>
                  <a:path w="698732" h="7744" extrusionOk="0">
                    <a:moveTo>
                      <a:pt x="0" y="0"/>
                    </a:moveTo>
                    <a:lnTo>
                      <a:pt x="698732" y="0"/>
                    </a:lnTo>
                    <a:lnTo>
                      <a:pt x="698732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23"/>
              <p:cNvSpPr/>
              <p:nvPr/>
            </p:nvSpPr>
            <p:spPr>
              <a:xfrm rot="-2700000">
                <a:off x="6042266" y="1272930"/>
                <a:ext cx="652981" cy="7748"/>
              </a:xfrm>
              <a:custGeom>
                <a:avLst/>
                <a:gdLst/>
                <a:ahLst/>
                <a:cxnLst/>
                <a:rect l="l" t="t" r="r" b="b"/>
                <a:pathLst>
                  <a:path w="652618" h="7744" extrusionOk="0">
                    <a:moveTo>
                      <a:pt x="0" y="0"/>
                    </a:moveTo>
                    <a:lnTo>
                      <a:pt x="652619" y="0"/>
                    </a:lnTo>
                    <a:lnTo>
                      <a:pt x="652619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23"/>
              <p:cNvSpPr/>
              <p:nvPr/>
            </p:nvSpPr>
            <p:spPr>
              <a:xfrm rot="-2700000">
                <a:off x="6104206" y="1303969"/>
                <a:ext cx="591130" cy="7748"/>
              </a:xfrm>
              <a:custGeom>
                <a:avLst/>
                <a:gdLst/>
                <a:ahLst/>
                <a:cxnLst/>
                <a:rect l="l" t="t" r="r" b="b"/>
                <a:pathLst>
                  <a:path w="590801" h="7744" extrusionOk="0">
                    <a:moveTo>
                      <a:pt x="0" y="0"/>
                    </a:moveTo>
                    <a:lnTo>
                      <a:pt x="590802" y="0"/>
                    </a:lnTo>
                    <a:lnTo>
                      <a:pt x="590802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23"/>
              <p:cNvSpPr/>
              <p:nvPr/>
            </p:nvSpPr>
            <p:spPr>
              <a:xfrm rot="-2700000">
                <a:off x="6178237" y="1335005"/>
                <a:ext cx="505104" cy="7748"/>
              </a:xfrm>
              <a:custGeom>
                <a:avLst/>
                <a:gdLst/>
                <a:ahLst/>
                <a:cxnLst/>
                <a:rect l="l" t="t" r="r" b="b"/>
                <a:pathLst>
                  <a:path w="504823" h="7744" extrusionOk="0">
                    <a:moveTo>
                      <a:pt x="0" y="0"/>
                    </a:moveTo>
                    <a:lnTo>
                      <a:pt x="504824" y="0"/>
                    </a:lnTo>
                    <a:lnTo>
                      <a:pt x="504824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23"/>
              <p:cNvSpPr/>
              <p:nvPr/>
            </p:nvSpPr>
            <p:spPr>
              <a:xfrm rot="-2700000">
                <a:off x="6270208" y="1366048"/>
                <a:ext cx="383184" cy="7748"/>
              </a:xfrm>
              <a:custGeom>
                <a:avLst/>
                <a:gdLst/>
                <a:ahLst/>
                <a:cxnLst/>
                <a:rect l="l" t="t" r="r" b="b"/>
                <a:pathLst>
                  <a:path w="382971" h="7744" extrusionOk="0">
                    <a:moveTo>
                      <a:pt x="0" y="0"/>
                    </a:moveTo>
                    <a:lnTo>
                      <a:pt x="382971" y="0"/>
                    </a:lnTo>
                    <a:lnTo>
                      <a:pt x="382971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p23"/>
              <p:cNvSpPr/>
              <p:nvPr/>
            </p:nvSpPr>
            <p:spPr>
              <a:xfrm rot="-2700000">
                <a:off x="6416005" y="1397129"/>
                <a:ext cx="153534" cy="7748"/>
              </a:xfrm>
              <a:custGeom>
                <a:avLst/>
                <a:gdLst/>
                <a:ahLst/>
                <a:cxnLst/>
                <a:rect l="l" t="t" r="r" b="b"/>
                <a:pathLst>
                  <a:path w="153449" h="7744" extrusionOk="0">
                    <a:moveTo>
                      <a:pt x="0" y="0"/>
                    </a:moveTo>
                    <a:lnTo>
                      <a:pt x="153450" y="0"/>
                    </a:lnTo>
                    <a:lnTo>
                      <a:pt x="153450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20" name="Google Shape;720;p23"/>
          <p:cNvGrpSpPr/>
          <p:nvPr/>
        </p:nvGrpSpPr>
        <p:grpSpPr>
          <a:xfrm>
            <a:off x="-165090" y="-296074"/>
            <a:ext cx="9194794" cy="4117143"/>
            <a:chOff x="-165090" y="-296074"/>
            <a:chExt cx="9194794" cy="4117143"/>
          </a:xfrm>
        </p:grpSpPr>
        <p:sp>
          <p:nvSpPr>
            <p:cNvPr id="721" name="Google Shape;721;p23"/>
            <p:cNvSpPr/>
            <p:nvPr/>
          </p:nvSpPr>
          <p:spPr>
            <a:xfrm>
              <a:off x="8407899" y="3199346"/>
              <a:ext cx="621804" cy="621723"/>
            </a:xfrm>
            <a:custGeom>
              <a:avLst/>
              <a:gdLst/>
              <a:ahLst/>
              <a:cxnLst/>
              <a:rect l="l" t="t" r="r" b="b"/>
              <a:pathLst>
                <a:path w="551489" h="551417" extrusionOk="0">
                  <a:moveTo>
                    <a:pt x="109338" y="551418"/>
                  </a:moveTo>
                  <a:cubicBezTo>
                    <a:pt x="81328" y="551418"/>
                    <a:pt x="53318" y="540751"/>
                    <a:pt x="31983" y="519440"/>
                  </a:cubicBezTo>
                  <a:cubicBezTo>
                    <a:pt x="-10661" y="476795"/>
                    <a:pt x="-10661" y="407376"/>
                    <a:pt x="31983" y="364731"/>
                  </a:cubicBezTo>
                  <a:lnTo>
                    <a:pt x="364731" y="31983"/>
                  </a:lnTo>
                  <a:cubicBezTo>
                    <a:pt x="407376" y="-10661"/>
                    <a:pt x="476795" y="-10661"/>
                    <a:pt x="519440" y="31983"/>
                  </a:cubicBezTo>
                  <a:cubicBezTo>
                    <a:pt x="540109" y="52653"/>
                    <a:pt x="551489" y="80116"/>
                    <a:pt x="551489" y="109338"/>
                  </a:cubicBezTo>
                  <a:cubicBezTo>
                    <a:pt x="551489" y="138560"/>
                    <a:pt x="540109" y="166023"/>
                    <a:pt x="519440" y="186692"/>
                  </a:cubicBezTo>
                  <a:lnTo>
                    <a:pt x="186693" y="519440"/>
                  </a:lnTo>
                  <a:cubicBezTo>
                    <a:pt x="165358" y="540774"/>
                    <a:pt x="137348" y="551418"/>
                    <a:pt x="109338" y="551418"/>
                  </a:cubicBezTo>
                  <a:close/>
                  <a:moveTo>
                    <a:pt x="442086" y="11932"/>
                  </a:moveTo>
                  <a:cubicBezTo>
                    <a:pt x="416071" y="11932"/>
                    <a:pt x="391625" y="22053"/>
                    <a:pt x="373213" y="40465"/>
                  </a:cubicBezTo>
                  <a:lnTo>
                    <a:pt x="40465" y="373213"/>
                  </a:lnTo>
                  <a:cubicBezTo>
                    <a:pt x="2477" y="411177"/>
                    <a:pt x="2477" y="472970"/>
                    <a:pt x="40465" y="510959"/>
                  </a:cubicBezTo>
                  <a:cubicBezTo>
                    <a:pt x="78453" y="548947"/>
                    <a:pt x="140223" y="548923"/>
                    <a:pt x="178211" y="510959"/>
                  </a:cubicBezTo>
                  <a:lnTo>
                    <a:pt x="510959" y="178211"/>
                  </a:lnTo>
                  <a:cubicBezTo>
                    <a:pt x="529347" y="159823"/>
                    <a:pt x="539492" y="135352"/>
                    <a:pt x="539492" y="109338"/>
                  </a:cubicBezTo>
                  <a:cubicBezTo>
                    <a:pt x="539492" y="83324"/>
                    <a:pt x="529347" y="58853"/>
                    <a:pt x="510959" y="40465"/>
                  </a:cubicBezTo>
                  <a:cubicBezTo>
                    <a:pt x="492571" y="22077"/>
                    <a:pt x="468100" y="11932"/>
                    <a:pt x="442086" y="119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23"/>
            <p:cNvSpPr/>
            <p:nvPr/>
          </p:nvSpPr>
          <p:spPr>
            <a:xfrm>
              <a:off x="8216928" y="3389111"/>
              <a:ext cx="430366" cy="430379"/>
            </a:xfrm>
            <a:custGeom>
              <a:avLst/>
              <a:gdLst/>
              <a:ahLst/>
              <a:cxnLst/>
              <a:rect l="l" t="t" r="r" b="b"/>
              <a:pathLst>
                <a:path w="381699" h="381711" extrusionOk="0">
                  <a:moveTo>
                    <a:pt x="77129" y="381688"/>
                  </a:moveTo>
                  <a:cubicBezTo>
                    <a:pt x="57363" y="381688"/>
                    <a:pt x="37620" y="374157"/>
                    <a:pt x="22558" y="359119"/>
                  </a:cubicBezTo>
                  <a:cubicBezTo>
                    <a:pt x="-7519" y="329041"/>
                    <a:pt x="-7519" y="280077"/>
                    <a:pt x="22558" y="250000"/>
                  </a:cubicBezTo>
                  <a:lnTo>
                    <a:pt x="249964" y="22593"/>
                  </a:lnTo>
                  <a:cubicBezTo>
                    <a:pt x="264552" y="8030"/>
                    <a:pt x="283914" y="0"/>
                    <a:pt x="304535" y="0"/>
                  </a:cubicBezTo>
                  <a:cubicBezTo>
                    <a:pt x="325157" y="0"/>
                    <a:pt x="344519" y="8030"/>
                    <a:pt x="359106" y="22593"/>
                  </a:cubicBezTo>
                  <a:cubicBezTo>
                    <a:pt x="373670" y="37157"/>
                    <a:pt x="381700" y="56543"/>
                    <a:pt x="381700" y="77164"/>
                  </a:cubicBezTo>
                  <a:cubicBezTo>
                    <a:pt x="381700" y="97786"/>
                    <a:pt x="373670" y="117148"/>
                    <a:pt x="359106" y="131735"/>
                  </a:cubicBezTo>
                  <a:lnTo>
                    <a:pt x="131699" y="359142"/>
                  </a:lnTo>
                  <a:cubicBezTo>
                    <a:pt x="116661" y="374181"/>
                    <a:pt x="96895" y="381712"/>
                    <a:pt x="77129" y="381712"/>
                  </a:cubicBezTo>
                  <a:close/>
                  <a:moveTo>
                    <a:pt x="304535" y="8410"/>
                  </a:moveTo>
                  <a:cubicBezTo>
                    <a:pt x="286171" y="8410"/>
                    <a:pt x="268899" y="15561"/>
                    <a:pt x="255928" y="28557"/>
                  </a:cubicBezTo>
                  <a:lnTo>
                    <a:pt x="28521" y="255963"/>
                  </a:lnTo>
                  <a:cubicBezTo>
                    <a:pt x="1722" y="282762"/>
                    <a:pt x="1722" y="326404"/>
                    <a:pt x="28521" y="353203"/>
                  </a:cubicBezTo>
                  <a:cubicBezTo>
                    <a:pt x="55319" y="380001"/>
                    <a:pt x="98962" y="380001"/>
                    <a:pt x="125760" y="353203"/>
                  </a:cubicBezTo>
                  <a:lnTo>
                    <a:pt x="353167" y="125796"/>
                  </a:lnTo>
                  <a:cubicBezTo>
                    <a:pt x="366163" y="112801"/>
                    <a:pt x="373314" y="95529"/>
                    <a:pt x="373314" y="77164"/>
                  </a:cubicBezTo>
                  <a:cubicBezTo>
                    <a:pt x="373314" y="58800"/>
                    <a:pt x="366163" y="41528"/>
                    <a:pt x="353167" y="28533"/>
                  </a:cubicBezTo>
                  <a:cubicBezTo>
                    <a:pt x="340172" y="15538"/>
                    <a:pt x="322924" y="8386"/>
                    <a:pt x="304535" y="83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23"/>
            <p:cNvSpPr/>
            <p:nvPr/>
          </p:nvSpPr>
          <p:spPr>
            <a:xfrm>
              <a:off x="2758101" y="-296074"/>
              <a:ext cx="1144229" cy="1144302"/>
            </a:xfrm>
            <a:custGeom>
              <a:avLst/>
              <a:gdLst/>
              <a:ahLst/>
              <a:cxnLst/>
              <a:rect l="l" t="t" r="r" b="b"/>
              <a:pathLst>
                <a:path w="1014837" h="1014902" extrusionOk="0">
                  <a:moveTo>
                    <a:pt x="109338" y="1014879"/>
                  </a:moveTo>
                  <a:cubicBezTo>
                    <a:pt x="80116" y="1014879"/>
                    <a:pt x="52653" y="1003499"/>
                    <a:pt x="31984" y="982830"/>
                  </a:cubicBezTo>
                  <a:cubicBezTo>
                    <a:pt x="-10661" y="940185"/>
                    <a:pt x="-10661" y="870766"/>
                    <a:pt x="31984" y="828121"/>
                  </a:cubicBezTo>
                  <a:lnTo>
                    <a:pt x="828145" y="31984"/>
                  </a:lnTo>
                  <a:cubicBezTo>
                    <a:pt x="870790" y="-10661"/>
                    <a:pt x="940210" y="-10661"/>
                    <a:pt x="982854" y="31984"/>
                  </a:cubicBezTo>
                  <a:cubicBezTo>
                    <a:pt x="1025499" y="74628"/>
                    <a:pt x="1025499" y="144048"/>
                    <a:pt x="982854" y="186692"/>
                  </a:cubicBezTo>
                  <a:lnTo>
                    <a:pt x="186693" y="982854"/>
                  </a:lnTo>
                  <a:cubicBezTo>
                    <a:pt x="166024" y="1003523"/>
                    <a:pt x="138560" y="1014903"/>
                    <a:pt x="109338" y="1014903"/>
                  </a:cubicBezTo>
                  <a:close/>
                  <a:moveTo>
                    <a:pt x="905500" y="11980"/>
                  </a:moveTo>
                  <a:cubicBezTo>
                    <a:pt x="880554" y="11980"/>
                    <a:pt x="855609" y="21483"/>
                    <a:pt x="836627" y="40465"/>
                  </a:cubicBezTo>
                  <a:lnTo>
                    <a:pt x="40465" y="836627"/>
                  </a:lnTo>
                  <a:cubicBezTo>
                    <a:pt x="2477" y="874591"/>
                    <a:pt x="2477" y="936384"/>
                    <a:pt x="40465" y="974373"/>
                  </a:cubicBezTo>
                  <a:cubicBezTo>
                    <a:pt x="58853" y="992761"/>
                    <a:pt x="83324" y="1002905"/>
                    <a:pt x="109338" y="1002905"/>
                  </a:cubicBezTo>
                  <a:cubicBezTo>
                    <a:pt x="135353" y="1002905"/>
                    <a:pt x="159823" y="992785"/>
                    <a:pt x="178211" y="974373"/>
                  </a:cubicBezTo>
                  <a:lnTo>
                    <a:pt x="974373" y="178211"/>
                  </a:lnTo>
                  <a:cubicBezTo>
                    <a:pt x="1012361" y="140223"/>
                    <a:pt x="1012361" y="78453"/>
                    <a:pt x="974373" y="40465"/>
                  </a:cubicBezTo>
                  <a:cubicBezTo>
                    <a:pt x="955390" y="21483"/>
                    <a:pt x="930445" y="11980"/>
                    <a:pt x="905500" y="1198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23"/>
            <p:cNvSpPr/>
            <p:nvPr/>
          </p:nvSpPr>
          <p:spPr>
            <a:xfrm>
              <a:off x="2981910" y="342956"/>
              <a:ext cx="430366" cy="430406"/>
            </a:xfrm>
            <a:custGeom>
              <a:avLst/>
              <a:gdLst/>
              <a:ahLst/>
              <a:cxnLst/>
              <a:rect l="l" t="t" r="r" b="b"/>
              <a:pathLst>
                <a:path w="381699" h="381735" extrusionOk="0">
                  <a:moveTo>
                    <a:pt x="77164" y="381736"/>
                  </a:moveTo>
                  <a:cubicBezTo>
                    <a:pt x="56566" y="381736"/>
                    <a:pt x="37180" y="373706"/>
                    <a:pt x="22593" y="359142"/>
                  </a:cubicBezTo>
                  <a:cubicBezTo>
                    <a:pt x="8030" y="344579"/>
                    <a:pt x="0" y="325193"/>
                    <a:pt x="0" y="304571"/>
                  </a:cubicBezTo>
                  <a:cubicBezTo>
                    <a:pt x="0" y="283950"/>
                    <a:pt x="8030" y="264587"/>
                    <a:pt x="22593" y="250000"/>
                  </a:cubicBezTo>
                  <a:lnTo>
                    <a:pt x="250000" y="22593"/>
                  </a:lnTo>
                  <a:cubicBezTo>
                    <a:pt x="264587" y="8030"/>
                    <a:pt x="283949" y="0"/>
                    <a:pt x="304571" y="0"/>
                  </a:cubicBezTo>
                  <a:cubicBezTo>
                    <a:pt x="325193" y="0"/>
                    <a:pt x="344555" y="8030"/>
                    <a:pt x="359142" y="22593"/>
                  </a:cubicBezTo>
                  <a:cubicBezTo>
                    <a:pt x="389219" y="52670"/>
                    <a:pt x="389219" y="101635"/>
                    <a:pt x="359142" y="131712"/>
                  </a:cubicBezTo>
                  <a:lnTo>
                    <a:pt x="131735" y="359118"/>
                  </a:lnTo>
                  <a:cubicBezTo>
                    <a:pt x="117148" y="373682"/>
                    <a:pt x="97786" y="381712"/>
                    <a:pt x="77164" y="381712"/>
                  </a:cubicBezTo>
                  <a:close/>
                  <a:moveTo>
                    <a:pt x="304571" y="8410"/>
                  </a:moveTo>
                  <a:cubicBezTo>
                    <a:pt x="286207" y="8410"/>
                    <a:pt x="268935" y="15561"/>
                    <a:pt x="255963" y="28556"/>
                  </a:cubicBezTo>
                  <a:lnTo>
                    <a:pt x="28556" y="255963"/>
                  </a:lnTo>
                  <a:cubicBezTo>
                    <a:pt x="15561" y="268959"/>
                    <a:pt x="8410" y="286207"/>
                    <a:pt x="8410" y="304595"/>
                  </a:cubicBezTo>
                  <a:cubicBezTo>
                    <a:pt x="8410" y="322983"/>
                    <a:pt x="15561" y="340231"/>
                    <a:pt x="28556" y="353227"/>
                  </a:cubicBezTo>
                  <a:cubicBezTo>
                    <a:pt x="41552" y="366222"/>
                    <a:pt x="58800" y="373373"/>
                    <a:pt x="77188" y="373373"/>
                  </a:cubicBezTo>
                  <a:cubicBezTo>
                    <a:pt x="95576" y="373373"/>
                    <a:pt x="112824" y="366222"/>
                    <a:pt x="125796" y="353227"/>
                  </a:cubicBezTo>
                  <a:lnTo>
                    <a:pt x="353203" y="125820"/>
                  </a:lnTo>
                  <a:cubicBezTo>
                    <a:pt x="380001" y="99021"/>
                    <a:pt x="380001" y="55379"/>
                    <a:pt x="353203" y="28580"/>
                  </a:cubicBezTo>
                  <a:cubicBezTo>
                    <a:pt x="340207" y="15585"/>
                    <a:pt x="322959" y="8434"/>
                    <a:pt x="304571" y="84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23"/>
            <p:cNvSpPr/>
            <p:nvPr/>
          </p:nvSpPr>
          <p:spPr>
            <a:xfrm>
              <a:off x="-165090" y="671281"/>
              <a:ext cx="430366" cy="430406"/>
            </a:xfrm>
            <a:custGeom>
              <a:avLst/>
              <a:gdLst/>
              <a:ahLst/>
              <a:cxnLst/>
              <a:rect l="l" t="t" r="r" b="b"/>
              <a:pathLst>
                <a:path w="381699" h="381735" extrusionOk="0">
                  <a:moveTo>
                    <a:pt x="77164" y="381736"/>
                  </a:moveTo>
                  <a:cubicBezTo>
                    <a:pt x="56566" y="381736"/>
                    <a:pt x="37180" y="373706"/>
                    <a:pt x="22593" y="359142"/>
                  </a:cubicBezTo>
                  <a:cubicBezTo>
                    <a:pt x="8030" y="344579"/>
                    <a:pt x="0" y="325193"/>
                    <a:pt x="0" y="304571"/>
                  </a:cubicBezTo>
                  <a:cubicBezTo>
                    <a:pt x="0" y="283950"/>
                    <a:pt x="8030" y="264587"/>
                    <a:pt x="22593" y="250000"/>
                  </a:cubicBezTo>
                  <a:lnTo>
                    <a:pt x="250000" y="22593"/>
                  </a:lnTo>
                  <a:cubicBezTo>
                    <a:pt x="264587" y="8030"/>
                    <a:pt x="283949" y="0"/>
                    <a:pt x="304571" y="0"/>
                  </a:cubicBezTo>
                  <a:cubicBezTo>
                    <a:pt x="325193" y="0"/>
                    <a:pt x="344555" y="8030"/>
                    <a:pt x="359142" y="22593"/>
                  </a:cubicBezTo>
                  <a:cubicBezTo>
                    <a:pt x="389219" y="52670"/>
                    <a:pt x="389219" y="101635"/>
                    <a:pt x="359142" y="131712"/>
                  </a:cubicBezTo>
                  <a:lnTo>
                    <a:pt x="131735" y="359118"/>
                  </a:lnTo>
                  <a:cubicBezTo>
                    <a:pt x="117148" y="373682"/>
                    <a:pt x="97786" y="381712"/>
                    <a:pt x="77164" y="381712"/>
                  </a:cubicBezTo>
                  <a:close/>
                  <a:moveTo>
                    <a:pt x="304571" y="8410"/>
                  </a:moveTo>
                  <a:cubicBezTo>
                    <a:pt x="286207" y="8410"/>
                    <a:pt x="268935" y="15561"/>
                    <a:pt x="255963" y="28556"/>
                  </a:cubicBezTo>
                  <a:lnTo>
                    <a:pt x="28556" y="255963"/>
                  </a:lnTo>
                  <a:cubicBezTo>
                    <a:pt x="15561" y="268959"/>
                    <a:pt x="8410" y="286207"/>
                    <a:pt x="8410" y="304595"/>
                  </a:cubicBezTo>
                  <a:cubicBezTo>
                    <a:pt x="8410" y="322983"/>
                    <a:pt x="15561" y="340231"/>
                    <a:pt x="28556" y="353227"/>
                  </a:cubicBezTo>
                  <a:cubicBezTo>
                    <a:pt x="41552" y="366222"/>
                    <a:pt x="58800" y="373373"/>
                    <a:pt x="77188" y="373373"/>
                  </a:cubicBezTo>
                  <a:cubicBezTo>
                    <a:pt x="95576" y="373373"/>
                    <a:pt x="112824" y="366222"/>
                    <a:pt x="125796" y="353227"/>
                  </a:cubicBezTo>
                  <a:lnTo>
                    <a:pt x="353203" y="125820"/>
                  </a:lnTo>
                  <a:cubicBezTo>
                    <a:pt x="380001" y="99021"/>
                    <a:pt x="380001" y="55379"/>
                    <a:pt x="353203" y="28580"/>
                  </a:cubicBezTo>
                  <a:cubicBezTo>
                    <a:pt x="340207" y="15585"/>
                    <a:pt x="322959" y="8434"/>
                    <a:pt x="304571" y="84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25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29" name="Google Shape;729;p25"/>
          <p:cNvSpPr txBox="1">
            <a:spLocks noGrp="1"/>
          </p:cNvSpPr>
          <p:nvPr>
            <p:ph type="title" idx="2" hasCustomPrompt="1"/>
          </p:nvPr>
        </p:nvSpPr>
        <p:spPr>
          <a:xfrm>
            <a:off x="1578118" y="1773759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0" name="Google Shape;730;p25"/>
          <p:cNvSpPr txBox="1">
            <a:spLocks noGrp="1"/>
          </p:cNvSpPr>
          <p:nvPr>
            <p:ph type="title" idx="3" hasCustomPrompt="1"/>
          </p:nvPr>
        </p:nvSpPr>
        <p:spPr>
          <a:xfrm>
            <a:off x="1578118" y="3240642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1" name="Google Shape;731;p25"/>
          <p:cNvSpPr txBox="1">
            <a:spLocks noGrp="1"/>
          </p:cNvSpPr>
          <p:nvPr>
            <p:ph type="title" idx="4" hasCustomPrompt="1"/>
          </p:nvPr>
        </p:nvSpPr>
        <p:spPr>
          <a:xfrm>
            <a:off x="4204650" y="1773759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2" name="Google Shape;732;p25"/>
          <p:cNvSpPr txBox="1">
            <a:spLocks noGrp="1"/>
          </p:cNvSpPr>
          <p:nvPr>
            <p:ph type="title" idx="5" hasCustomPrompt="1"/>
          </p:nvPr>
        </p:nvSpPr>
        <p:spPr>
          <a:xfrm>
            <a:off x="4204650" y="3240642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3" name="Google Shape;733;p25"/>
          <p:cNvSpPr txBox="1">
            <a:spLocks noGrp="1"/>
          </p:cNvSpPr>
          <p:nvPr>
            <p:ph type="title" idx="6" hasCustomPrompt="1"/>
          </p:nvPr>
        </p:nvSpPr>
        <p:spPr>
          <a:xfrm>
            <a:off x="6831182" y="1773759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4" name="Google Shape;734;p25"/>
          <p:cNvSpPr txBox="1">
            <a:spLocks noGrp="1"/>
          </p:cNvSpPr>
          <p:nvPr>
            <p:ph type="title" idx="7" hasCustomPrompt="1"/>
          </p:nvPr>
        </p:nvSpPr>
        <p:spPr>
          <a:xfrm>
            <a:off x="6831182" y="3240642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5" name="Google Shape;735;p25"/>
          <p:cNvSpPr txBox="1">
            <a:spLocks noGrp="1"/>
          </p:cNvSpPr>
          <p:nvPr>
            <p:ph type="subTitle" idx="1"/>
          </p:nvPr>
        </p:nvSpPr>
        <p:spPr>
          <a:xfrm>
            <a:off x="719968" y="2157800"/>
            <a:ext cx="24510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736" name="Google Shape;736;p25"/>
          <p:cNvSpPr txBox="1">
            <a:spLocks noGrp="1"/>
          </p:cNvSpPr>
          <p:nvPr>
            <p:ph type="subTitle" idx="8"/>
          </p:nvPr>
        </p:nvSpPr>
        <p:spPr>
          <a:xfrm>
            <a:off x="3346500" y="2157800"/>
            <a:ext cx="24510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737" name="Google Shape;737;p25"/>
          <p:cNvSpPr txBox="1">
            <a:spLocks noGrp="1"/>
          </p:cNvSpPr>
          <p:nvPr>
            <p:ph type="subTitle" idx="9"/>
          </p:nvPr>
        </p:nvSpPr>
        <p:spPr>
          <a:xfrm>
            <a:off x="5973032" y="2157800"/>
            <a:ext cx="24510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738" name="Google Shape;738;p25"/>
          <p:cNvSpPr txBox="1">
            <a:spLocks noGrp="1"/>
          </p:cNvSpPr>
          <p:nvPr>
            <p:ph type="subTitle" idx="13"/>
          </p:nvPr>
        </p:nvSpPr>
        <p:spPr>
          <a:xfrm>
            <a:off x="719968" y="3624750"/>
            <a:ext cx="24510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739" name="Google Shape;739;p25"/>
          <p:cNvSpPr txBox="1">
            <a:spLocks noGrp="1"/>
          </p:cNvSpPr>
          <p:nvPr>
            <p:ph type="subTitle" idx="14"/>
          </p:nvPr>
        </p:nvSpPr>
        <p:spPr>
          <a:xfrm>
            <a:off x="3346500" y="3624750"/>
            <a:ext cx="24510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740" name="Google Shape;740;p25"/>
          <p:cNvSpPr txBox="1">
            <a:spLocks noGrp="1"/>
          </p:cNvSpPr>
          <p:nvPr>
            <p:ph type="subTitle" idx="15"/>
          </p:nvPr>
        </p:nvSpPr>
        <p:spPr>
          <a:xfrm>
            <a:off x="5973032" y="3624750"/>
            <a:ext cx="24510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grpSp>
        <p:nvGrpSpPr>
          <p:cNvPr id="741" name="Google Shape;741;p25"/>
          <p:cNvGrpSpPr/>
          <p:nvPr/>
        </p:nvGrpSpPr>
        <p:grpSpPr>
          <a:xfrm>
            <a:off x="8423685" y="535006"/>
            <a:ext cx="1014837" cy="1014902"/>
            <a:chOff x="8423685" y="535006"/>
            <a:chExt cx="1014837" cy="1014902"/>
          </a:xfrm>
        </p:grpSpPr>
        <p:sp>
          <p:nvSpPr>
            <p:cNvPr id="742" name="Google Shape;742;p25"/>
            <p:cNvSpPr/>
            <p:nvPr/>
          </p:nvSpPr>
          <p:spPr>
            <a:xfrm>
              <a:off x="8423685" y="535006"/>
              <a:ext cx="1014837" cy="1014902"/>
            </a:xfrm>
            <a:custGeom>
              <a:avLst/>
              <a:gdLst/>
              <a:ahLst/>
              <a:cxnLst/>
              <a:rect l="l" t="t" r="r" b="b"/>
              <a:pathLst>
                <a:path w="1014837" h="1014902" extrusionOk="0">
                  <a:moveTo>
                    <a:pt x="109338" y="1014879"/>
                  </a:moveTo>
                  <a:cubicBezTo>
                    <a:pt x="80116" y="1014879"/>
                    <a:pt x="52653" y="1003499"/>
                    <a:pt x="31984" y="982830"/>
                  </a:cubicBezTo>
                  <a:cubicBezTo>
                    <a:pt x="-10661" y="940185"/>
                    <a:pt x="-10661" y="870766"/>
                    <a:pt x="31984" y="828121"/>
                  </a:cubicBezTo>
                  <a:lnTo>
                    <a:pt x="828145" y="31984"/>
                  </a:lnTo>
                  <a:cubicBezTo>
                    <a:pt x="870790" y="-10661"/>
                    <a:pt x="940210" y="-10661"/>
                    <a:pt x="982854" y="31984"/>
                  </a:cubicBezTo>
                  <a:cubicBezTo>
                    <a:pt x="1025499" y="74628"/>
                    <a:pt x="1025499" y="144048"/>
                    <a:pt x="982854" y="186692"/>
                  </a:cubicBezTo>
                  <a:lnTo>
                    <a:pt x="186693" y="982854"/>
                  </a:lnTo>
                  <a:cubicBezTo>
                    <a:pt x="166024" y="1003523"/>
                    <a:pt x="138560" y="1014903"/>
                    <a:pt x="109338" y="1014903"/>
                  </a:cubicBezTo>
                  <a:close/>
                  <a:moveTo>
                    <a:pt x="905500" y="11980"/>
                  </a:moveTo>
                  <a:cubicBezTo>
                    <a:pt x="880554" y="11980"/>
                    <a:pt x="855609" y="21483"/>
                    <a:pt x="836627" y="40465"/>
                  </a:cubicBezTo>
                  <a:lnTo>
                    <a:pt x="40465" y="836627"/>
                  </a:lnTo>
                  <a:cubicBezTo>
                    <a:pt x="2477" y="874591"/>
                    <a:pt x="2477" y="936384"/>
                    <a:pt x="40465" y="974373"/>
                  </a:cubicBezTo>
                  <a:cubicBezTo>
                    <a:pt x="58853" y="992761"/>
                    <a:pt x="83324" y="1002905"/>
                    <a:pt x="109338" y="1002905"/>
                  </a:cubicBezTo>
                  <a:cubicBezTo>
                    <a:pt x="135353" y="1002905"/>
                    <a:pt x="159823" y="992785"/>
                    <a:pt x="178211" y="974373"/>
                  </a:cubicBezTo>
                  <a:lnTo>
                    <a:pt x="974373" y="178211"/>
                  </a:lnTo>
                  <a:cubicBezTo>
                    <a:pt x="1012361" y="140223"/>
                    <a:pt x="1012361" y="78453"/>
                    <a:pt x="974373" y="40465"/>
                  </a:cubicBezTo>
                  <a:cubicBezTo>
                    <a:pt x="955390" y="21483"/>
                    <a:pt x="930445" y="11980"/>
                    <a:pt x="905500" y="1198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25"/>
            <p:cNvSpPr/>
            <p:nvPr/>
          </p:nvSpPr>
          <p:spPr>
            <a:xfrm>
              <a:off x="8622041" y="1101368"/>
              <a:ext cx="381699" cy="381735"/>
            </a:xfrm>
            <a:custGeom>
              <a:avLst/>
              <a:gdLst/>
              <a:ahLst/>
              <a:cxnLst/>
              <a:rect l="l" t="t" r="r" b="b"/>
              <a:pathLst>
                <a:path w="381699" h="381735" extrusionOk="0">
                  <a:moveTo>
                    <a:pt x="77164" y="381736"/>
                  </a:moveTo>
                  <a:cubicBezTo>
                    <a:pt x="56566" y="381736"/>
                    <a:pt x="37180" y="373706"/>
                    <a:pt x="22593" y="359142"/>
                  </a:cubicBezTo>
                  <a:cubicBezTo>
                    <a:pt x="8030" y="344579"/>
                    <a:pt x="0" y="325193"/>
                    <a:pt x="0" y="304571"/>
                  </a:cubicBezTo>
                  <a:cubicBezTo>
                    <a:pt x="0" y="283950"/>
                    <a:pt x="8030" y="264587"/>
                    <a:pt x="22593" y="250000"/>
                  </a:cubicBezTo>
                  <a:lnTo>
                    <a:pt x="250000" y="22593"/>
                  </a:lnTo>
                  <a:cubicBezTo>
                    <a:pt x="264587" y="8030"/>
                    <a:pt x="283949" y="0"/>
                    <a:pt x="304571" y="0"/>
                  </a:cubicBezTo>
                  <a:cubicBezTo>
                    <a:pt x="325193" y="0"/>
                    <a:pt x="344555" y="8030"/>
                    <a:pt x="359142" y="22593"/>
                  </a:cubicBezTo>
                  <a:cubicBezTo>
                    <a:pt x="389219" y="52670"/>
                    <a:pt x="389219" y="101635"/>
                    <a:pt x="359142" y="131712"/>
                  </a:cubicBezTo>
                  <a:lnTo>
                    <a:pt x="131735" y="359118"/>
                  </a:lnTo>
                  <a:cubicBezTo>
                    <a:pt x="117148" y="373682"/>
                    <a:pt x="97786" y="381712"/>
                    <a:pt x="77164" y="381712"/>
                  </a:cubicBezTo>
                  <a:close/>
                  <a:moveTo>
                    <a:pt x="304571" y="8410"/>
                  </a:moveTo>
                  <a:cubicBezTo>
                    <a:pt x="286207" y="8410"/>
                    <a:pt x="268935" y="15561"/>
                    <a:pt x="255963" y="28556"/>
                  </a:cubicBezTo>
                  <a:lnTo>
                    <a:pt x="28556" y="255963"/>
                  </a:lnTo>
                  <a:cubicBezTo>
                    <a:pt x="15561" y="268959"/>
                    <a:pt x="8410" y="286207"/>
                    <a:pt x="8410" y="304595"/>
                  </a:cubicBezTo>
                  <a:cubicBezTo>
                    <a:pt x="8410" y="322983"/>
                    <a:pt x="15561" y="340231"/>
                    <a:pt x="28556" y="353227"/>
                  </a:cubicBezTo>
                  <a:cubicBezTo>
                    <a:pt x="41552" y="366222"/>
                    <a:pt x="58800" y="373373"/>
                    <a:pt x="77188" y="373373"/>
                  </a:cubicBezTo>
                  <a:cubicBezTo>
                    <a:pt x="95576" y="373373"/>
                    <a:pt x="112824" y="366222"/>
                    <a:pt x="125796" y="353227"/>
                  </a:cubicBezTo>
                  <a:lnTo>
                    <a:pt x="353203" y="125820"/>
                  </a:lnTo>
                  <a:cubicBezTo>
                    <a:pt x="380001" y="99021"/>
                    <a:pt x="380001" y="55379"/>
                    <a:pt x="353203" y="28580"/>
                  </a:cubicBezTo>
                  <a:cubicBezTo>
                    <a:pt x="340207" y="15585"/>
                    <a:pt x="322959" y="8434"/>
                    <a:pt x="304571" y="84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4" name="Google Shape;744;p25"/>
          <p:cNvGrpSpPr/>
          <p:nvPr/>
        </p:nvGrpSpPr>
        <p:grpSpPr>
          <a:xfrm>
            <a:off x="-455529" y="180399"/>
            <a:ext cx="10531608" cy="4930140"/>
            <a:chOff x="-455529" y="180399"/>
            <a:chExt cx="10531608" cy="4930140"/>
          </a:xfrm>
        </p:grpSpPr>
        <p:grpSp>
          <p:nvGrpSpPr>
            <p:cNvPr id="745" name="Google Shape;745;p25"/>
            <p:cNvGrpSpPr/>
            <p:nvPr/>
          </p:nvGrpSpPr>
          <p:grpSpPr>
            <a:xfrm>
              <a:off x="-455529" y="180399"/>
              <a:ext cx="1170622" cy="1624964"/>
              <a:chOff x="-455529" y="180399"/>
              <a:chExt cx="1170622" cy="1624964"/>
            </a:xfrm>
          </p:grpSpPr>
          <p:sp>
            <p:nvSpPr>
              <p:cNvPr id="746" name="Google Shape;746;p25"/>
              <p:cNvSpPr/>
              <p:nvPr/>
            </p:nvSpPr>
            <p:spPr>
              <a:xfrm>
                <a:off x="-426611" y="180399"/>
                <a:ext cx="1111861" cy="1534020"/>
              </a:xfrm>
              <a:custGeom>
                <a:avLst/>
                <a:gdLst/>
                <a:ahLst/>
                <a:cxnLst/>
                <a:rect l="l" t="t" r="r" b="b"/>
                <a:pathLst>
                  <a:path w="915112" h="1262568" extrusionOk="0">
                    <a:moveTo>
                      <a:pt x="749719" y="685003"/>
                    </a:moveTo>
                    <a:cubicBezTo>
                      <a:pt x="805407" y="763593"/>
                      <a:pt x="872854" y="837170"/>
                      <a:pt x="901672" y="929088"/>
                    </a:cubicBezTo>
                    <a:cubicBezTo>
                      <a:pt x="930822" y="1022027"/>
                      <a:pt x="912957" y="1132119"/>
                      <a:pt x="844155" y="1201087"/>
                    </a:cubicBezTo>
                    <a:cubicBezTo>
                      <a:pt x="775353" y="1270055"/>
                      <a:pt x="654333" y="1285403"/>
                      <a:pt x="578309" y="1224488"/>
                    </a:cubicBezTo>
                    <a:cubicBezTo>
                      <a:pt x="529154" y="1185099"/>
                      <a:pt x="504874" y="1123472"/>
                      <a:pt x="478765" y="1066145"/>
                    </a:cubicBezTo>
                    <a:cubicBezTo>
                      <a:pt x="452679" y="1008818"/>
                      <a:pt x="418777" y="949281"/>
                      <a:pt x="361165" y="923861"/>
                    </a:cubicBezTo>
                    <a:cubicBezTo>
                      <a:pt x="316738" y="904261"/>
                      <a:pt x="265945" y="908537"/>
                      <a:pt x="217883" y="901529"/>
                    </a:cubicBezTo>
                    <a:cubicBezTo>
                      <a:pt x="146516" y="891123"/>
                      <a:pt x="78118" y="853111"/>
                      <a:pt x="37493" y="793527"/>
                    </a:cubicBezTo>
                    <a:cubicBezTo>
                      <a:pt x="-3132" y="733920"/>
                      <a:pt x="-12897" y="652645"/>
                      <a:pt x="18867" y="587882"/>
                    </a:cubicBezTo>
                    <a:cubicBezTo>
                      <a:pt x="66667" y="490477"/>
                      <a:pt x="188852" y="451538"/>
                      <a:pt x="248626" y="360974"/>
                    </a:cubicBezTo>
                    <a:cubicBezTo>
                      <a:pt x="308614" y="270126"/>
                      <a:pt x="296521" y="141336"/>
                      <a:pt x="369575" y="60608"/>
                    </a:cubicBezTo>
                    <a:cubicBezTo>
                      <a:pt x="422602" y="2046"/>
                      <a:pt x="513926" y="-15250"/>
                      <a:pt x="587360" y="13853"/>
                    </a:cubicBezTo>
                    <a:cubicBezTo>
                      <a:pt x="660795" y="42956"/>
                      <a:pt x="714202" y="113920"/>
                      <a:pt x="728717" y="191560"/>
                    </a:cubicBezTo>
                    <a:cubicBezTo>
                      <a:pt x="737056" y="236129"/>
                      <a:pt x="733208" y="282408"/>
                      <a:pt x="719856" y="325599"/>
                    </a:cubicBezTo>
                    <a:cubicBezTo>
                      <a:pt x="707645" y="365132"/>
                      <a:pt x="676332" y="396967"/>
                      <a:pt x="665688" y="434623"/>
                    </a:cubicBezTo>
                    <a:cubicBezTo>
                      <a:pt x="642240" y="517655"/>
                      <a:pt x="704318" y="620977"/>
                      <a:pt x="749695" y="68500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47" name="Google Shape;747;p25"/>
              <p:cNvGrpSpPr/>
              <p:nvPr/>
            </p:nvGrpSpPr>
            <p:grpSpPr>
              <a:xfrm>
                <a:off x="-455529" y="374215"/>
                <a:ext cx="1170622" cy="1431148"/>
                <a:chOff x="7464068" y="2762679"/>
                <a:chExt cx="962920" cy="1177221"/>
              </a:xfrm>
            </p:grpSpPr>
            <p:sp>
              <p:nvSpPr>
                <p:cNvPr id="748" name="Google Shape;748;p25"/>
                <p:cNvSpPr/>
                <p:nvPr/>
              </p:nvSpPr>
              <p:spPr>
                <a:xfrm rot="-5339846">
                  <a:off x="7831657" y="2708374"/>
                  <a:ext cx="7769" cy="118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8" h="118431" extrusionOk="0">
                      <a:moveTo>
                        <a:pt x="0" y="0"/>
                      </a:moveTo>
                      <a:lnTo>
                        <a:pt x="7769" y="0"/>
                      </a:lnTo>
                      <a:lnTo>
                        <a:pt x="7769" y="118431"/>
                      </a:lnTo>
                      <a:lnTo>
                        <a:pt x="0" y="1184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9" name="Google Shape;749;p25"/>
                <p:cNvSpPr/>
                <p:nvPr/>
              </p:nvSpPr>
              <p:spPr>
                <a:xfrm rot="-5339846">
                  <a:off x="7833692" y="2682561"/>
                  <a:ext cx="7769" cy="262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8" h="262924" extrusionOk="0">
                      <a:moveTo>
                        <a:pt x="0" y="0"/>
                      </a:moveTo>
                      <a:lnTo>
                        <a:pt x="7769" y="0"/>
                      </a:lnTo>
                      <a:lnTo>
                        <a:pt x="7769" y="262925"/>
                      </a:lnTo>
                      <a:lnTo>
                        <a:pt x="0" y="26292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0" name="Google Shape;750;p25"/>
                <p:cNvSpPr/>
                <p:nvPr/>
              </p:nvSpPr>
              <p:spPr>
                <a:xfrm rot="-5339846">
                  <a:off x="7835576" y="2695631"/>
                  <a:ext cx="7769" cy="329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8" h="329635" extrusionOk="0">
                      <a:moveTo>
                        <a:pt x="0" y="0"/>
                      </a:moveTo>
                      <a:lnTo>
                        <a:pt x="7769" y="0"/>
                      </a:lnTo>
                      <a:lnTo>
                        <a:pt x="7769" y="329636"/>
                      </a:lnTo>
                      <a:lnTo>
                        <a:pt x="0" y="32963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1" name="Google Shape;751;p25"/>
                <p:cNvSpPr/>
                <p:nvPr/>
              </p:nvSpPr>
              <p:spPr>
                <a:xfrm rot="-5339846">
                  <a:off x="7835716" y="2722488"/>
                  <a:ext cx="7769" cy="368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8" h="368787" extrusionOk="0">
                      <a:moveTo>
                        <a:pt x="0" y="0"/>
                      </a:moveTo>
                      <a:lnTo>
                        <a:pt x="7769" y="0"/>
                      </a:lnTo>
                      <a:lnTo>
                        <a:pt x="7769" y="368788"/>
                      </a:lnTo>
                      <a:lnTo>
                        <a:pt x="0" y="36878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2" name="Google Shape;752;p25"/>
                <p:cNvSpPr/>
                <p:nvPr/>
              </p:nvSpPr>
              <p:spPr>
                <a:xfrm rot="-5339846">
                  <a:off x="7833328" y="2757030"/>
                  <a:ext cx="7769" cy="392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8" h="392426" extrusionOk="0">
                      <a:moveTo>
                        <a:pt x="0" y="0"/>
                      </a:moveTo>
                      <a:lnTo>
                        <a:pt x="7769" y="0"/>
                      </a:lnTo>
                      <a:lnTo>
                        <a:pt x="7769" y="392427"/>
                      </a:lnTo>
                      <a:lnTo>
                        <a:pt x="0" y="39242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3" name="Google Shape;753;p25"/>
                <p:cNvSpPr/>
                <p:nvPr/>
              </p:nvSpPr>
              <p:spPr>
                <a:xfrm rot="-5339846">
                  <a:off x="7829391" y="2797920"/>
                  <a:ext cx="7769" cy="403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8" h="403331" extrusionOk="0">
                      <a:moveTo>
                        <a:pt x="0" y="0"/>
                      </a:moveTo>
                      <a:lnTo>
                        <a:pt x="7769" y="0"/>
                      </a:lnTo>
                      <a:lnTo>
                        <a:pt x="7769" y="403332"/>
                      </a:lnTo>
                      <a:lnTo>
                        <a:pt x="0" y="40333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4" name="Google Shape;754;p25"/>
                <p:cNvSpPr/>
                <p:nvPr/>
              </p:nvSpPr>
              <p:spPr>
                <a:xfrm rot="-5339846">
                  <a:off x="7828416" y="2846166"/>
                  <a:ext cx="7769" cy="3996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8" h="399625" extrusionOk="0">
                      <a:moveTo>
                        <a:pt x="0" y="0"/>
                      </a:moveTo>
                      <a:lnTo>
                        <a:pt x="7769" y="0"/>
                      </a:lnTo>
                      <a:lnTo>
                        <a:pt x="7769" y="399625"/>
                      </a:lnTo>
                      <a:lnTo>
                        <a:pt x="0" y="39962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5" name="Google Shape;755;p25"/>
                <p:cNvSpPr/>
                <p:nvPr/>
              </p:nvSpPr>
              <p:spPr>
                <a:xfrm rot="-5339846">
                  <a:off x="7827936" y="2895685"/>
                  <a:ext cx="7769" cy="393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8" h="393376" extrusionOk="0">
                      <a:moveTo>
                        <a:pt x="0" y="0"/>
                      </a:moveTo>
                      <a:lnTo>
                        <a:pt x="7769" y="0"/>
                      </a:lnTo>
                      <a:lnTo>
                        <a:pt x="7769" y="393377"/>
                      </a:lnTo>
                      <a:lnTo>
                        <a:pt x="0" y="39337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6" name="Google Shape;756;p25"/>
                <p:cNvSpPr/>
                <p:nvPr/>
              </p:nvSpPr>
              <p:spPr>
                <a:xfrm rot="-5339846">
                  <a:off x="7826502" y="2941720"/>
                  <a:ext cx="7769" cy="3941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8" h="394089" extrusionOk="0">
                      <a:moveTo>
                        <a:pt x="0" y="0"/>
                      </a:moveTo>
                      <a:lnTo>
                        <a:pt x="7769" y="0"/>
                      </a:lnTo>
                      <a:lnTo>
                        <a:pt x="7769" y="394090"/>
                      </a:lnTo>
                      <a:lnTo>
                        <a:pt x="0" y="39409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7" name="Google Shape;757;p25"/>
                <p:cNvSpPr/>
                <p:nvPr/>
              </p:nvSpPr>
              <p:spPr>
                <a:xfrm rot="-5339846">
                  <a:off x="7825612" y="2982016"/>
                  <a:ext cx="7769" cy="406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8" h="406372" extrusionOk="0">
                      <a:moveTo>
                        <a:pt x="0" y="0"/>
                      </a:moveTo>
                      <a:lnTo>
                        <a:pt x="7769" y="0"/>
                      </a:lnTo>
                      <a:lnTo>
                        <a:pt x="7769" y="406373"/>
                      </a:lnTo>
                      <a:lnTo>
                        <a:pt x="0" y="40637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8" name="Google Shape;758;p25"/>
                <p:cNvSpPr/>
                <p:nvPr/>
              </p:nvSpPr>
              <p:spPr>
                <a:xfrm rot="-5339846">
                  <a:off x="7826637" y="3012877"/>
                  <a:ext cx="7769" cy="437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8" h="437423" extrusionOk="0">
                      <a:moveTo>
                        <a:pt x="0" y="0"/>
                      </a:moveTo>
                      <a:lnTo>
                        <a:pt x="7769" y="0"/>
                      </a:lnTo>
                      <a:lnTo>
                        <a:pt x="7769" y="437424"/>
                      </a:lnTo>
                      <a:lnTo>
                        <a:pt x="0" y="43742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9" name="Google Shape;759;p25"/>
                <p:cNvSpPr/>
                <p:nvPr/>
              </p:nvSpPr>
              <p:spPr>
                <a:xfrm rot="-5339846">
                  <a:off x="7831083" y="3030394"/>
                  <a:ext cx="7745" cy="495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4" h="495367" extrusionOk="0">
                      <a:moveTo>
                        <a:pt x="0" y="0"/>
                      </a:moveTo>
                      <a:lnTo>
                        <a:pt x="7745" y="0"/>
                      </a:lnTo>
                      <a:lnTo>
                        <a:pt x="7745" y="495368"/>
                      </a:lnTo>
                      <a:lnTo>
                        <a:pt x="0" y="49536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0" name="Google Shape;760;p25"/>
                <p:cNvSpPr/>
                <p:nvPr/>
              </p:nvSpPr>
              <p:spPr>
                <a:xfrm rot="-5339846">
                  <a:off x="7841388" y="3033177"/>
                  <a:ext cx="7769" cy="583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8" h="582914" extrusionOk="0">
                      <a:moveTo>
                        <a:pt x="0" y="0"/>
                      </a:moveTo>
                      <a:lnTo>
                        <a:pt x="7769" y="0"/>
                      </a:lnTo>
                      <a:lnTo>
                        <a:pt x="7769" y="582914"/>
                      </a:lnTo>
                      <a:lnTo>
                        <a:pt x="0" y="58291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1" name="Google Shape;761;p25"/>
                <p:cNvSpPr/>
                <p:nvPr/>
              </p:nvSpPr>
              <p:spPr>
                <a:xfrm rot="-5339846">
                  <a:off x="7861693" y="3025519"/>
                  <a:ext cx="7745" cy="691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4" h="691818" extrusionOk="0">
                      <a:moveTo>
                        <a:pt x="0" y="0"/>
                      </a:moveTo>
                      <a:lnTo>
                        <a:pt x="7745" y="0"/>
                      </a:lnTo>
                      <a:lnTo>
                        <a:pt x="7745" y="691819"/>
                      </a:lnTo>
                      <a:lnTo>
                        <a:pt x="0" y="69181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2" name="Google Shape;762;p25"/>
                <p:cNvSpPr/>
                <p:nvPr/>
              </p:nvSpPr>
              <p:spPr>
                <a:xfrm rot="-5339846">
                  <a:off x="7884685" y="3024516"/>
                  <a:ext cx="7769" cy="787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8" h="787419" extrusionOk="0">
                      <a:moveTo>
                        <a:pt x="0" y="0"/>
                      </a:moveTo>
                      <a:lnTo>
                        <a:pt x="7769" y="0"/>
                      </a:lnTo>
                      <a:lnTo>
                        <a:pt x="7769" y="787419"/>
                      </a:lnTo>
                      <a:lnTo>
                        <a:pt x="0" y="78741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3" name="Google Shape;763;p25"/>
                <p:cNvSpPr/>
                <p:nvPr/>
              </p:nvSpPr>
              <p:spPr>
                <a:xfrm rot="-5339846">
                  <a:off x="7902690" y="3038606"/>
                  <a:ext cx="7745" cy="8528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4" h="852704" extrusionOk="0">
                      <a:moveTo>
                        <a:pt x="0" y="0"/>
                      </a:moveTo>
                      <a:lnTo>
                        <a:pt x="7745" y="0"/>
                      </a:lnTo>
                      <a:lnTo>
                        <a:pt x="7745" y="852705"/>
                      </a:lnTo>
                      <a:lnTo>
                        <a:pt x="0" y="85270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4" name="Google Shape;764;p25"/>
                <p:cNvSpPr/>
                <p:nvPr/>
              </p:nvSpPr>
              <p:spPr>
                <a:xfrm rot="-5339846">
                  <a:off x="7915264" y="3062495"/>
                  <a:ext cx="7769" cy="898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8" h="898152" extrusionOk="0">
                      <a:moveTo>
                        <a:pt x="0" y="0"/>
                      </a:moveTo>
                      <a:lnTo>
                        <a:pt x="7769" y="0"/>
                      </a:lnTo>
                      <a:lnTo>
                        <a:pt x="7769" y="898153"/>
                      </a:lnTo>
                      <a:lnTo>
                        <a:pt x="0" y="89815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5" name="Google Shape;765;p25"/>
                <p:cNvSpPr/>
                <p:nvPr/>
              </p:nvSpPr>
              <p:spPr>
                <a:xfrm rot="-5339846">
                  <a:off x="7925019" y="3093408"/>
                  <a:ext cx="7745" cy="929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4" h="929512" extrusionOk="0">
                      <a:moveTo>
                        <a:pt x="0" y="0"/>
                      </a:moveTo>
                      <a:lnTo>
                        <a:pt x="7745" y="0"/>
                      </a:lnTo>
                      <a:lnTo>
                        <a:pt x="7745" y="929513"/>
                      </a:lnTo>
                      <a:lnTo>
                        <a:pt x="0" y="9295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6" name="Google Shape;766;p25"/>
                <p:cNvSpPr/>
                <p:nvPr/>
              </p:nvSpPr>
              <p:spPr>
                <a:xfrm rot="-5339846">
                  <a:off x="7934894" y="3131902"/>
                  <a:ext cx="7769" cy="9457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8" h="945620" extrusionOk="0">
                      <a:moveTo>
                        <a:pt x="0" y="0"/>
                      </a:moveTo>
                      <a:lnTo>
                        <a:pt x="7769" y="0"/>
                      </a:lnTo>
                      <a:lnTo>
                        <a:pt x="7769" y="945621"/>
                      </a:lnTo>
                      <a:lnTo>
                        <a:pt x="0" y="94562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7" name="Google Shape;767;p25"/>
                <p:cNvSpPr/>
                <p:nvPr/>
              </p:nvSpPr>
              <p:spPr>
                <a:xfrm rot="-5339846">
                  <a:off x="7947270" y="3180013"/>
                  <a:ext cx="7745" cy="942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4" h="942745" extrusionOk="0">
                      <a:moveTo>
                        <a:pt x="0" y="0"/>
                      </a:moveTo>
                      <a:lnTo>
                        <a:pt x="7745" y="0"/>
                      </a:lnTo>
                      <a:lnTo>
                        <a:pt x="7745" y="942746"/>
                      </a:lnTo>
                      <a:lnTo>
                        <a:pt x="0" y="94274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8" name="Google Shape;768;p25"/>
                <p:cNvSpPr/>
                <p:nvPr/>
              </p:nvSpPr>
              <p:spPr>
                <a:xfrm rot="-5339846">
                  <a:off x="7965716" y="3240795"/>
                  <a:ext cx="7745" cy="914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4" h="914664" extrusionOk="0">
                      <a:moveTo>
                        <a:pt x="0" y="0"/>
                      </a:moveTo>
                      <a:lnTo>
                        <a:pt x="7745" y="0"/>
                      </a:lnTo>
                      <a:lnTo>
                        <a:pt x="7745" y="914664"/>
                      </a:lnTo>
                      <a:lnTo>
                        <a:pt x="0" y="91466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9" name="Google Shape;769;p25"/>
                <p:cNvSpPr/>
                <p:nvPr/>
              </p:nvSpPr>
              <p:spPr>
                <a:xfrm rot="-5339846">
                  <a:off x="8001755" y="3326410"/>
                  <a:ext cx="7745" cy="837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4" h="837571" extrusionOk="0">
                      <a:moveTo>
                        <a:pt x="0" y="0"/>
                      </a:moveTo>
                      <a:lnTo>
                        <a:pt x="7745" y="0"/>
                      </a:lnTo>
                      <a:lnTo>
                        <a:pt x="7745" y="837572"/>
                      </a:lnTo>
                      <a:lnTo>
                        <a:pt x="0" y="83757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0" name="Google Shape;770;p25"/>
                <p:cNvSpPr/>
                <p:nvPr/>
              </p:nvSpPr>
              <p:spPr>
                <a:xfrm rot="-5339846">
                  <a:off x="8192402" y="3576907"/>
                  <a:ext cx="7745" cy="436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4" h="436330" extrusionOk="0">
                      <a:moveTo>
                        <a:pt x="0" y="0"/>
                      </a:moveTo>
                      <a:lnTo>
                        <a:pt x="7745" y="0"/>
                      </a:lnTo>
                      <a:lnTo>
                        <a:pt x="7745" y="436331"/>
                      </a:lnTo>
                      <a:lnTo>
                        <a:pt x="0" y="4363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1" name="Google Shape;771;p25"/>
                <p:cNvSpPr/>
                <p:nvPr/>
              </p:nvSpPr>
              <p:spPr>
                <a:xfrm rot="-5339846">
                  <a:off x="8217965" y="3668888"/>
                  <a:ext cx="7745" cy="346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4" h="346218" extrusionOk="0">
                      <a:moveTo>
                        <a:pt x="0" y="0"/>
                      </a:moveTo>
                      <a:lnTo>
                        <a:pt x="7745" y="0"/>
                      </a:lnTo>
                      <a:lnTo>
                        <a:pt x="7745" y="346218"/>
                      </a:lnTo>
                      <a:lnTo>
                        <a:pt x="0" y="3462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2" name="Google Shape;772;p25"/>
                <p:cNvSpPr/>
                <p:nvPr/>
              </p:nvSpPr>
              <p:spPr>
                <a:xfrm rot="-5339846">
                  <a:off x="8223913" y="3755227"/>
                  <a:ext cx="7745" cy="266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4" h="266606" extrusionOk="0">
                      <a:moveTo>
                        <a:pt x="0" y="0"/>
                      </a:moveTo>
                      <a:lnTo>
                        <a:pt x="7745" y="0"/>
                      </a:lnTo>
                      <a:lnTo>
                        <a:pt x="7745" y="266607"/>
                      </a:lnTo>
                      <a:lnTo>
                        <a:pt x="0" y="26660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3" name="Google Shape;773;p25"/>
                <p:cNvSpPr/>
                <p:nvPr/>
              </p:nvSpPr>
              <p:spPr>
                <a:xfrm rot="-5339846">
                  <a:off x="8219532" y="3867088"/>
                  <a:ext cx="7745" cy="135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4" h="135489" extrusionOk="0">
                      <a:moveTo>
                        <a:pt x="0" y="0"/>
                      </a:moveTo>
                      <a:lnTo>
                        <a:pt x="7745" y="0"/>
                      </a:lnTo>
                      <a:lnTo>
                        <a:pt x="7745" y="135489"/>
                      </a:lnTo>
                      <a:lnTo>
                        <a:pt x="0" y="13548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74" name="Google Shape;774;p25"/>
            <p:cNvGrpSpPr/>
            <p:nvPr/>
          </p:nvGrpSpPr>
          <p:grpSpPr>
            <a:xfrm>
              <a:off x="8184402" y="3510250"/>
              <a:ext cx="1891677" cy="1600289"/>
              <a:chOff x="7968702" y="3451125"/>
              <a:chExt cx="1891677" cy="1600289"/>
            </a:xfrm>
          </p:grpSpPr>
          <p:sp>
            <p:nvSpPr>
              <p:cNvPr id="775" name="Google Shape;775;p25"/>
              <p:cNvSpPr/>
              <p:nvPr/>
            </p:nvSpPr>
            <p:spPr>
              <a:xfrm>
                <a:off x="8001831" y="3451125"/>
                <a:ext cx="1858548" cy="1408854"/>
              </a:xfrm>
              <a:custGeom>
                <a:avLst/>
                <a:gdLst/>
                <a:ahLst/>
                <a:cxnLst/>
                <a:rect l="l" t="t" r="r" b="b"/>
                <a:pathLst>
                  <a:path w="1435172" h="1087918" extrusionOk="0">
                    <a:moveTo>
                      <a:pt x="228834" y="599192"/>
                    </a:moveTo>
                    <a:cubicBezTo>
                      <a:pt x="241045" y="559635"/>
                      <a:pt x="240546" y="517442"/>
                      <a:pt x="245773" y="476365"/>
                    </a:cubicBezTo>
                    <a:cubicBezTo>
                      <a:pt x="251000" y="435289"/>
                      <a:pt x="263686" y="392382"/>
                      <a:pt x="295236" y="365560"/>
                    </a:cubicBezTo>
                    <a:cubicBezTo>
                      <a:pt x="348501" y="320278"/>
                      <a:pt x="429609" y="338999"/>
                      <a:pt x="494063" y="366107"/>
                    </a:cubicBezTo>
                    <a:cubicBezTo>
                      <a:pt x="558517" y="393190"/>
                      <a:pt x="629053" y="426950"/>
                      <a:pt x="695122" y="404119"/>
                    </a:cubicBezTo>
                    <a:cubicBezTo>
                      <a:pt x="769317" y="378484"/>
                      <a:pt x="802174" y="294882"/>
                      <a:pt x="837430" y="224750"/>
                    </a:cubicBezTo>
                    <a:cubicBezTo>
                      <a:pt x="876677" y="146659"/>
                      <a:pt x="931700" y="73105"/>
                      <a:pt x="1008626" y="31601"/>
                    </a:cubicBezTo>
                    <a:cubicBezTo>
                      <a:pt x="1216362" y="-80487"/>
                      <a:pt x="1411981" y="126441"/>
                      <a:pt x="1433031" y="325838"/>
                    </a:cubicBezTo>
                    <a:cubicBezTo>
                      <a:pt x="1444007" y="429824"/>
                      <a:pt x="1412361" y="537351"/>
                      <a:pt x="1348216" y="619742"/>
                    </a:cubicBezTo>
                    <a:cubicBezTo>
                      <a:pt x="1312271" y="665903"/>
                      <a:pt x="1283049" y="690017"/>
                      <a:pt x="1225747" y="709165"/>
                    </a:cubicBezTo>
                    <a:cubicBezTo>
                      <a:pt x="1170748" y="727530"/>
                      <a:pt x="1112470" y="737888"/>
                      <a:pt x="1061582" y="766920"/>
                    </a:cubicBezTo>
                    <a:cubicBezTo>
                      <a:pt x="992115" y="806547"/>
                      <a:pt x="945954" y="875800"/>
                      <a:pt x="894567" y="937071"/>
                    </a:cubicBezTo>
                    <a:cubicBezTo>
                      <a:pt x="843156" y="998342"/>
                      <a:pt x="776777" y="1056832"/>
                      <a:pt x="696857" y="1060016"/>
                    </a:cubicBezTo>
                    <a:cubicBezTo>
                      <a:pt x="606341" y="1063603"/>
                      <a:pt x="525494" y="995063"/>
                      <a:pt x="434906" y="995111"/>
                    </a:cubicBezTo>
                    <a:cubicBezTo>
                      <a:pt x="379433" y="995111"/>
                      <a:pt x="328663" y="1020768"/>
                      <a:pt x="280435" y="1045358"/>
                    </a:cubicBezTo>
                    <a:cubicBezTo>
                      <a:pt x="231210" y="1070469"/>
                      <a:pt x="176187" y="1093609"/>
                      <a:pt x="119716" y="1086672"/>
                    </a:cubicBezTo>
                    <a:cubicBezTo>
                      <a:pt x="94058" y="1083536"/>
                      <a:pt x="68376" y="1074698"/>
                      <a:pt x="49274" y="1057284"/>
                    </a:cubicBezTo>
                    <a:cubicBezTo>
                      <a:pt x="19198" y="1029868"/>
                      <a:pt x="6488" y="982091"/>
                      <a:pt x="1641" y="942963"/>
                    </a:cubicBezTo>
                    <a:cubicBezTo>
                      <a:pt x="-3752" y="899463"/>
                      <a:pt x="4183" y="854252"/>
                      <a:pt x="24923" y="815575"/>
                    </a:cubicBezTo>
                    <a:cubicBezTo>
                      <a:pt x="49251" y="770222"/>
                      <a:pt x="90850" y="734586"/>
                      <a:pt x="139054" y="716720"/>
                    </a:cubicBezTo>
                    <a:cubicBezTo>
                      <a:pt x="164712" y="707217"/>
                      <a:pt x="176662" y="697738"/>
                      <a:pt x="192770" y="674408"/>
                    </a:cubicBezTo>
                    <a:cubicBezTo>
                      <a:pt x="208545" y="651553"/>
                      <a:pt x="220685" y="625729"/>
                      <a:pt x="228881" y="59921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76" name="Google Shape;776;p25"/>
              <p:cNvGrpSpPr/>
              <p:nvPr/>
            </p:nvGrpSpPr>
            <p:grpSpPr>
              <a:xfrm>
                <a:off x="7968702" y="3929579"/>
                <a:ext cx="1773106" cy="1121835"/>
                <a:chOff x="6395258" y="4147425"/>
                <a:chExt cx="1367082" cy="865012"/>
              </a:xfrm>
            </p:grpSpPr>
            <p:sp>
              <p:nvSpPr>
                <p:cNvPr id="777" name="Google Shape;777;p25"/>
                <p:cNvSpPr/>
                <p:nvPr/>
              </p:nvSpPr>
              <p:spPr>
                <a:xfrm rot="-3548076">
                  <a:off x="6374808" y="4705175"/>
                  <a:ext cx="112163" cy="7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77" h="7768" extrusionOk="0">
                      <a:moveTo>
                        <a:pt x="0" y="0"/>
                      </a:moveTo>
                      <a:lnTo>
                        <a:pt x="112278" y="0"/>
                      </a:lnTo>
                      <a:lnTo>
                        <a:pt x="112278" y="7769"/>
                      </a:lnTo>
                      <a:lnTo>
                        <a:pt x="0" y="776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8" name="Google Shape;778;p25"/>
                <p:cNvSpPr/>
                <p:nvPr/>
              </p:nvSpPr>
              <p:spPr>
                <a:xfrm rot="-3548076">
                  <a:off x="6334952" y="4728925"/>
                  <a:ext cx="261350" cy="7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617" h="7768" extrusionOk="0">
                      <a:moveTo>
                        <a:pt x="0" y="0"/>
                      </a:moveTo>
                      <a:lnTo>
                        <a:pt x="261618" y="0"/>
                      </a:lnTo>
                      <a:lnTo>
                        <a:pt x="261618" y="7769"/>
                      </a:lnTo>
                      <a:lnTo>
                        <a:pt x="0" y="776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9" name="Google Shape;779;p25"/>
                <p:cNvSpPr/>
                <p:nvPr/>
              </p:nvSpPr>
              <p:spPr>
                <a:xfrm rot="-3548076">
                  <a:off x="6333430" y="4744370"/>
                  <a:ext cx="343871" cy="7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222" h="7768" extrusionOk="0">
                      <a:moveTo>
                        <a:pt x="0" y="0"/>
                      </a:moveTo>
                      <a:lnTo>
                        <a:pt x="344222" y="0"/>
                      </a:lnTo>
                      <a:lnTo>
                        <a:pt x="344222" y="7769"/>
                      </a:lnTo>
                      <a:lnTo>
                        <a:pt x="0" y="776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0" name="Google Shape;780;p25"/>
                <p:cNvSpPr/>
                <p:nvPr/>
              </p:nvSpPr>
              <p:spPr>
                <a:xfrm rot="-3548076">
                  <a:off x="6277704" y="4618859"/>
                  <a:ext cx="703194" cy="7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911" h="7768" extrusionOk="0">
                      <a:moveTo>
                        <a:pt x="0" y="0"/>
                      </a:moveTo>
                      <a:lnTo>
                        <a:pt x="703911" y="0"/>
                      </a:lnTo>
                      <a:lnTo>
                        <a:pt x="703911" y="7769"/>
                      </a:lnTo>
                      <a:lnTo>
                        <a:pt x="0" y="776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1" name="Google Shape;781;p25"/>
                <p:cNvSpPr/>
                <p:nvPr/>
              </p:nvSpPr>
              <p:spPr>
                <a:xfrm rot="-3548076">
                  <a:off x="6315674" y="4631097"/>
                  <a:ext cx="710598" cy="7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323" h="7768" extrusionOk="0">
                      <a:moveTo>
                        <a:pt x="0" y="0"/>
                      </a:moveTo>
                      <a:lnTo>
                        <a:pt x="711323" y="0"/>
                      </a:lnTo>
                      <a:lnTo>
                        <a:pt x="711323" y="7769"/>
                      </a:lnTo>
                      <a:lnTo>
                        <a:pt x="0" y="776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2" name="Google Shape;782;p25"/>
                <p:cNvSpPr/>
                <p:nvPr/>
              </p:nvSpPr>
              <p:spPr>
                <a:xfrm rot="-3548076">
                  <a:off x="6365778" y="4641671"/>
                  <a:ext cx="695646" cy="7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356" h="7768" extrusionOk="0">
                      <a:moveTo>
                        <a:pt x="0" y="0"/>
                      </a:moveTo>
                      <a:lnTo>
                        <a:pt x="696357" y="0"/>
                      </a:lnTo>
                      <a:lnTo>
                        <a:pt x="696357" y="7769"/>
                      </a:lnTo>
                      <a:lnTo>
                        <a:pt x="0" y="776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3" name="Google Shape;783;p25"/>
                <p:cNvSpPr/>
                <p:nvPr/>
              </p:nvSpPr>
              <p:spPr>
                <a:xfrm rot="-3548076">
                  <a:off x="6427298" y="4648872"/>
                  <a:ext cx="661969" cy="7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644" h="7768" extrusionOk="0">
                      <a:moveTo>
                        <a:pt x="0" y="0"/>
                      </a:moveTo>
                      <a:lnTo>
                        <a:pt x="662644" y="0"/>
                      </a:lnTo>
                      <a:lnTo>
                        <a:pt x="662644" y="7769"/>
                      </a:lnTo>
                      <a:lnTo>
                        <a:pt x="0" y="776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4" name="Google Shape;784;p25"/>
                <p:cNvSpPr/>
                <p:nvPr/>
              </p:nvSpPr>
              <p:spPr>
                <a:xfrm rot="-3548076">
                  <a:off x="6496658" y="4652649"/>
                  <a:ext cx="616662" cy="7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291" h="7768" extrusionOk="0">
                      <a:moveTo>
                        <a:pt x="0" y="0"/>
                      </a:moveTo>
                      <a:lnTo>
                        <a:pt x="617291" y="0"/>
                      </a:lnTo>
                      <a:lnTo>
                        <a:pt x="617291" y="7769"/>
                      </a:lnTo>
                      <a:lnTo>
                        <a:pt x="0" y="776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5" name="Google Shape;785;p25"/>
                <p:cNvSpPr/>
                <p:nvPr/>
              </p:nvSpPr>
              <p:spPr>
                <a:xfrm rot="-3548076">
                  <a:off x="6562425" y="4657107"/>
                  <a:ext cx="577786" cy="7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376" h="7768" extrusionOk="0">
                      <a:moveTo>
                        <a:pt x="0" y="0"/>
                      </a:moveTo>
                      <a:lnTo>
                        <a:pt x="578377" y="0"/>
                      </a:lnTo>
                      <a:lnTo>
                        <a:pt x="578377" y="7769"/>
                      </a:lnTo>
                      <a:lnTo>
                        <a:pt x="0" y="776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6" name="Google Shape;786;p25"/>
                <p:cNvSpPr/>
                <p:nvPr/>
              </p:nvSpPr>
              <p:spPr>
                <a:xfrm rot="-3548076">
                  <a:off x="6617378" y="4664401"/>
                  <a:ext cx="557139" cy="7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7707" h="7768" extrusionOk="0">
                      <a:moveTo>
                        <a:pt x="0" y="0"/>
                      </a:moveTo>
                      <a:lnTo>
                        <a:pt x="557707" y="0"/>
                      </a:lnTo>
                      <a:lnTo>
                        <a:pt x="557707" y="7768"/>
                      </a:lnTo>
                      <a:lnTo>
                        <a:pt x="0" y="776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7" name="Google Shape;787;p25"/>
                <p:cNvSpPr/>
                <p:nvPr/>
              </p:nvSpPr>
              <p:spPr>
                <a:xfrm rot="-3548076">
                  <a:off x="6659308" y="4672365"/>
                  <a:ext cx="561672" cy="7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245" h="7768" extrusionOk="0">
                      <a:moveTo>
                        <a:pt x="0" y="0"/>
                      </a:moveTo>
                      <a:lnTo>
                        <a:pt x="562245" y="0"/>
                      </a:lnTo>
                      <a:lnTo>
                        <a:pt x="562245" y="7769"/>
                      </a:lnTo>
                      <a:lnTo>
                        <a:pt x="0" y="776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8" name="Google Shape;788;p25"/>
                <p:cNvSpPr/>
                <p:nvPr/>
              </p:nvSpPr>
              <p:spPr>
                <a:xfrm rot="-3548076">
                  <a:off x="6687450" y="4672497"/>
                  <a:ext cx="603134" cy="7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749" h="7768" extrusionOk="0">
                      <a:moveTo>
                        <a:pt x="0" y="0"/>
                      </a:moveTo>
                      <a:lnTo>
                        <a:pt x="603749" y="0"/>
                      </a:lnTo>
                      <a:lnTo>
                        <a:pt x="603749" y="7768"/>
                      </a:lnTo>
                      <a:lnTo>
                        <a:pt x="0" y="776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9" name="Google Shape;789;p25"/>
                <p:cNvSpPr/>
                <p:nvPr/>
              </p:nvSpPr>
              <p:spPr>
                <a:xfrm rot="-3548076">
                  <a:off x="6672538" y="4603925"/>
                  <a:ext cx="812818" cy="7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3647" h="7768" extrusionOk="0">
                      <a:moveTo>
                        <a:pt x="0" y="0"/>
                      </a:moveTo>
                      <a:lnTo>
                        <a:pt x="813647" y="0"/>
                      </a:lnTo>
                      <a:lnTo>
                        <a:pt x="813647" y="7768"/>
                      </a:lnTo>
                      <a:lnTo>
                        <a:pt x="0" y="776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0" name="Google Shape;790;p25"/>
                <p:cNvSpPr/>
                <p:nvPr/>
              </p:nvSpPr>
              <p:spPr>
                <a:xfrm rot="-3548076">
                  <a:off x="6680801" y="4577167"/>
                  <a:ext cx="926263" cy="7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7208" h="7768" extrusionOk="0">
                      <a:moveTo>
                        <a:pt x="0" y="0"/>
                      </a:moveTo>
                      <a:lnTo>
                        <a:pt x="927208" y="0"/>
                      </a:lnTo>
                      <a:lnTo>
                        <a:pt x="927208" y="7769"/>
                      </a:lnTo>
                      <a:lnTo>
                        <a:pt x="0" y="776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1" name="Google Shape;791;p25"/>
                <p:cNvSpPr/>
                <p:nvPr/>
              </p:nvSpPr>
              <p:spPr>
                <a:xfrm rot="-3548076">
                  <a:off x="6705718" y="4573499"/>
                  <a:ext cx="978713" cy="7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712" h="7768" extrusionOk="0">
                      <a:moveTo>
                        <a:pt x="0" y="0"/>
                      </a:moveTo>
                      <a:lnTo>
                        <a:pt x="979712" y="0"/>
                      </a:lnTo>
                      <a:lnTo>
                        <a:pt x="979712" y="7769"/>
                      </a:lnTo>
                      <a:lnTo>
                        <a:pt x="0" y="776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2" name="Google Shape;792;p25"/>
                <p:cNvSpPr/>
                <p:nvPr/>
              </p:nvSpPr>
              <p:spPr>
                <a:xfrm rot="-3548076">
                  <a:off x="6741249" y="4575884"/>
                  <a:ext cx="1002707" cy="7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730" h="7768" extrusionOk="0">
                      <a:moveTo>
                        <a:pt x="0" y="0"/>
                      </a:moveTo>
                      <a:lnTo>
                        <a:pt x="1003731" y="0"/>
                      </a:lnTo>
                      <a:lnTo>
                        <a:pt x="1003731" y="7769"/>
                      </a:lnTo>
                      <a:lnTo>
                        <a:pt x="0" y="776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3" name="Google Shape;793;p25"/>
                <p:cNvSpPr/>
                <p:nvPr/>
              </p:nvSpPr>
              <p:spPr>
                <a:xfrm rot="-3548076">
                  <a:off x="6791078" y="4578061"/>
                  <a:ext cx="998411" cy="7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430" h="7768" extrusionOk="0">
                      <a:moveTo>
                        <a:pt x="0" y="0"/>
                      </a:moveTo>
                      <a:lnTo>
                        <a:pt x="999431" y="0"/>
                      </a:lnTo>
                      <a:lnTo>
                        <a:pt x="999431" y="7769"/>
                      </a:lnTo>
                      <a:lnTo>
                        <a:pt x="0" y="776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4" name="Google Shape;794;p25"/>
                <p:cNvSpPr/>
                <p:nvPr/>
              </p:nvSpPr>
              <p:spPr>
                <a:xfrm rot="-3548076">
                  <a:off x="6859312" y="4575625"/>
                  <a:ext cx="962788" cy="7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770" h="7768" extrusionOk="0">
                      <a:moveTo>
                        <a:pt x="0" y="0"/>
                      </a:moveTo>
                      <a:lnTo>
                        <a:pt x="963771" y="0"/>
                      </a:lnTo>
                      <a:lnTo>
                        <a:pt x="963771" y="7769"/>
                      </a:lnTo>
                      <a:lnTo>
                        <a:pt x="0" y="776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5" name="Google Shape;795;p25"/>
                <p:cNvSpPr/>
                <p:nvPr/>
              </p:nvSpPr>
              <p:spPr>
                <a:xfrm rot="-3548076">
                  <a:off x="6957099" y="4561432"/>
                  <a:ext cx="882190" cy="7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3090" h="7768" extrusionOk="0">
                      <a:moveTo>
                        <a:pt x="0" y="0"/>
                      </a:moveTo>
                      <a:lnTo>
                        <a:pt x="883090" y="0"/>
                      </a:lnTo>
                      <a:lnTo>
                        <a:pt x="883090" y="7769"/>
                      </a:lnTo>
                      <a:lnTo>
                        <a:pt x="0" y="776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6" name="Google Shape;796;p25"/>
                <p:cNvSpPr/>
                <p:nvPr/>
              </p:nvSpPr>
              <p:spPr>
                <a:xfrm rot="-3548076">
                  <a:off x="7083167" y="4535372"/>
                  <a:ext cx="759156" cy="7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931" h="7768" extrusionOk="0">
                      <a:moveTo>
                        <a:pt x="0" y="0"/>
                      </a:moveTo>
                      <a:lnTo>
                        <a:pt x="759932" y="0"/>
                      </a:lnTo>
                      <a:lnTo>
                        <a:pt x="759932" y="7769"/>
                      </a:lnTo>
                      <a:lnTo>
                        <a:pt x="0" y="776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7" name="Google Shape;797;p25"/>
                <p:cNvSpPr/>
                <p:nvPr/>
              </p:nvSpPr>
              <p:spPr>
                <a:xfrm rot="-3548076">
                  <a:off x="7180946" y="4529401"/>
                  <a:ext cx="668733" cy="7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415" h="7768" extrusionOk="0">
                      <a:moveTo>
                        <a:pt x="0" y="0"/>
                      </a:moveTo>
                      <a:lnTo>
                        <a:pt x="669415" y="0"/>
                      </a:lnTo>
                      <a:lnTo>
                        <a:pt x="669415" y="7769"/>
                      </a:lnTo>
                      <a:lnTo>
                        <a:pt x="0" y="776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8" name="Google Shape;798;p25"/>
                <p:cNvSpPr/>
                <p:nvPr/>
              </p:nvSpPr>
              <p:spPr>
                <a:xfrm rot="-3548076">
                  <a:off x="7255596" y="4540667"/>
                  <a:ext cx="603893" cy="7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4509" h="7768" extrusionOk="0">
                      <a:moveTo>
                        <a:pt x="0" y="0"/>
                      </a:moveTo>
                      <a:lnTo>
                        <a:pt x="604509" y="0"/>
                      </a:lnTo>
                      <a:lnTo>
                        <a:pt x="604509" y="7769"/>
                      </a:lnTo>
                      <a:lnTo>
                        <a:pt x="0" y="776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9" name="Google Shape;799;p25"/>
                <p:cNvSpPr/>
                <p:nvPr/>
              </p:nvSpPr>
              <p:spPr>
                <a:xfrm rot="-3548076">
                  <a:off x="7323225" y="4560438"/>
                  <a:ext cx="542970" cy="7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524" h="7768" extrusionOk="0">
                      <a:moveTo>
                        <a:pt x="0" y="0"/>
                      </a:moveTo>
                      <a:lnTo>
                        <a:pt x="543525" y="0"/>
                      </a:lnTo>
                      <a:lnTo>
                        <a:pt x="543525" y="7768"/>
                      </a:lnTo>
                      <a:lnTo>
                        <a:pt x="0" y="776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0" name="Google Shape;800;p25"/>
                <p:cNvSpPr/>
                <p:nvPr/>
              </p:nvSpPr>
              <p:spPr>
                <a:xfrm rot="-3548076">
                  <a:off x="7392205" y="4584971"/>
                  <a:ext cx="473621" cy="7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04" h="7768" extrusionOk="0">
                      <a:moveTo>
                        <a:pt x="0" y="0"/>
                      </a:moveTo>
                      <a:lnTo>
                        <a:pt x="474105" y="0"/>
                      </a:lnTo>
                      <a:lnTo>
                        <a:pt x="474105" y="7769"/>
                      </a:lnTo>
                      <a:lnTo>
                        <a:pt x="0" y="776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1" name="Google Shape;801;p25"/>
                <p:cNvSpPr/>
                <p:nvPr/>
              </p:nvSpPr>
              <p:spPr>
                <a:xfrm rot="-3548076">
                  <a:off x="7472025" y="4612245"/>
                  <a:ext cx="379353" cy="7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740" h="7768" extrusionOk="0">
                      <a:moveTo>
                        <a:pt x="0" y="0"/>
                      </a:moveTo>
                      <a:lnTo>
                        <a:pt x="379740" y="0"/>
                      </a:lnTo>
                      <a:lnTo>
                        <a:pt x="379740" y="7769"/>
                      </a:lnTo>
                      <a:lnTo>
                        <a:pt x="0" y="776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2" name="Google Shape;802;p25"/>
                <p:cNvSpPr/>
                <p:nvPr/>
              </p:nvSpPr>
              <p:spPr>
                <a:xfrm rot="-3548076">
                  <a:off x="7602846" y="4634806"/>
                  <a:ext cx="188726" cy="7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919" h="7768" extrusionOk="0">
                      <a:moveTo>
                        <a:pt x="0" y="0"/>
                      </a:moveTo>
                      <a:lnTo>
                        <a:pt x="188920" y="0"/>
                      </a:lnTo>
                      <a:lnTo>
                        <a:pt x="188920" y="7769"/>
                      </a:lnTo>
                      <a:lnTo>
                        <a:pt x="0" y="776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803" name="Google Shape;803;p25"/>
          <p:cNvGrpSpPr/>
          <p:nvPr/>
        </p:nvGrpSpPr>
        <p:grpSpPr>
          <a:xfrm>
            <a:off x="2920183" y="4515943"/>
            <a:ext cx="499089" cy="513267"/>
            <a:chOff x="4220079" y="1854297"/>
            <a:chExt cx="340373" cy="350042"/>
          </a:xfrm>
        </p:grpSpPr>
        <p:grpSp>
          <p:nvGrpSpPr>
            <p:cNvPr id="804" name="Google Shape;804;p25"/>
            <p:cNvGrpSpPr/>
            <p:nvPr/>
          </p:nvGrpSpPr>
          <p:grpSpPr>
            <a:xfrm>
              <a:off x="4220079" y="2179347"/>
              <a:ext cx="340373" cy="24992"/>
              <a:chOff x="4220079" y="2179347"/>
              <a:chExt cx="340373" cy="24992"/>
            </a:xfrm>
          </p:grpSpPr>
          <p:sp>
            <p:nvSpPr>
              <p:cNvPr id="805" name="Google Shape;805;p25"/>
              <p:cNvSpPr/>
              <p:nvPr/>
            </p:nvSpPr>
            <p:spPr>
              <a:xfrm>
                <a:off x="4220079" y="217934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6" name="Google Shape;806;p25"/>
              <p:cNvSpPr/>
              <p:nvPr/>
            </p:nvSpPr>
            <p:spPr>
              <a:xfrm>
                <a:off x="4325206" y="217934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7" name="Google Shape;807;p25"/>
              <p:cNvSpPr/>
              <p:nvPr/>
            </p:nvSpPr>
            <p:spPr>
              <a:xfrm>
                <a:off x="4430333" y="217934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8" name="Google Shape;808;p25"/>
              <p:cNvSpPr/>
              <p:nvPr/>
            </p:nvSpPr>
            <p:spPr>
              <a:xfrm>
                <a:off x="4535460" y="217934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9" name="Google Shape;809;p25"/>
            <p:cNvGrpSpPr/>
            <p:nvPr/>
          </p:nvGrpSpPr>
          <p:grpSpPr>
            <a:xfrm>
              <a:off x="4220079" y="2070989"/>
              <a:ext cx="340373" cy="24992"/>
              <a:chOff x="4220079" y="2070989"/>
              <a:chExt cx="340373" cy="24992"/>
            </a:xfrm>
          </p:grpSpPr>
          <p:sp>
            <p:nvSpPr>
              <p:cNvPr id="810" name="Google Shape;810;p25"/>
              <p:cNvSpPr/>
              <p:nvPr/>
            </p:nvSpPr>
            <p:spPr>
              <a:xfrm>
                <a:off x="4220079" y="2070989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1" name="Google Shape;811;p25"/>
              <p:cNvSpPr/>
              <p:nvPr/>
            </p:nvSpPr>
            <p:spPr>
              <a:xfrm>
                <a:off x="4325206" y="2070989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2" name="Google Shape;812;p25"/>
              <p:cNvSpPr/>
              <p:nvPr/>
            </p:nvSpPr>
            <p:spPr>
              <a:xfrm>
                <a:off x="4430333" y="2070989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3" name="Google Shape;813;p25"/>
              <p:cNvSpPr/>
              <p:nvPr/>
            </p:nvSpPr>
            <p:spPr>
              <a:xfrm>
                <a:off x="4535460" y="2070989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4" name="Google Shape;814;p25"/>
            <p:cNvGrpSpPr/>
            <p:nvPr/>
          </p:nvGrpSpPr>
          <p:grpSpPr>
            <a:xfrm>
              <a:off x="4220079" y="1962655"/>
              <a:ext cx="340373" cy="24992"/>
              <a:chOff x="4220079" y="1962655"/>
              <a:chExt cx="340373" cy="24992"/>
            </a:xfrm>
          </p:grpSpPr>
          <p:sp>
            <p:nvSpPr>
              <p:cNvPr id="815" name="Google Shape;815;p25"/>
              <p:cNvSpPr/>
              <p:nvPr/>
            </p:nvSpPr>
            <p:spPr>
              <a:xfrm>
                <a:off x="4220079" y="1962655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6" name="Google Shape;816;p25"/>
              <p:cNvSpPr/>
              <p:nvPr/>
            </p:nvSpPr>
            <p:spPr>
              <a:xfrm>
                <a:off x="4325206" y="1962655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7" name="Google Shape;817;p25"/>
              <p:cNvSpPr/>
              <p:nvPr/>
            </p:nvSpPr>
            <p:spPr>
              <a:xfrm>
                <a:off x="4430333" y="1962655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8" name="Google Shape;818;p25"/>
              <p:cNvSpPr/>
              <p:nvPr/>
            </p:nvSpPr>
            <p:spPr>
              <a:xfrm>
                <a:off x="4535460" y="1962655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9" name="Google Shape;819;p25"/>
            <p:cNvGrpSpPr/>
            <p:nvPr/>
          </p:nvGrpSpPr>
          <p:grpSpPr>
            <a:xfrm>
              <a:off x="4220079" y="1854297"/>
              <a:ext cx="340373" cy="24992"/>
              <a:chOff x="4220079" y="1854297"/>
              <a:chExt cx="340373" cy="24992"/>
            </a:xfrm>
          </p:grpSpPr>
          <p:sp>
            <p:nvSpPr>
              <p:cNvPr id="820" name="Google Shape;820;p25"/>
              <p:cNvSpPr/>
              <p:nvPr/>
            </p:nvSpPr>
            <p:spPr>
              <a:xfrm>
                <a:off x="4220079" y="185429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25"/>
              <p:cNvSpPr/>
              <p:nvPr/>
            </p:nvSpPr>
            <p:spPr>
              <a:xfrm>
                <a:off x="4325206" y="185429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24993" y="12496"/>
                    </a:moveTo>
                    <a:cubicBezTo>
                      <a:pt x="24993" y="19398"/>
                      <a:pt x="19398" y="24993"/>
                      <a:pt x="12496" y="24993"/>
                    </a:cubicBezTo>
                    <a:cubicBezTo>
                      <a:pt x="5595" y="24993"/>
                      <a:pt x="0" y="19398"/>
                      <a:pt x="0" y="12496"/>
                    </a:cubicBezTo>
                    <a:cubicBezTo>
                      <a:pt x="0" y="5595"/>
                      <a:pt x="5595" y="0"/>
                      <a:pt x="12496" y="0"/>
                    </a:cubicBezTo>
                    <a:cubicBezTo>
                      <a:pt x="19398" y="0"/>
                      <a:pt x="24993" y="5595"/>
                      <a:pt x="24993" y="1249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25"/>
              <p:cNvSpPr/>
              <p:nvPr/>
            </p:nvSpPr>
            <p:spPr>
              <a:xfrm>
                <a:off x="4430333" y="185429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25"/>
              <p:cNvSpPr/>
              <p:nvPr/>
            </p:nvSpPr>
            <p:spPr>
              <a:xfrm>
                <a:off x="4535460" y="185429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BLANK_1_1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26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826" name="Google Shape;826;p26"/>
          <p:cNvGrpSpPr/>
          <p:nvPr/>
        </p:nvGrpSpPr>
        <p:grpSpPr>
          <a:xfrm>
            <a:off x="285302" y="114294"/>
            <a:ext cx="770766" cy="551417"/>
            <a:chOff x="114302" y="114294"/>
            <a:chExt cx="770766" cy="551417"/>
          </a:xfrm>
        </p:grpSpPr>
        <p:sp>
          <p:nvSpPr>
            <p:cNvPr id="827" name="Google Shape;827;p26"/>
            <p:cNvSpPr/>
            <p:nvPr/>
          </p:nvSpPr>
          <p:spPr>
            <a:xfrm>
              <a:off x="333644" y="114294"/>
              <a:ext cx="551423" cy="551417"/>
            </a:xfrm>
            <a:custGeom>
              <a:avLst/>
              <a:gdLst/>
              <a:ahLst/>
              <a:cxnLst/>
              <a:rect l="l" t="t" r="r" b="b"/>
              <a:pathLst>
                <a:path w="551423" h="551417" extrusionOk="0">
                  <a:moveTo>
                    <a:pt x="109338" y="551418"/>
                  </a:moveTo>
                  <a:cubicBezTo>
                    <a:pt x="81328" y="551418"/>
                    <a:pt x="53318" y="540750"/>
                    <a:pt x="31983" y="519440"/>
                  </a:cubicBezTo>
                  <a:cubicBezTo>
                    <a:pt x="-10661" y="476795"/>
                    <a:pt x="-10661" y="407376"/>
                    <a:pt x="31983" y="364731"/>
                  </a:cubicBezTo>
                  <a:lnTo>
                    <a:pt x="364731" y="31984"/>
                  </a:lnTo>
                  <a:cubicBezTo>
                    <a:pt x="407376" y="-10661"/>
                    <a:pt x="476795" y="-10661"/>
                    <a:pt x="519440" y="31984"/>
                  </a:cubicBezTo>
                  <a:cubicBezTo>
                    <a:pt x="562084" y="74628"/>
                    <a:pt x="562084" y="144048"/>
                    <a:pt x="519440" y="186692"/>
                  </a:cubicBezTo>
                  <a:lnTo>
                    <a:pt x="186692" y="519440"/>
                  </a:lnTo>
                  <a:cubicBezTo>
                    <a:pt x="165358" y="540774"/>
                    <a:pt x="137348" y="551418"/>
                    <a:pt x="109338" y="551418"/>
                  </a:cubicBezTo>
                  <a:close/>
                  <a:moveTo>
                    <a:pt x="442086" y="11980"/>
                  </a:moveTo>
                  <a:cubicBezTo>
                    <a:pt x="417140" y="11980"/>
                    <a:pt x="392195" y="21483"/>
                    <a:pt x="373212" y="40465"/>
                  </a:cubicBezTo>
                  <a:lnTo>
                    <a:pt x="40465" y="373213"/>
                  </a:lnTo>
                  <a:cubicBezTo>
                    <a:pt x="2477" y="411177"/>
                    <a:pt x="2477" y="472970"/>
                    <a:pt x="40465" y="510959"/>
                  </a:cubicBezTo>
                  <a:cubicBezTo>
                    <a:pt x="78430" y="548947"/>
                    <a:pt x="140223" y="548947"/>
                    <a:pt x="178211" y="510959"/>
                  </a:cubicBezTo>
                  <a:lnTo>
                    <a:pt x="510959" y="178211"/>
                  </a:lnTo>
                  <a:cubicBezTo>
                    <a:pt x="548947" y="140223"/>
                    <a:pt x="548947" y="78453"/>
                    <a:pt x="510959" y="40465"/>
                  </a:cubicBezTo>
                  <a:cubicBezTo>
                    <a:pt x="491977" y="21483"/>
                    <a:pt x="467031" y="11980"/>
                    <a:pt x="442086" y="1198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26"/>
            <p:cNvSpPr/>
            <p:nvPr/>
          </p:nvSpPr>
          <p:spPr>
            <a:xfrm>
              <a:off x="114302" y="347299"/>
              <a:ext cx="187672" cy="187690"/>
            </a:xfrm>
            <a:custGeom>
              <a:avLst/>
              <a:gdLst/>
              <a:ahLst/>
              <a:cxnLst/>
              <a:rect l="l" t="t" r="r" b="b"/>
              <a:pathLst>
                <a:path w="187672" h="187690" extrusionOk="0">
                  <a:moveTo>
                    <a:pt x="49897" y="187690"/>
                  </a:moveTo>
                  <a:cubicBezTo>
                    <a:pt x="36569" y="187690"/>
                    <a:pt x="24025" y="182487"/>
                    <a:pt x="14593" y="173079"/>
                  </a:cubicBezTo>
                  <a:cubicBezTo>
                    <a:pt x="-4864" y="153622"/>
                    <a:pt x="-4864" y="121953"/>
                    <a:pt x="14593" y="102472"/>
                  </a:cubicBezTo>
                  <a:lnTo>
                    <a:pt x="102472" y="14593"/>
                  </a:lnTo>
                  <a:cubicBezTo>
                    <a:pt x="121929" y="-4864"/>
                    <a:pt x="153598" y="-4864"/>
                    <a:pt x="173079" y="14593"/>
                  </a:cubicBezTo>
                  <a:cubicBezTo>
                    <a:pt x="192536" y="34050"/>
                    <a:pt x="192536" y="65719"/>
                    <a:pt x="173079" y="85200"/>
                  </a:cubicBezTo>
                  <a:lnTo>
                    <a:pt x="85200" y="173079"/>
                  </a:lnTo>
                  <a:cubicBezTo>
                    <a:pt x="75769" y="182511"/>
                    <a:pt x="63224" y="187690"/>
                    <a:pt x="49897" y="187690"/>
                  </a:cubicBezTo>
                  <a:close/>
                  <a:moveTo>
                    <a:pt x="137776" y="8392"/>
                  </a:moveTo>
                  <a:cubicBezTo>
                    <a:pt x="127133" y="8392"/>
                    <a:pt x="116512" y="12431"/>
                    <a:pt x="108411" y="20532"/>
                  </a:cubicBezTo>
                  <a:lnTo>
                    <a:pt x="20532" y="108412"/>
                  </a:lnTo>
                  <a:cubicBezTo>
                    <a:pt x="4330" y="124590"/>
                    <a:pt x="4330" y="150937"/>
                    <a:pt x="20532" y="167140"/>
                  </a:cubicBezTo>
                  <a:cubicBezTo>
                    <a:pt x="28372" y="174980"/>
                    <a:pt x="38802" y="179304"/>
                    <a:pt x="49897" y="179304"/>
                  </a:cubicBezTo>
                  <a:cubicBezTo>
                    <a:pt x="60991" y="179304"/>
                    <a:pt x="71421" y="174980"/>
                    <a:pt x="79261" y="167140"/>
                  </a:cubicBezTo>
                  <a:lnTo>
                    <a:pt x="167140" y="79261"/>
                  </a:lnTo>
                  <a:cubicBezTo>
                    <a:pt x="183343" y="63082"/>
                    <a:pt x="183343" y="36735"/>
                    <a:pt x="167140" y="20532"/>
                  </a:cubicBezTo>
                  <a:cubicBezTo>
                    <a:pt x="159039" y="12431"/>
                    <a:pt x="148419" y="8392"/>
                    <a:pt x="137776" y="83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9" name="Google Shape;829;p26"/>
          <p:cNvGrpSpPr/>
          <p:nvPr/>
        </p:nvGrpSpPr>
        <p:grpSpPr>
          <a:xfrm>
            <a:off x="8290437" y="3414363"/>
            <a:ext cx="1610499" cy="1844638"/>
            <a:chOff x="8290437" y="3414363"/>
            <a:chExt cx="1610499" cy="1844638"/>
          </a:xfrm>
        </p:grpSpPr>
        <p:sp>
          <p:nvSpPr>
            <p:cNvPr id="830" name="Google Shape;830;p26"/>
            <p:cNvSpPr/>
            <p:nvPr/>
          </p:nvSpPr>
          <p:spPr>
            <a:xfrm>
              <a:off x="8502887" y="3414363"/>
              <a:ext cx="1398037" cy="1398037"/>
            </a:xfrm>
            <a:custGeom>
              <a:avLst/>
              <a:gdLst/>
              <a:ahLst/>
              <a:cxnLst/>
              <a:rect l="l" t="t" r="r" b="b"/>
              <a:pathLst>
                <a:path w="935142" h="935142" extrusionOk="0">
                  <a:moveTo>
                    <a:pt x="935143" y="467571"/>
                  </a:moveTo>
                  <a:cubicBezTo>
                    <a:pt x="935143" y="725804"/>
                    <a:pt x="725804" y="935143"/>
                    <a:pt x="467571" y="935143"/>
                  </a:cubicBezTo>
                  <a:cubicBezTo>
                    <a:pt x="209339" y="935143"/>
                    <a:pt x="0" y="725804"/>
                    <a:pt x="0" y="467571"/>
                  </a:cubicBezTo>
                  <a:cubicBezTo>
                    <a:pt x="0" y="209339"/>
                    <a:pt x="209339" y="0"/>
                    <a:pt x="467571" y="0"/>
                  </a:cubicBezTo>
                  <a:cubicBezTo>
                    <a:pt x="725804" y="0"/>
                    <a:pt x="935143" y="209339"/>
                    <a:pt x="935143" y="46757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31" name="Google Shape;831;p26"/>
            <p:cNvGrpSpPr/>
            <p:nvPr/>
          </p:nvGrpSpPr>
          <p:grpSpPr>
            <a:xfrm>
              <a:off x="8290437" y="4093710"/>
              <a:ext cx="1610499" cy="1165291"/>
              <a:chOff x="2956354" y="267911"/>
              <a:chExt cx="1077473" cy="779615"/>
            </a:xfrm>
          </p:grpSpPr>
          <p:sp>
            <p:nvSpPr>
              <p:cNvPr id="832" name="Google Shape;832;p26"/>
              <p:cNvSpPr/>
              <p:nvPr/>
            </p:nvSpPr>
            <p:spPr>
              <a:xfrm rot="-3736890">
                <a:off x="3901984" y="795302"/>
                <a:ext cx="159012" cy="7742"/>
              </a:xfrm>
              <a:custGeom>
                <a:avLst/>
                <a:gdLst/>
                <a:ahLst/>
                <a:cxnLst/>
                <a:rect l="l" t="t" r="r" b="b"/>
                <a:pathLst>
                  <a:path w="159056" h="7744" extrusionOk="0">
                    <a:moveTo>
                      <a:pt x="0" y="0"/>
                    </a:moveTo>
                    <a:lnTo>
                      <a:pt x="159057" y="0"/>
                    </a:lnTo>
                    <a:lnTo>
                      <a:pt x="159057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26"/>
              <p:cNvSpPr/>
              <p:nvPr/>
            </p:nvSpPr>
            <p:spPr>
              <a:xfrm rot="-3736890">
                <a:off x="3745629" y="772844"/>
                <a:ext cx="388732" cy="7742"/>
              </a:xfrm>
              <a:custGeom>
                <a:avLst/>
                <a:gdLst/>
                <a:ahLst/>
                <a:cxnLst/>
                <a:rect l="l" t="t" r="r" b="b"/>
                <a:pathLst>
                  <a:path w="388839" h="7744" extrusionOk="0">
                    <a:moveTo>
                      <a:pt x="0" y="0"/>
                    </a:moveTo>
                    <a:lnTo>
                      <a:pt x="388839" y="0"/>
                    </a:lnTo>
                    <a:lnTo>
                      <a:pt x="388839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26"/>
              <p:cNvSpPr/>
              <p:nvPr/>
            </p:nvSpPr>
            <p:spPr>
              <a:xfrm rot="-3736890">
                <a:off x="3644439" y="750624"/>
                <a:ext cx="507724" cy="7742"/>
              </a:xfrm>
              <a:custGeom>
                <a:avLst/>
                <a:gdLst/>
                <a:ahLst/>
                <a:cxnLst/>
                <a:rect l="l" t="t" r="r" b="b"/>
                <a:pathLst>
                  <a:path w="507864" h="7744" extrusionOk="0">
                    <a:moveTo>
                      <a:pt x="0" y="0"/>
                    </a:moveTo>
                    <a:lnTo>
                      <a:pt x="507864" y="0"/>
                    </a:lnTo>
                    <a:lnTo>
                      <a:pt x="507864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5" name="Google Shape;835;p26"/>
              <p:cNvSpPr/>
              <p:nvPr/>
            </p:nvSpPr>
            <p:spPr>
              <a:xfrm rot="-3736890">
                <a:off x="3561623" y="729056"/>
                <a:ext cx="589333" cy="7742"/>
              </a:xfrm>
              <a:custGeom>
                <a:avLst/>
                <a:gdLst/>
                <a:ahLst/>
                <a:cxnLst/>
                <a:rect l="l" t="t" r="r" b="b"/>
                <a:pathLst>
                  <a:path w="589495" h="7744" extrusionOk="0">
                    <a:moveTo>
                      <a:pt x="0" y="0"/>
                    </a:moveTo>
                    <a:lnTo>
                      <a:pt x="589495" y="0"/>
                    </a:lnTo>
                    <a:lnTo>
                      <a:pt x="589495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26"/>
              <p:cNvSpPr/>
              <p:nvPr/>
            </p:nvSpPr>
            <p:spPr>
              <a:xfrm rot="-3736890">
                <a:off x="3490763" y="706787"/>
                <a:ext cx="647713" cy="7742"/>
              </a:xfrm>
              <a:custGeom>
                <a:avLst/>
                <a:gdLst/>
                <a:ahLst/>
                <a:cxnLst/>
                <a:rect l="l" t="t" r="r" b="b"/>
                <a:pathLst>
                  <a:path w="647891" h="7744" extrusionOk="0">
                    <a:moveTo>
                      <a:pt x="0" y="0"/>
                    </a:moveTo>
                    <a:lnTo>
                      <a:pt x="647891" y="0"/>
                    </a:lnTo>
                    <a:lnTo>
                      <a:pt x="647891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7" name="Google Shape;837;p26"/>
              <p:cNvSpPr/>
              <p:nvPr/>
            </p:nvSpPr>
            <p:spPr>
              <a:xfrm rot="-3736890">
                <a:off x="3428852" y="685013"/>
                <a:ext cx="687685" cy="7742"/>
              </a:xfrm>
              <a:custGeom>
                <a:avLst/>
                <a:gdLst/>
                <a:ahLst/>
                <a:cxnLst/>
                <a:rect l="l" t="t" r="r" b="b"/>
                <a:pathLst>
                  <a:path w="687874" h="7744" extrusionOk="0">
                    <a:moveTo>
                      <a:pt x="0" y="0"/>
                    </a:moveTo>
                    <a:lnTo>
                      <a:pt x="687875" y="0"/>
                    </a:lnTo>
                    <a:lnTo>
                      <a:pt x="687875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838;p26"/>
              <p:cNvSpPr/>
              <p:nvPr/>
            </p:nvSpPr>
            <p:spPr>
              <a:xfrm rot="-3736890">
                <a:off x="3374287" y="663039"/>
                <a:ext cx="713147" cy="7742"/>
              </a:xfrm>
              <a:custGeom>
                <a:avLst/>
                <a:gdLst/>
                <a:ahLst/>
                <a:cxnLst/>
                <a:rect l="l" t="t" r="r" b="b"/>
                <a:pathLst>
                  <a:path w="713343" h="7744" extrusionOk="0">
                    <a:moveTo>
                      <a:pt x="0" y="0"/>
                    </a:moveTo>
                    <a:lnTo>
                      <a:pt x="713343" y="0"/>
                    </a:lnTo>
                    <a:lnTo>
                      <a:pt x="713343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9" name="Google Shape;839;p26"/>
              <p:cNvSpPr/>
              <p:nvPr/>
            </p:nvSpPr>
            <p:spPr>
              <a:xfrm rot="-3736890">
                <a:off x="3321710" y="643609"/>
                <a:ext cx="731934" cy="7742"/>
              </a:xfrm>
              <a:custGeom>
                <a:avLst/>
                <a:gdLst/>
                <a:ahLst/>
                <a:cxnLst/>
                <a:rect l="l" t="t" r="r" b="b"/>
                <a:pathLst>
                  <a:path w="732135" h="7744" extrusionOk="0">
                    <a:moveTo>
                      <a:pt x="0" y="0"/>
                    </a:moveTo>
                    <a:lnTo>
                      <a:pt x="732135" y="0"/>
                    </a:lnTo>
                    <a:lnTo>
                      <a:pt x="732135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26"/>
              <p:cNvSpPr/>
              <p:nvPr/>
            </p:nvSpPr>
            <p:spPr>
              <a:xfrm rot="-3736890">
                <a:off x="3261400" y="632783"/>
                <a:ext cx="757205" cy="7742"/>
              </a:xfrm>
              <a:custGeom>
                <a:avLst/>
                <a:gdLst/>
                <a:ahLst/>
                <a:cxnLst/>
                <a:rect l="l" t="t" r="r" b="b"/>
                <a:pathLst>
                  <a:path w="757413" h="7744" extrusionOk="0">
                    <a:moveTo>
                      <a:pt x="0" y="0"/>
                    </a:moveTo>
                    <a:lnTo>
                      <a:pt x="757413" y="0"/>
                    </a:lnTo>
                    <a:lnTo>
                      <a:pt x="757413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841;p26"/>
              <p:cNvSpPr/>
              <p:nvPr/>
            </p:nvSpPr>
            <p:spPr>
              <a:xfrm rot="-3736890">
                <a:off x="3183883" y="636222"/>
                <a:ext cx="801927" cy="7742"/>
              </a:xfrm>
              <a:custGeom>
                <a:avLst/>
                <a:gdLst/>
                <a:ahLst/>
                <a:cxnLst/>
                <a:rect l="l" t="t" r="r" b="b"/>
                <a:pathLst>
                  <a:path w="802148" h="7744" extrusionOk="0">
                    <a:moveTo>
                      <a:pt x="0" y="0"/>
                    </a:moveTo>
                    <a:lnTo>
                      <a:pt x="802149" y="0"/>
                    </a:lnTo>
                    <a:lnTo>
                      <a:pt x="802149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2" name="Google Shape;842;p26"/>
              <p:cNvSpPr/>
              <p:nvPr/>
            </p:nvSpPr>
            <p:spPr>
              <a:xfrm rot="-3736890">
                <a:off x="3097085" y="649062"/>
                <a:ext cx="855391" cy="7742"/>
              </a:xfrm>
              <a:custGeom>
                <a:avLst/>
                <a:gdLst/>
                <a:ahLst/>
                <a:cxnLst/>
                <a:rect l="l" t="t" r="r" b="b"/>
                <a:pathLst>
                  <a:path w="855626" h="7744" extrusionOk="0">
                    <a:moveTo>
                      <a:pt x="0" y="0"/>
                    </a:moveTo>
                    <a:lnTo>
                      <a:pt x="855627" y="0"/>
                    </a:lnTo>
                    <a:lnTo>
                      <a:pt x="855627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3" name="Google Shape;843;p26"/>
              <p:cNvSpPr/>
              <p:nvPr/>
            </p:nvSpPr>
            <p:spPr>
              <a:xfrm rot="-3736890">
                <a:off x="3030970" y="653643"/>
                <a:ext cx="876149" cy="7742"/>
              </a:xfrm>
              <a:custGeom>
                <a:avLst/>
                <a:gdLst/>
                <a:ahLst/>
                <a:cxnLst/>
                <a:rect l="l" t="t" r="r" b="b"/>
                <a:pathLst>
                  <a:path w="876390" h="7744" extrusionOk="0">
                    <a:moveTo>
                      <a:pt x="0" y="0"/>
                    </a:moveTo>
                    <a:lnTo>
                      <a:pt x="876391" y="0"/>
                    </a:lnTo>
                    <a:lnTo>
                      <a:pt x="876391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844;p26"/>
              <p:cNvSpPr/>
              <p:nvPr/>
            </p:nvSpPr>
            <p:spPr>
              <a:xfrm rot="-3736890">
                <a:off x="2978410" y="655787"/>
                <a:ext cx="872230" cy="7742"/>
              </a:xfrm>
              <a:custGeom>
                <a:avLst/>
                <a:gdLst/>
                <a:ahLst/>
                <a:cxnLst/>
                <a:rect l="l" t="t" r="r" b="b"/>
                <a:pathLst>
                  <a:path w="872470" h="7744" extrusionOk="0">
                    <a:moveTo>
                      <a:pt x="0" y="0"/>
                    </a:moveTo>
                    <a:lnTo>
                      <a:pt x="872471" y="0"/>
                    </a:lnTo>
                    <a:lnTo>
                      <a:pt x="872471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5" name="Google Shape;845;p26"/>
              <p:cNvSpPr/>
              <p:nvPr/>
            </p:nvSpPr>
            <p:spPr>
              <a:xfrm rot="-3736890">
                <a:off x="2936251" y="658089"/>
                <a:ext cx="847387" cy="7742"/>
              </a:xfrm>
              <a:custGeom>
                <a:avLst/>
                <a:gdLst/>
                <a:ahLst/>
                <a:cxnLst/>
                <a:rect l="l" t="t" r="r" b="b"/>
                <a:pathLst>
                  <a:path w="847620" h="7744" extrusionOk="0">
                    <a:moveTo>
                      <a:pt x="0" y="0"/>
                    </a:moveTo>
                    <a:lnTo>
                      <a:pt x="847620" y="0"/>
                    </a:lnTo>
                    <a:lnTo>
                      <a:pt x="847620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6" name="Google Shape;846;p26"/>
              <p:cNvSpPr/>
              <p:nvPr/>
            </p:nvSpPr>
            <p:spPr>
              <a:xfrm rot="-3736890">
                <a:off x="2905590" y="665133"/>
                <a:ext cx="794564" cy="7742"/>
              </a:xfrm>
              <a:custGeom>
                <a:avLst/>
                <a:gdLst/>
                <a:ahLst/>
                <a:cxnLst/>
                <a:rect l="l" t="t" r="r" b="b"/>
                <a:pathLst>
                  <a:path w="794783" h="7744" extrusionOk="0">
                    <a:moveTo>
                      <a:pt x="0" y="0"/>
                    </a:moveTo>
                    <a:lnTo>
                      <a:pt x="794784" y="0"/>
                    </a:lnTo>
                    <a:lnTo>
                      <a:pt x="794784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7" name="Google Shape;847;p26"/>
              <p:cNvSpPr/>
              <p:nvPr/>
            </p:nvSpPr>
            <p:spPr>
              <a:xfrm rot="-3736890">
                <a:off x="2894440" y="691246"/>
                <a:ext cx="682721" cy="7742"/>
              </a:xfrm>
              <a:custGeom>
                <a:avLst/>
                <a:gdLst/>
                <a:ahLst/>
                <a:cxnLst/>
                <a:rect l="l" t="t" r="r" b="b"/>
                <a:pathLst>
                  <a:path w="682909" h="7744" extrusionOk="0">
                    <a:moveTo>
                      <a:pt x="0" y="0"/>
                    </a:moveTo>
                    <a:lnTo>
                      <a:pt x="682910" y="0"/>
                    </a:lnTo>
                    <a:lnTo>
                      <a:pt x="682910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8" name="Google Shape;848;p26"/>
              <p:cNvSpPr/>
              <p:nvPr/>
            </p:nvSpPr>
            <p:spPr>
              <a:xfrm rot="-3736890">
                <a:off x="2891090" y="716929"/>
                <a:ext cx="555653" cy="7742"/>
              </a:xfrm>
              <a:custGeom>
                <a:avLst/>
                <a:gdLst/>
                <a:ahLst/>
                <a:cxnLst/>
                <a:rect l="l" t="t" r="r" b="b"/>
                <a:pathLst>
                  <a:path w="555806" h="7744" extrusionOk="0">
                    <a:moveTo>
                      <a:pt x="0" y="0"/>
                    </a:moveTo>
                    <a:lnTo>
                      <a:pt x="555807" y="0"/>
                    </a:lnTo>
                    <a:lnTo>
                      <a:pt x="555807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9" name="Google Shape;849;p26"/>
              <p:cNvSpPr/>
              <p:nvPr/>
            </p:nvSpPr>
            <p:spPr>
              <a:xfrm rot="-3736890">
                <a:off x="2873962" y="704799"/>
                <a:ext cx="495849" cy="7742"/>
              </a:xfrm>
              <a:custGeom>
                <a:avLst/>
                <a:gdLst/>
                <a:ahLst/>
                <a:cxnLst/>
                <a:rect l="l" t="t" r="r" b="b"/>
                <a:pathLst>
                  <a:path w="495985" h="7744" extrusionOk="0">
                    <a:moveTo>
                      <a:pt x="0" y="0"/>
                    </a:moveTo>
                    <a:lnTo>
                      <a:pt x="495985" y="0"/>
                    </a:lnTo>
                    <a:lnTo>
                      <a:pt x="495985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0" name="Google Shape;850;p26"/>
              <p:cNvSpPr/>
              <p:nvPr/>
            </p:nvSpPr>
            <p:spPr>
              <a:xfrm rot="-3736890">
                <a:off x="2862928" y="683592"/>
                <a:ext cx="433360" cy="7742"/>
              </a:xfrm>
              <a:custGeom>
                <a:avLst/>
                <a:gdLst/>
                <a:ahLst/>
                <a:cxnLst/>
                <a:rect l="l" t="t" r="r" b="b"/>
                <a:pathLst>
                  <a:path w="433479" h="7744" extrusionOk="0">
                    <a:moveTo>
                      <a:pt x="0" y="0"/>
                    </a:moveTo>
                    <a:lnTo>
                      <a:pt x="433480" y="0"/>
                    </a:lnTo>
                    <a:lnTo>
                      <a:pt x="433480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1" name="Google Shape;851;p26"/>
              <p:cNvSpPr/>
              <p:nvPr/>
            </p:nvSpPr>
            <p:spPr>
              <a:xfrm rot="-3736890">
                <a:off x="2869971" y="661334"/>
                <a:ext cx="335815" cy="7742"/>
              </a:xfrm>
              <a:custGeom>
                <a:avLst/>
                <a:gdLst/>
                <a:ahLst/>
                <a:cxnLst/>
                <a:rect l="l" t="t" r="r" b="b"/>
                <a:pathLst>
                  <a:path w="335907" h="7744" extrusionOk="0">
                    <a:moveTo>
                      <a:pt x="0" y="0"/>
                    </a:moveTo>
                    <a:lnTo>
                      <a:pt x="335908" y="0"/>
                    </a:lnTo>
                    <a:lnTo>
                      <a:pt x="335908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26"/>
              <p:cNvSpPr/>
              <p:nvPr/>
            </p:nvSpPr>
            <p:spPr>
              <a:xfrm rot="-3736890">
                <a:off x="2924349" y="639418"/>
                <a:ext cx="143147" cy="7742"/>
              </a:xfrm>
              <a:custGeom>
                <a:avLst/>
                <a:gdLst/>
                <a:ahLst/>
                <a:cxnLst/>
                <a:rect l="l" t="t" r="r" b="b"/>
                <a:pathLst>
                  <a:path w="143186" h="7744" extrusionOk="0">
                    <a:moveTo>
                      <a:pt x="0" y="0"/>
                    </a:moveTo>
                    <a:lnTo>
                      <a:pt x="143187" y="0"/>
                    </a:lnTo>
                    <a:lnTo>
                      <a:pt x="143187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53" name="Google Shape;853;p26"/>
          <p:cNvGrpSpPr/>
          <p:nvPr/>
        </p:nvGrpSpPr>
        <p:grpSpPr>
          <a:xfrm>
            <a:off x="216008" y="4515943"/>
            <a:ext cx="499089" cy="513267"/>
            <a:chOff x="4220079" y="1854297"/>
            <a:chExt cx="340373" cy="350042"/>
          </a:xfrm>
        </p:grpSpPr>
        <p:grpSp>
          <p:nvGrpSpPr>
            <p:cNvPr id="854" name="Google Shape;854;p26"/>
            <p:cNvGrpSpPr/>
            <p:nvPr/>
          </p:nvGrpSpPr>
          <p:grpSpPr>
            <a:xfrm>
              <a:off x="4220079" y="2179347"/>
              <a:ext cx="340373" cy="24992"/>
              <a:chOff x="4220079" y="2179347"/>
              <a:chExt cx="340373" cy="24992"/>
            </a:xfrm>
          </p:grpSpPr>
          <p:sp>
            <p:nvSpPr>
              <p:cNvPr id="855" name="Google Shape;855;p26"/>
              <p:cNvSpPr/>
              <p:nvPr/>
            </p:nvSpPr>
            <p:spPr>
              <a:xfrm>
                <a:off x="4220079" y="217934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Google Shape;856;p26"/>
              <p:cNvSpPr/>
              <p:nvPr/>
            </p:nvSpPr>
            <p:spPr>
              <a:xfrm>
                <a:off x="4325206" y="217934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7" name="Google Shape;857;p26"/>
              <p:cNvSpPr/>
              <p:nvPr/>
            </p:nvSpPr>
            <p:spPr>
              <a:xfrm>
                <a:off x="4430333" y="217934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8" name="Google Shape;858;p26"/>
              <p:cNvSpPr/>
              <p:nvPr/>
            </p:nvSpPr>
            <p:spPr>
              <a:xfrm>
                <a:off x="4535460" y="217934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59" name="Google Shape;859;p26"/>
            <p:cNvGrpSpPr/>
            <p:nvPr/>
          </p:nvGrpSpPr>
          <p:grpSpPr>
            <a:xfrm>
              <a:off x="4220079" y="2070989"/>
              <a:ext cx="340373" cy="24992"/>
              <a:chOff x="4220079" y="2070989"/>
              <a:chExt cx="340373" cy="24992"/>
            </a:xfrm>
          </p:grpSpPr>
          <p:sp>
            <p:nvSpPr>
              <p:cNvPr id="860" name="Google Shape;860;p26"/>
              <p:cNvSpPr/>
              <p:nvPr/>
            </p:nvSpPr>
            <p:spPr>
              <a:xfrm>
                <a:off x="4220079" y="2070989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1" name="Google Shape;861;p26"/>
              <p:cNvSpPr/>
              <p:nvPr/>
            </p:nvSpPr>
            <p:spPr>
              <a:xfrm>
                <a:off x="4325206" y="2070989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2" name="Google Shape;862;p26"/>
              <p:cNvSpPr/>
              <p:nvPr/>
            </p:nvSpPr>
            <p:spPr>
              <a:xfrm>
                <a:off x="4430333" y="2070989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3" name="Google Shape;863;p26"/>
              <p:cNvSpPr/>
              <p:nvPr/>
            </p:nvSpPr>
            <p:spPr>
              <a:xfrm>
                <a:off x="4535460" y="2070989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64" name="Google Shape;864;p26"/>
            <p:cNvGrpSpPr/>
            <p:nvPr/>
          </p:nvGrpSpPr>
          <p:grpSpPr>
            <a:xfrm>
              <a:off x="4220079" y="1962655"/>
              <a:ext cx="340373" cy="24992"/>
              <a:chOff x="4220079" y="1962655"/>
              <a:chExt cx="340373" cy="24992"/>
            </a:xfrm>
          </p:grpSpPr>
          <p:sp>
            <p:nvSpPr>
              <p:cNvPr id="865" name="Google Shape;865;p26"/>
              <p:cNvSpPr/>
              <p:nvPr/>
            </p:nvSpPr>
            <p:spPr>
              <a:xfrm>
                <a:off x="4220079" y="1962655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6" name="Google Shape;866;p26"/>
              <p:cNvSpPr/>
              <p:nvPr/>
            </p:nvSpPr>
            <p:spPr>
              <a:xfrm>
                <a:off x="4325206" y="1962655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7" name="Google Shape;867;p26"/>
              <p:cNvSpPr/>
              <p:nvPr/>
            </p:nvSpPr>
            <p:spPr>
              <a:xfrm>
                <a:off x="4430333" y="1962655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8" name="Google Shape;868;p26"/>
              <p:cNvSpPr/>
              <p:nvPr/>
            </p:nvSpPr>
            <p:spPr>
              <a:xfrm>
                <a:off x="4535460" y="1962655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69" name="Google Shape;869;p26"/>
            <p:cNvGrpSpPr/>
            <p:nvPr/>
          </p:nvGrpSpPr>
          <p:grpSpPr>
            <a:xfrm>
              <a:off x="4220079" y="1854297"/>
              <a:ext cx="340373" cy="24992"/>
              <a:chOff x="4220079" y="1854297"/>
              <a:chExt cx="340373" cy="24992"/>
            </a:xfrm>
          </p:grpSpPr>
          <p:sp>
            <p:nvSpPr>
              <p:cNvPr id="870" name="Google Shape;870;p26"/>
              <p:cNvSpPr/>
              <p:nvPr/>
            </p:nvSpPr>
            <p:spPr>
              <a:xfrm>
                <a:off x="4220079" y="185429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1" name="Google Shape;871;p26"/>
              <p:cNvSpPr/>
              <p:nvPr/>
            </p:nvSpPr>
            <p:spPr>
              <a:xfrm>
                <a:off x="4325206" y="185429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24993" y="12496"/>
                    </a:moveTo>
                    <a:cubicBezTo>
                      <a:pt x="24993" y="19398"/>
                      <a:pt x="19398" y="24993"/>
                      <a:pt x="12496" y="24993"/>
                    </a:cubicBezTo>
                    <a:cubicBezTo>
                      <a:pt x="5595" y="24993"/>
                      <a:pt x="0" y="19398"/>
                      <a:pt x="0" y="12496"/>
                    </a:cubicBezTo>
                    <a:cubicBezTo>
                      <a:pt x="0" y="5595"/>
                      <a:pt x="5595" y="0"/>
                      <a:pt x="12496" y="0"/>
                    </a:cubicBezTo>
                    <a:cubicBezTo>
                      <a:pt x="19398" y="0"/>
                      <a:pt x="24993" y="5595"/>
                      <a:pt x="24993" y="1249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2" name="Google Shape;872;p26"/>
              <p:cNvSpPr/>
              <p:nvPr/>
            </p:nvSpPr>
            <p:spPr>
              <a:xfrm>
                <a:off x="4430333" y="185429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3" name="Google Shape;873;p26"/>
              <p:cNvSpPr/>
              <p:nvPr/>
            </p:nvSpPr>
            <p:spPr>
              <a:xfrm>
                <a:off x="4535460" y="185429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BLANK_1_1_1"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27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876" name="Google Shape;876;p27"/>
          <p:cNvGrpSpPr/>
          <p:nvPr/>
        </p:nvGrpSpPr>
        <p:grpSpPr>
          <a:xfrm>
            <a:off x="-395792" y="4049099"/>
            <a:ext cx="1170622" cy="1624964"/>
            <a:chOff x="-395792" y="4049099"/>
            <a:chExt cx="1170622" cy="1624964"/>
          </a:xfrm>
        </p:grpSpPr>
        <p:sp>
          <p:nvSpPr>
            <p:cNvPr id="877" name="Google Shape;877;p27"/>
            <p:cNvSpPr/>
            <p:nvPr/>
          </p:nvSpPr>
          <p:spPr>
            <a:xfrm>
              <a:off x="-366874" y="4049099"/>
              <a:ext cx="1111861" cy="1534020"/>
            </a:xfrm>
            <a:custGeom>
              <a:avLst/>
              <a:gdLst/>
              <a:ahLst/>
              <a:cxnLst/>
              <a:rect l="l" t="t" r="r" b="b"/>
              <a:pathLst>
                <a:path w="915112" h="1262568" extrusionOk="0">
                  <a:moveTo>
                    <a:pt x="749719" y="685003"/>
                  </a:moveTo>
                  <a:cubicBezTo>
                    <a:pt x="805407" y="763593"/>
                    <a:pt x="872854" y="837170"/>
                    <a:pt x="901672" y="929088"/>
                  </a:cubicBezTo>
                  <a:cubicBezTo>
                    <a:pt x="930822" y="1022027"/>
                    <a:pt x="912957" y="1132119"/>
                    <a:pt x="844155" y="1201087"/>
                  </a:cubicBezTo>
                  <a:cubicBezTo>
                    <a:pt x="775353" y="1270055"/>
                    <a:pt x="654333" y="1285403"/>
                    <a:pt x="578309" y="1224488"/>
                  </a:cubicBezTo>
                  <a:cubicBezTo>
                    <a:pt x="529154" y="1185099"/>
                    <a:pt x="504874" y="1123472"/>
                    <a:pt x="478765" y="1066145"/>
                  </a:cubicBezTo>
                  <a:cubicBezTo>
                    <a:pt x="452679" y="1008818"/>
                    <a:pt x="418777" y="949281"/>
                    <a:pt x="361165" y="923861"/>
                  </a:cubicBezTo>
                  <a:cubicBezTo>
                    <a:pt x="316738" y="904261"/>
                    <a:pt x="265945" y="908537"/>
                    <a:pt x="217883" y="901529"/>
                  </a:cubicBezTo>
                  <a:cubicBezTo>
                    <a:pt x="146516" y="891123"/>
                    <a:pt x="78118" y="853111"/>
                    <a:pt x="37493" y="793527"/>
                  </a:cubicBezTo>
                  <a:cubicBezTo>
                    <a:pt x="-3132" y="733920"/>
                    <a:pt x="-12897" y="652645"/>
                    <a:pt x="18867" y="587882"/>
                  </a:cubicBezTo>
                  <a:cubicBezTo>
                    <a:pt x="66667" y="490477"/>
                    <a:pt x="188852" y="451538"/>
                    <a:pt x="248626" y="360974"/>
                  </a:cubicBezTo>
                  <a:cubicBezTo>
                    <a:pt x="308614" y="270126"/>
                    <a:pt x="296521" y="141336"/>
                    <a:pt x="369575" y="60608"/>
                  </a:cubicBezTo>
                  <a:cubicBezTo>
                    <a:pt x="422602" y="2046"/>
                    <a:pt x="513926" y="-15250"/>
                    <a:pt x="587360" y="13853"/>
                  </a:cubicBezTo>
                  <a:cubicBezTo>
                    <a:pt x="660795" y="42956"/>
                    <a:pt x="714202" y="113920"/>
                    <a:pt x="728717" y="191560"/>
                  </a:cubicBezTo>
                  <a:cubicBezTo>
                    <a:pt x="737056" y="236129"/>
                    <a:pt x="733208" y="282408"/>
                    <a:pt x="719856" y="325599"/>
                  </a:cubicBezTo>
                  <a:cubicBezTo>
                    <a:pt x="707645" y="365132"/>
                    <a:pt x="676332" y="396967"/>
                    <a:pt x="665688" y="434623"/>
                  </a:cubicBezTo>
                  <a:cubicBezTo>
                    <a:pt x="642240" y="517655"/>
                    <a:pt x="704318" y="620977"/>
                    <a:pt x="749695" y="68500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78" name="Google Shape;878;p27"/>
            <p:cNvGrpSpPr/>
            <p:nvPr/>
          </p:nvGrpSpPr>
          <p:grpSpPr>
            <a:xfrm>
              <a:off x="-395792" y="4242915"/>
              <a:ext cx="1170622" cy="1431148"/>
              <a:chOff x="7464068" y="2762679"/>
              <a:chExt cx="962920" cy="1177221"/>
            </a:xfrm>
          </p:grpSpPr>
          <p:sp>
            <p:nvSpPr>
              <p:cNvPr id="879" name="Google Shape;879;p27"/>
              <p:cNvSpPr/>
              <p:nvPr/>
            </p:nvSpPr>
            <p:spPr>
              <a:xfrm rot="-5339846">
                <a:off x="7831657" y="2708374"/>
                <a:ext cx="7769" cy="118449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118431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118431"/>
                    </a:lnTo>
                    <a:lnTo>
                      <a:pt x="0" y="1184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0" name="Google Shape;880;p27"/>
              <p:cNvSpPr/>
              <p:nvPr/>
            </p:nvSpPr>
            <p:spPr>
              <a:xfrm rot="-5339846">
                <a:off x="7833692" y="2682561"/>
                <a:ext cx="7769" cy="262964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262924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262925"/>
                    </a:lnTo>
                    <a:lnTo>
                      <a:pt x="0" y="26292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1" name="Google Shape;881;p27"/>
              <p:cNvSpPr/>
              <p:nvPr/>
            </p:nvSpPr>
            <p:spPr>
              <a:xfrm rot="-5339846">
                <a:off x="7835576" y="2695631"/>
                <a:ext cx="7769" cy="329685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329635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329636"/>
                    </a:lnTo>
                    <a:lnTo>
                      <a:pt x="0" y="32963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2" name="Google Shape;882;p27"/>
              <p:cNvSpPr/>
              <p:nvPr/>
            </p:nvSpPr>
            <p:spPr>
              <a:xfrm rot="-5339846">
                <a:off x="7835716" y="2722488"/>
                <a:ext cx="7769" cy="368843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368787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368788"/>
                    </a:lnTo>
                    <a:lnTo>
                      <a:pt x="0" y="3687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3" name="Google Shape;883;p27"/>
              <p:cNvSpPr/>
              <p:nvPr/>
            </p:nvSpPr>
            <p:spPr>
              <a:xfrm rot="-5339846">
                <a:off x="7833328" y="2757030"/>
                <a:ext cx="7769" cy="392486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392426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392427"/>
                    </a:lnTo>
                    <a:lnTo>
                      <a:pt x="0" y="39242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4" name="Google Shape;884;p27"/>
              <p:cNvSpPr/>
              <p:nvPr/>
            </p:nvSpPr>
            <p:spPr>
              <a:xfrm rot="-5339846">
                <a:off x="7829391" y="2797920"/>
                <a:ext cx="7769" cy="403393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403331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403332"/>
                    </a:lnTo>
                    <a:lnTo>
                      <a:pt x="0" y="40333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5" name="Google Shape;885;p27"/>
              <p:cNvSpPr/>
              <p:nvPr/>
            </p:nvSpPr>
            <p:spPr>
              <a:xfrm rot="-5339846">
                <a:off x="7828416" y="2846166"/>
                <a:ext cx="7769" cy="399686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399625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399625"/>
                    </a:lnTo>
                    <a:lnTo>
                      <a:pt x="0" y="39962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6" name="Google Shape;886;p27"/>
              <p:cNvSpPr/>
              <p:nvPr/>
            </p:nvSpPr>
            <p:spPr>
              <a:xfrm rot="-5339846">
                <a:off x="7827936" y="2895685"/>
                <a:ext cx="7769" cy="393436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393376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393377"/>
                    </a:lnTo>
                    <a:lnTo>
                      <a:pt x="0" y="39337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7" name="Google Shape;887;p27"/>
              <p:cNvSpPr/>
              <p:nvPr/>
            </p:nvSpPr>
            <p:spPr>
              <a:xfrm rot="-5339846">
                <a:off x="7826502" y="2941720"/>
                <a:ext cx="7769" cy="394149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394089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394090"/>
                    </a:lnTo>
                    <a:lnTo>
                      <a:pt x="0" y="39409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8" name="Google Shape;888;p27"/>
              <p:cNvSpPr/>
              <p:nvPr/>
            </p:nvSpPr>
            <p:spPr>
              <a:xfrm rot="-5339846">
                <a:off x="7825612" y="2982016"/>
                <a:ext cx="7769" cy="406434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406372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406373"/>
                    </a:lnTo>
                    <a:lnTo>
                      <a:pt x="0" y="40637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9" name="Google Shape;889;p27"/>
              <p:cNvSpPr/>
              <p:nvPr/>
            </p:nvSpPr>
            <p:spPr>
              <a:xfrm rot="-5339846">
                <a:off x="7826637" y="3012877"/>
                <a:ext cx="7769" cy="437490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437423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437424"/>
                    </a:lnTo>
                    <a:lnTo>
                      <a:pt x="0" y="4374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0" name="Google Shape;890;p27"/>
              <p:cNvSpPr/>
              <p:nvPr/>
            </p:nvSpPr>
            <p:spPr>
              <a:xfrm rot="-5339846">
                <a:off x="7831083" y="3030394"/>
                <a:ext cx="7745" cy="495443"/>
              </a:xfrm>
              <a:custGeom>
                <a:avLst/>
                <a:gdLst/>
                <a:ahLst/>
                <a:cxnLst/>
                <a:rect l="l" t="t" r="r" b="b"/>
                <a:pathLst>
                  <a:path w="7744" h="495367" extrusionOk="0">
                    <a:moveTo>
                      <a:pt x="0" y="0"/>
                    </a:moveTo>
                    <a:lnTo>
                      <a:pt x="7745" y="0"/>
                    </a:lnTo>
                    <a:lnTo>
                      <a:pt x="7745" y="495368"/>
                    </a:lnTo>
                    <a:lnTo>
                      <a:pt x="0" y="4953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1" name="Google Shape;891;p27"/>
              <p:cNvSpPr/>
              <p:nvPr/>
            </p:nvSpPr>
            <p:spPr>
              <a:xfrm rot="-5339846">
                <a:off x="7841388" y="3033177"/>
                <a:ext cx="7769" cy="583003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582914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582914"/>
                    </a:lnTo>
                    <a:lnTo>
                      <a:pt x="0" y="58291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2" name="Google Shape;892;p27"/>
              <p:cNvSpPr/>
              <p:nvPr/>
            </p:nvSpPr>
            <p:spPr>
              <a:xfrm rot="-5339846">
                <a:off x="7861693" y="3025519"/>
                <a:ext cx="7745" cy="691924"/>
              </a:xfrm>
              <a:custGeom>
                <a:avLst/>
                <a:gdLst/>
                <a:ahLst/>
                <a:cxnLst/>
                <a:rect l="l" t="t" r="r" b="b"/>
                <a:pathLst>
                  <a:path w="7744" h="691818" extrusionOk="0">
                    <a:moveTo>
                      <a:pt x="0" y="0"/>
                    </a:moveTo>
                    <a:lnTo>
                      <a:pt x="7745" y="0"/>
                    </a:lnTo>
                    <a:lnTo>
                      <a:pt x="7745" y="691819"/>
                    </a:lnTo>
                    <a:lnTo>
                      <a:pt x="0" y="69181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3" name="Google Shape;893;p27"/>
              <p:cNvSpPr/>
              <p:nvPr/>
            </p:nvSpPr>
            <p:spPr>
              <a:xfrm rot="-5339846">
                <a:off x="7884685" y="3024516"/>
                <a:ext cx="7769" cy="787540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787419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787419"/>
                    </a:lnTo>
                    <a:lnTo>
                      <a:pt x="0" y="78741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4" name="Google Shape;894;p27"/>
              <p:cNvSpPr/>
              <p:nvPr/>
            </p:nvSpPr>
            <p:spPr>
              <a:xfrm rot="-5339846">
                <a:off x="7902690" y="3038606"/>
                <a:ext cx="7745" cy="852835"/>
              </a:xfrm>
              <a:custGeom>
                <a:avLst/>
                <a:gdLst/>
                <a:ahLst/>
                <a:cxnLst/>
                <a:rect l="l" t="t" r="r" b="b"/>
                <a:pathLst>
                  <a:path w="7744" h="852704" extrusionOk="0">
                    <a:moveTo>
                      <a:pt x="0" y="0"/>
                    </a:moveTo>
                    <a:lnTo>
                      <a:pt x="7745" y="0"/>
                    </a:lnTo>
                    <a:lnTo>
                      <a:pt x="7745" y="852705"/>
                    </a:lnTo>
                    <a:lnTo>
                      <a:pt x="0" y="85270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5" name="Google Shape;895;p27"/>
              <p:cNvSpPr/>
              <p:nvPr/>
            </p:nvSpPr>
            <p:spPr>
              <a:xfrm rot="-5339846">
                <a:off x="7915264" y="3062495"/>
                <a:ext cx="7769" cy="898290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898152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898153"/>
                    </a:lnTo>
                    <a:lnTo>
                      <a:pt x="0" y="89815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6" name="Google Shape;896;p27"/>
              <p:cNvSpPr/>
              <p:nvPr/>
            </p:nvSpPr>
            <p:spPr>
              <a:xfrm rot="-5339846">
                <a:off x="7925019" y="3093408"/>
                <a:ext cx="7745" cy="929654"/>
              </a:xfrm>
              <a:custGeom>
                <a:avLst/>
                <a:gdLst/>
                <a:ahLst/>
                <a:cxnLst/>
                <a:rect l="l" t="t" r="r" b="b"/>
                <a:pathLst>
                  <a:path w="7744" h="929512" extrusionOk="0">
                    <a:moveTo>
                      <a:pt x="0" y="0"/>
                    </a:moveTo>
                    <a:lnTo>
                      <a:pt x="7745" y="0"/>
                    </a:lnTo>
                    <a:lnTo>
                      <a:pt x="7745" y="929513"/>
                    </a:lnTo>
                    <a:lnTo>
                      <a:pt x="0" y="92951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7" name="Google Shape;897;p27"/>
              <p:cNvSpPr/>
              <p:nvPr/>
            </p:nvSpPr>
            <p:spPr>
              <a:xfrm rot="-5339846">
                <a:off x="7934894" y="3131902"/>
                <a:ext cx="7769" cy="945765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945620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945621"/>
                    </a:lnTo>
                    <a:lnTo>
                      <a:pt x="0" y="94562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8" name="Google Shape;898;p27"/>
              <p:cNvSpPr/>
              <p:nvPr/>
            </p:nvSpPr>
            <p:spPr>
              <a:xfrm rot="-5339846">
                <a:off x="7947270" y="3180013"/>
                <a:ext cx="7745" cy="942889"/>
              </a:xfrm>
              <a:custGeom>
                <a:avLst/>
                <a:gdLst/>
                <a:ahLst/>
                <a:cxnLst/>
                <a:rect l="l" t="t" r="r" b="b"/>
                <a:pathLst>
                  <a:path w="7744" h="942745" extrusionOk="0">
                    <a:moveTo>
                      <a:pt x="0" y="0"/>
                    </a:moveTo>
                    <a:lnTo>
                      <a:pt x="7745" y="0"/>
                    </a:lnTo>
                    <a:lnTo>
                      <a:pt x="7745" y="942746"/>
                    </a:lnTo>
                    <a:lnTo>
                      <a:pt x="0" y="94274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9" name="Google Shape;899;p27"/>
              <p:cNvSpPr/>
              <p:nvPr/>
            </p:nvSpPr>
            <p:spPr>
              <a:xfrm rot="-5339846">
                <a:off x="7965716" y="3240795"/>
                <a:ext cx="7745" cy="914804"/>
              </a:xfrm>
              <a:custGeom>
                <a:avLst/>
                <a:gdLst/>
                <a:ahLst/>
                <a:cxnLst/>
                <a:rect l="l" t="t" r="r" b="b"/>
                <a:pathLst>
                  <a:path w="7744" h="914664" extrusionOk="0">
                    <a:moveTo>
                      <a:pt x="0" y="0"/>
                    </a:moveTo>
                    <a:lnTo>
                      <a:pt x="7745" y="0"/>
                    </a:lnTo>
                    <a:lnTo>
                      <a:pt x="7745" y="914664"/>
                    </a:lnTo>
                    <a:lnTo>
                      <a:pt x="0" y="9146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0" name="Google Shape;900;p27"/>
              <p:cNvSpPr/>
              <p:nvPr/>
            </p:nvSpPr>
            <p:spPr>
              <a:xfrm rot="-5339846">
                <a:off x="8001755" y="3326410"/>
                <a:ext cx="7745" cy="837699"/>
              </a:xfrm>
              <a:custGeom>
                <a:avLst/>
                <a:gdLst/>
                <a:ahLst/>
                <a:cxnLst/>
                <a:rect l="l" t="t" r="r" b="b"/>
                <a:pathLst>
                  <a:path w="7744" h="837571" extrusionOk="0">
                    <a:moveTo>
                      <a:pt x="0" y="0"/>
                    </a:moveTo>
                    <a:lnTo>
                      <a:pt x="7745" y="0"/>
                    </a:lnTo>
                    <a:lnTo>
                      <a:pt x="7745" y="837572"/>
                    </a:lnTo>
                    <a:lnTo>
                      <a:pt x="0" y="83757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1" name="Google Shape;901;p27"/>
              <p:cNvSpPr/>
              <p:nvPr/>
            </p:nvSpPr>
            <p:spPr>
              <a:xfrm rot="-5339846">
                <a:off x="8192402" y="3576907"/>
                <a:ext cx="7745" cy="436397"/>
              </a:xfrm>
              <a:custGeom>
                <a:avLst/>
                <a:gdLst/>
                <a:ahLst/>
                <a:cxnLst/>
                <a:rect l="l" t="t" r="r" b="b"/>
                <a:pathLst>
                  <a:path w="7744" h="436330" extrusionOk="0">
                    <a:moveTo>
                      <a:pt x="0" y="0"/>
                    </a:moveTo>
                    <a:lnTo>
                      <a:pt x="7745" y="0"/>
                    </a:lnTo>
                    <a:lnTo>
                      <a:pt x="7745" y="436331"/>
                    </a:lnTo>
                    <a:lnTo>
                      <a:pt x="0" y="4363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2" name="Google Shape;902;p27"/>
              <p:cNvSpPr/>
              <p:nvPr/>
            </p:nvSpPr>
            <p:spPr>
              <a:xfrm rot="-5339846">
                <a:off x="8217965" y="3668888"/>
                <a:ext cx="7745" cy="346271"/>
              </a:xfrm>
              <a:custGeom>
                <a:avLst/>
                <a:gdLst/>
                <a:ahLst/>
                <a:cxnLst/>
                <a:rect l="l" t="t" r="r" b="b"/>
                <a:pathLst>
                  <a:path w="7744" h="346218" extrusionOk="0">
                    <a:moveTo>
                      <a:pt x="0" y="0"/>
                    </a:moveTo>
                    <a:lnTo>
                      <a:pt x="7745" y="0"/>
                    </a:lnTo>
                    <a:lnTo>
                      <a:pt x="7745" y="346218"/>
                    </a:lnTo>
                    <a:lnTo>
                      <a:pt x="0" y="3462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3" name="Google Shape;903;p27"/>
              <p:cNvSpPr/>
              <p:nvPr/>
            </p:nvSpPr>
            <p:spPr>
              <a:xfrm rot="-5339846">
                <a:off x="8223913" y="3755227"/>
                <a:ext cx="7745" cy="266647"/>
              </a:xfrm>
              <a:custGeom>
                <a:avLst/>
                <a:gdLst/>
                <a:ahLst/>
                <a:cxnLst/>
                <a:rect l="l" t="t" r="r" b="b"/>
                <a:pathLst>
                  <a:path w="7744" h="266606" extrusionOk="0">
                    <a:moveTo>
                      <a:pt x="0" y="0"/>
                    </a:moveTo>
                    <a:lnTo>
                      <a:pt x="7745" y="0"/>
                    </a:lnTo>
                    <a:lnTo>
                      <a:pt x="7745" y="266607"/>
                    </a:lnTo>
                    <a:lnTo>
                      <a:pt x="0" y="26660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4" name="Google Shape;904;p27"/>
              <p:cNvSpPr/>
              <p:nvPr/>
            </p:nvSpPr>
            <p:spPr>
              <a:xfrm rot="-5339846">
                <a:off x="8219532" y="3867088"/>
                <a:ext cx="7745" cy="135510"/>
              </a:xfrm>
              <a:custGeom>
                <a:avLst/>
                <a:gdLst/>
                <a:ahLst/>
                <a:cxnLst/>
                <a:rect l="l" t="t" r="r" b="b"/>
                <a:pathLst>
                  <a:path w="7744" h="135489" extrusionOk="0">
                    <a:moveTo>
                      <a:pt x="0" y="0"/>
                    </a:moveTo>
                    <a:lnTo>
                      <a:pt x="7745" y="0"/>
                    </a:lnTo>
                    <a:lnTo>
                      <a:pt x="7745" y="135489"/>
                    </a:lnTo>
                    <a:lnTo>
                      <a:pt x="0" y="13548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05" name="Google Shape;905;p27"/>
          <p:cNvGrpSpPr/>
          <p:nvPr/>
        </p:nvGrpSpPr>
        <p:grpSpPr>
          <a:xfrm>
            <a:off x="1595604" y="114306"/>
            <a:ext cx="5783317" cy="5468828"/>
            <a:chOff x="1595604" y="114306"/>
            <a:chExt cx="5783317" cy="5468828"/>
          </a:xfrm>
        </p:grpSpPr>
        <p:sp>
          <p:nvSpPr>
            <p:cNvPr id="906" name="Google Shape;906;p27"/>
            <p:cNvSpPr/>
            <p:nvPr/>
          </p:nvSpPr>
          <p:spPr>
            <a:xfrm>
              <a:off x="6364085" y="4568231"/>
              <a:ext cx="1014837" cy="1014902"/>
            </a:xfrm>
            <a:custGeom>
              <a:avLst/>
              <a:gdLst/>
              <a:ahLst/>
              <a:cxnLst/>
              <a:rect l="l" t="t" r="r" b="b"/>
              <a:pathLst>
                <a:path w="1014837" h="1014902" extrusionOk="0">
                  <a:moveTo>
                    <a:pt x="109338" y="1014879"/>
                  </a:moveTo>
                  <a:cubicBezTo>
                    <a:pt x="80116" y="1014879"/>
                    <a:pt x="52653" y="1003499"/>
                    <a:pt x="31984" y="982830"/>
                  </a:cubicBezTo>
                  <a:cubicBezTo>
                    <a:pt x="-10661" y="940185"/>
                    <a:pt x="-10661" y="870766"/>
                    <a:pt x="31984" y="828121"/>
                  </a:cubicBezTo>
                  <a:lnTo>
                    <a:pt x="828145" y="31984"/>
                  </a:lnTo>
                  <a:cubicBezTo>
                    <a:pt x="870790" y="-10661"/>
                    <a:pt x="940210" y="-10661"/>
                    <a:pt x="982854" y="31984"/>
                  </a:cubicBezTo>
                  <a:cubicBezTo>
                    <a:pt x="1025499" y="74628"/>
                    <a:pt x="1025499" y="144048"/>
                    <a:pt x="982854" y="186692"/>
                  </a:cubicBezTo>
                  <a:lnTo>
                    <a:pt x="186693" y="982854"/>
                  </a:lnTo>
                  <a:cubicBezTo>
                    <a:pt x="166024" y="1003523"/>
                    <a:pt x="138560" y="1014903"/>
                    <a:pt x="109338" y="1014903"/>
                  </a:cubicBezTo>
                  <a:close/>
                  <a:moveTo>
                    <a:pt x="905500" y="11980"/>
                  </a:moveTo>
                  <a:cubicBezTo>
                    <a:pt x="880554" y="11980"/>
                    <a:pt x="855609" y="21483"/>
                    <a:pt x="836627" y="40465"/>
                  </a:cubicBezTo>
                  <a:lnTo>
                    <a:pt x="40465" y="836627"/>
                  </a:lnTo>
                  <a:cubicBezTo>
                    <a:pt x="2477" y="874591"/>
                    <a:pt x="2477" y="936384"/>
                    <a:pt x="40465" y="974373"/>
                  </a:cubicBezTo>
                  <a:cubicBezTo>
                    <a:pt x="58853" y="992761"/>
                    <a:pt x="83324" y="1002905"/>
                    <a:pt x="109338" y="1002905"/>
                  </a:cubicBezTo>
                  <a:cubicBezTo>
                    <a:pt x="135353" y="1002905"/>
                    <a:pt x="159823" y="992785"/>
                    <a:pt x="178211" y="974373"/>
                  </a:cubicBezTo>
                  <a:lnTo>
                    <a:pt x="974373" y="178211"/>
                  </a:lnTo>
                  <a:cubicBezTo>
                    <a:pt x="1012361" y="140223"/>
                    <a:pt x="1012361" y="78453"/>
                    <a:pt x="974373" y="40465"/>
                  </a:cubicBezTo>
                  <a:cubicBezTo>
                    <a:pt x="955390" y="21483"/>
                    <a:pt x="930445" y="11980"/>
                    <a:pt x="905500" y="1198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27"/>
            <p:cNvSpPr/>
            <p:nvPr/>
          </p:nvSpPr>
          <p:spPr>
            <a:xfrm>
              <a:off x="7049822" y="4784498"/>
              <a:ext cx="274823" cy="274849"/>
            </a:xfrm>
            <a:custGeom>
              <a:avLst/>
              <a:gdLst/>
              <a:ahLst/>
              <a:cxnLst/>
              <a:rect l="l" t="t" r="r" b="b"/>
              <a:pathLst>
                <a:path w="381699" h="381735" extrusionOk="0">
                  <a:moveTo>
                    <a:pt x="77164" y="381736"/>
                  </a:moveTo>
                  <a:cubicBezTo>
                    <a:pt x="56566" y="381736"/>
                    <a:pt x="37180" y="373706"/>
                    <a:pt x="22593" y="359142"/>
                  </a:cubicBezTo>
                  <a:cubicBezTo>
                    <a:pt x="8030" y="344579"/>
                    <a:pt x="0" y="325193"/>
                    <a:pt x="0" y="304571"/>
                  </a:cubicBezTo>
                  <a:cubicBezTo>
                    <a:pt x="0" y="283950"/>
                    <a:pt x="8030" y="264587"/>
                    <a:pt x="22593" y="250000"/>
                  </a:cubicBezTo>
                  <a:lnTo>
                    <a:pt x="250000" y="22593"/>
                  </a:lnTo>
                  <a:cubicBezTo>
                    <a:pt x="264587" y="8030"/>
                    <a:pt x="283949" y="0"/>
                    <a:pt x="304571" y="0"/>
                  </a:cubicBezTo>
                  <a:cubicBezTo>
                    <a:pt x="325193" y="0"/>
                    <a:pt x="344555" y="8030"/>
                    <a:pt x="359142" y="22593"/>
                  </a:cubicBezTo>
                  <a:cubicBezTo>
                    <a:pt x="389219" y="52670"/>
                    <a:pt x="389219" y="101635"/>
                    <a:pt x="359142" y="131712"/>
                  </a:cubicBezTo>
                  <a:lnTo>
                    <a:pt x="131735" y="359118"/>
                  </a:lnTo>
                  <a:cubicBezTo>
                    <a:pt x="117148" y="373682"/>
                    <a:pt x="97786" y="381712"/>
                    <a:pt x="77164" y="381712"/>
                  </a:cubicBezTo>
                  <a:close/>
                  <a:moveTo>
                    <a:pt x="304571" y="8410"/>
                  </a:moveTo>
                  <a:cubicBezTo>
                    <a:pt x="286207" y="8410"/>
                    <a:pt x="268935" y="15561"/>
                    <a:pt x="255963" y="28556"/>
                  </a:cubicBezTo>
                  <a:lnTo>
                    <a:pt x="28556" y="255963"/>
                  </a:lnTo>
                  <a:cubicBezTo>
                    <a:pt x="15561" y="268959"/>
                    <a:pt x="8410" y="286207"/>
                    <a:pt x="8410" y="304595"/>
                  </a:cubicBezTo>
                  <a:cubicBezTo>
                    <a:pt x="8410" y="322983"/>
                    <a:pt x="15561" y="340231"/>
                    <a:pt x="28556" y="353227"/>
                  </a:cubicBezTo>
                  <a:cubicBezTo>
                    <a:pt x="41552" y="366222"/>
                    <a:pt x="58800" y="373373"/>
                    <a:pt x="77188" y="373373"/>
                  </a:cubicBezTo>
                  <a:cubicBezTo>
                    <a:pt x="95576" y="373373"/>
                    <a:pt x="112824" y="366222"/>
                    <a:pt x="125796" y="353227"/>
                  </a:cubicBezTo>
                  <a:lnTo>
                    <a:pt x="353203" y="125820"/>
                  </a:lnTo>
                  <a:cubicBezTo>
                    <a:pt x="380001" y="99021"/>
                    <a:pt x="380001" y="55379"/>
                    <a:pt x="353203" y="28580"/>
                  </a:cubicBezTo>
                  <a:cubicBezTo>
                    <a:pt x="340207" y="15585"/>
                    <a:pt x="322959" y="8434"/>
                    <a:pt x="304571" y="84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27"/>
            <p:cNvSpPr/>
            <p:nvPr/>
          </p:nvSpPr>
          <p:spPr>
            <a:xfrm>
              <a:off x="1595604" y="114306"/>
              <a:ext cx="381699" cy="381735"/>
            </a:xfrm>
            <a:custGeom>
              <a:avLst/>
              <a:gdLst/>
              <a:ahLst/>
              <a:cxnLst/>
              <a:rect l="l" t="t" r="r" b="b"/>
              <a:pathLst>
                <a:path w="381699" h="381735" extrusionOk="0">
                  <a:moveTo>
                    <a:pt x="77164" y="381736"/>
                  </a:moveTo>
                  <a:cubicBezTo>
                    <a:pt x="56566" y="381736"/>
                    <a:pt x="37180" y="373706"/>
                    <a:pt x="22593" y="359142"/>
                  </a:cubicBezTo>
                  <a:cubicBezTo>
                    <a:pt x="8030" y="344579"/>
                    <a:pt x="0" y="325193"/>
                    <a:pt x="0" y="304571"/>
                  </a:cubicBezTo>
                  <a:cubicBezTo>
                    <a:pt x="0" y="283950"/>
                    <a:pt x="8030" y="264587"/>
                    <a:pt x="22593" y="250000"/>
                  </a:cubicBezTo>
                  <a:lnTo>
                    <a:pt x="250000" y="22593"/>
                  </a:lnTo>
                  <a:cubicBezTo>
                    <a:pt x="264587" y="8030"/>
                    <a:pt x="283949" y="0"/>
                    <a:pt x="304571" y="0"/>
                  </a:cubicBezTo>
                  <a:cubicBezTo>
                    <a:pt x="325193" y="0"/>
                    <a:pt x="344555" y="8030"/>
                    <a:pt x="359142" y="22593"/>
                  </a:cubicBezTo>
                  <a:cubicBezTo>
                    <a:pt x="389219" y="52670"/>
                    <a:pt x="389219" y="101635"/>
                    <a:pt x="359142" y="131712"/>
                  </a:cubicBezTo>
                  <a:lnTo>
                    <a:pt x="131735" y="359118"/>
                  </a:lnTo>
                  <a:cubicBezTo>
                    <a:pt x="117148" y="373682"/>
                    <a:pt x="97786" y="381712"/>
                    <a:pt x="77164" y="381712"/>
                  </a:cubicBezTo>
                  <a:close/>
                  <a:moveTo>
                    <a:pt x="304571" y="8410"/>
                  </a:moveTo>
                  <a:cubicBezTo>
                    <a:pt x="286207" y="8410"/>
                    <a:pt x="268935" y="15561"/>
                    <a:pt x="255963" y="28556"/>
                  </a:cubicBezTo>
                  <a:lnTo>
                    <a:pt x="28556" y="255963"/>
                  </a:lnTo>
                  <a:cubicBezTo>
                    <a:pt x="15561" y="268959"/>
                    <a:pt x="8410" y="286207"/>
                    <a:pt x="8410" y="304595"/>
                  </a:cubicBezTo>
                  <a:cubicBezTo>
                    <a:pt x="8410" y="322983"/>
                    <a:pt x="15561" y="340231"/>
                    <a:pt x="28556" y="353227"/>
                  </a:cubicBezTo>
                  <a:cubicBezTo>
                    <a:pt x="41552" y="366222"/>
                    <a:pt x="58800" y="373373"/>
                    <a:pt x="77188" y="373373"/>
                  </a:cubicBezTo>
                  <a:cubicBezTo>
                    <a:pt x="95576" y="373373"/>
                    <a:pt x="112824" y="366222"/>
                    <a:pt x="125796" y="353227"/>
                  </a:cubicBezTo>
                  <a:lnTo>
                    <a:pt x="353203" y="125820"/>
                  </a:lnTo>
                  <a:cubicBezTo>
                    <a:pt x="380001" y="99021"/>
                    <a:pt x="380001" y="55379"/>
                    <a:pt x="353203" y="28580"/>
                  </a:cubicBezTo>
                  <a:cubicBezTo>
                    <a:pt x="340207" y="15585"/>
                    <a:pt x="322959" y="8434"/>
                    <a:pt x="304571" y="84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9" name="Google Shape;909;p27"/>
          <p:cNvGrpSpPr/>
          <p:nvPr/>
        </p:nvGrpSpPr>
        <p:grpSpPr>
          <a:xfrm>
            <a:off x="8522283" y="832468"/>
            <a:ext cx="499089" cy="513267"/>
            <a:chOff x="4220079" y="1854297"/>
            <a:chExt cx="340373" cy="350042"/>
          </a:xfrm>
        </p:grpSpPr>
        <p:grpSp>
          <p:nvGrpSpPr>
            <p:cNvPr id="910" name="Google Shape;910;p27"/>
            <p:cNvGrpSpPr/>
            <p:nvPr/>
          </p:nvGrpSpPr>
          <p:grpSpPr>
            <a:xfrm>
              <a:off x="4220079" y="2179347"/>
              <a:ext cx="340373" cy="24992"/>
              <a:chOff x="4220079" y="2179347"/>
              <a:chExt cx="340373" cy="24992"/>
            </a:xfrm>
          </p:grpSpPr>
          <p:sp>
            <p:nvSpPr>
              <p:cNvPr id="911" name="Google Shape;911;p27"/>
              <p:cNvSpPr/>
              <p:nvPr/>
            </p:nvSpPr>
            <p:spPr>
              <a:xfrm>
                <a:off x="4220079" y="217934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27"/>
              <p:cNvSpPr/>
              <p:nvPr/>
            </p:nvSpPr>
            <p:spPr>
              <a:xfrm>
                <a:off x="4325206" y="217934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27"/>
              <p:cNvSpPr/>
              <p:nvPr/>
            </p:nvSpPr>
            <p:spPr>
              <a:xfrm>
                <a:off x="4430333" y="217934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4" name="Google Shape;914;p27"/>
              <p:cNvSpPr/>
              <p:nvPr/>
            </p:nvSpPr>
            <p:spPr>
              <a:xfrm>
                <a:off x="4535460" y="217934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15" name="Google Shape;915;p27"/>
            <p:cNvGrpSpPr/>
            <p:nvPr/>
          </p:nvGrpSpPr>
          <p:grpSpPr>
            <a:xfrm>
              <a:off x="4220079" y="2070989"/>
              <a:ext cx="340373" cy="24992"/>
              <a:chOff x="4220079" y="2070989"/>
              <a:chExt cx="340373" cy="24992"/>
            </a:xfrm>
          </p:grpSpPr>
          <p:sp>
            <p:nvSpPr>
              <p:cNvPr id="916" name="Google Shape;916;p27"/>
              <p:cNvSpPr/>
              <p:nvPr/>
            </p:nvSpPr>
            <p:spPr>
              <a:xfrm>
                <a:off x="4220079" y="2070989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7" name="Google Shape;917;p27"/>
              <p:cNvSpPr/>
              <p:nvPr/>
            </p:nvSpPr>
            <p:spPr>
              <a:xfrm>
                <a:off x="4325206" y="2070989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8" name="Google Shape;918;p27"/>
              <p:cNvSpPr/>
              <p:nvPr/>
            </p:nvSpPr>
            <p:spPr>
              <a:xfrm>
                <a:off x="4430333" y="2070989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9" name="Google Shape;919;p27"/>
              <p:cNvSpPr/>
              <p:nvPr/>
            </p:nvSpPr>
            <p:spPr>
              <a:xfrm>
                <a:off x="4535460" y="2070989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20" name="Google Shape;920;p27"/>
            <p:cNvGrpSpPr/>
            <p:nvPr/>
          </p:nvGrpSpPr>
          <p:grpSpPr>
            <a:xfrm>
              <a:off x="4220079" y="1962655"/>
              <a:ext cx="340373" cy="24992"/>
              <a:chOff x="4220079" y="1962655"/>
              <a:chExt cx="340373" cy="24992"/>
            </a:xfrm>
          </p:grpSpPr>
          <p:sp>
            <p:nvSpPr>
              <p:cNvPr id="921" name="Google Shape;921;p27"/>
              <p:cNvSpPr/>
              <p:nvPr/>
            </p:nvSpPr>
            <p:spPr>
              <a:xfrm>
                <a:off x="4220079" y="1962655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2" name="Google Shape;922;p27"/>
              <p:cNvSpPr/>
              <p:nvPr/>
            </p:nvSpPr>
            <p:spPr>
              <a:xfrm>
                <a:off x="4325206" y="1962655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3" name="Google Shape;923;p27"/>
              <p:cNvSpPr/>
              <p:nvPr/>
            </p:nvSpPr>
            <p:spPr>
              <a:xfrm>
                <a:off x="4430333" y="1962655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4" name="Google Shape;924;p27"/>
              <p:cNvSpPr/>
              <p:nvPr/>
            </p:nvSpPr>
            <p:spPr>
              <a:xfrm>
                <a:off x="4535460" y="1962655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25" name="Google Shape;925;p27"/>
            <p:cNvGrpSpPr/>
            <p:nvPr/>
          </p:nvGrpSpPr>
          <p:grpSpPr>
            <a:xfrm>
              <a:off x="4220079" y="1854297"/>
              <a:ext cx="340373" cy="24992"/>
              <a:chOff x="4220079" y="1854297"/>
              <a:chExt cx="340373" cy="24992"/>
            </a:xfrm>
          </p:grpSpPr>
          <p:sp>
            <p:nvSpPr>
              <p:cNvPr id="926" name="Google Shape;926;p27"/>
              <p:cNvSpPr/>
              <p:nvPr/>
            </p:nvSpPr>
            <p:spPr>
              <a:xfrm>
                <a:off x="4220079" y="185429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7" name="Google Shape;927;p27"/>
              <p:cNvSpPr/>
              <p:nvPr/>
            </p:nvSpPr>
            <p:spPr>
              <a:xfrm>
                <a:off x="4325206" y="185429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24993" y="12496"/>
                    </a:moveTo>
                    <a:cubicBezTo>
                      <a:pt x="24993" y="19398"/>
                      <a:pt x="19398" y="24993"/>
                      <a:pt x="12496" y="24993"/>
                    </a:cubicBezTo>
                    <a:cubicBezTo>
                      <a:pt x="5595" y="24993"/>
                      <a:pt x="0" y="19398"/>
                      <a:pt x="0" y="12496"/>
                    </a:cubicBezTo>
                    <a:cubicBezTo>
                      <a:pt x="0" y="5595"/>
                      <a:pt x="5595" y="0"/>
                      <a:pt x="12496" y="0"/>
                    </a:cubicBezTo>
                    <a:cubicBezTo>
                      <a:pt x="19398" y="0"/>
                      <a:pt x="24993" y="5595"/>
                      <a:pt x="24993" y="1249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27"/>
              <p:cNvSpPr/>
              <p:nvPr/>
            </p:nvSpPr>
            <p:spPr>
              <a:xfrm>
                <a:off x="4430333" y="185429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9" name="Google Shape;929;p27"/>
              <p:cNvSpPr/>
              <p:nvPr/>
            </p:nvSpPr>
            <p:spPr>
              <a:xfrm>
                <a:off x="4535460" y="185429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28"/>
          <p:cNvSpPr txBox="1">
            <a:spLocks noGrp="1"/>
          </p:cNvSpPr>
          <p:nvPr>
            <p:ph type="title" hasCustomPrompt="1"/>
          </p:nvPr>
        </p:nvSpPr>
        <p:spPr>
          <a:xfrm>
            <a:off x="1025550" y="1229075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2" name="Google Shape;932;p28"/>
          <p:cNvSpPr txBox="1">
            <a:spLocks noGrp="1"/>
          </p:cNvSpPr>
          <p:nvPr>
            <p:ph type="subTitle" idx="1"/>
          </p:nvPr>
        </p:nvSpPr>
        <p:spPr>
          <a:xfrm>
            <a:off x="1025550" y="1909399"/>
            <a:ext cx="3492600" cy="3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33" name="Google Shape;933;p28"/>
          <p:cNvSpPr txBox="1">
            <a:spLocks noGrp="1"/>
          </p:cNvSpPr>
          <p:nvPr>
            <p:ph type="title" idx="2" hasCustomPrompt="1"/>
          </p:nvPr>
        </p:nvSpPr>
        <p:spPr>
          <a:xfrm>
            <a:off x="2825706" y="2878489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4" name="Google Shape;934;p28"/>
          <p:cNvSpPr txBox="1">
            <a:spLocks noGrp="1"/>
          </p:cNvSpPr>
          <p:nvPr>
            <p:ph type="subTitle" idx="3"/>
          </p:nvPr>
        </p:nvSpPr>
        <p:spPr>
          <a:xfrm>
            <a:off x="2825713" y="3558801"/>
            <a:ext cx="3492600" cy="3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35" name="Google Shape;935;p28"/>
          <p:cNvSpPr txBox="1">
            <a:spLocks noGrp="1"/>
          </p:cNvSpPr>
          <p:nvPr>
            <p:ph type="title" idx="4" hasCustomPrompt="1"/>
          </p:nvPr>
        </p:nvSpPr>
        <p:spPr>
          <a:xfrm>
            <a:off x="4625863" y="1229075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6" name="Google Shape;936;p28"/>
          <p:cNvSpPr txBox="1">
            <a:spLocks noGrp="1"/>
          </p:cNvSpPr>
          <p:nvPr>
            <p:ph type="subTitle" idx="5"/>
          </p:nvPr>
        </p:nvSpPr>
        <p:spPr>
          <a:xfrm>
            <a:off x="4625875" y="1909399"/>
            <a:ext cx="3492600" cy="3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37" name="Google Shape;937;p28"/>
          <p:cNvSpPr/>
          <p:nvPr/>
        </p:nvSpPr>
        <p:spPr>
          <a:xfrm>
            <a:off x="544675" y="4339147"/>
            <a:ext cx="1615127" cy="1727258"/>
          </a:xfrm>
          <a:custGeom>
            <a:avLst/>
            <a:gdLst/>
            <a:ahLst/>
            <a:cxnLst/>
            <a:rect l="l" t="t" r="r" b="b"/>
            <a:pathLst>
              <a:path w="1281847" h="1370840" extrusionOk="0">
                <a:moveTo>
                  <a:pt x="66614" y="501867"/>
                </a:moveTo>
                <a:cubicBezTo>
                  <a:pt x="91678" y="533179"/>
                  <a:pt x="121493" y="558244"/>
                  <a:pt x="154160" y="576941"/>
                </a:cubicBezTo>
                <a:cubicBezTo>
                  <a:pt x="244842" y="628827"/>
                  <a:pt x="297418" y="726352"/>
                  <a:pt x="288224" y="830433"/>
                </a:cubicBezTo>
                <a:cubicBezTo>
                  <a:pt x="275894" y="970151"/>
                  <a:pt x="322221" y="1114977"/>
                  <a:pt x="430864" y="1224808"/>
                </a:cubicBezTo>
                <a:cubicBezTo>
                  <a:pt x="603937" y="1399758"/>
                  <a:pt x="886176" y="1420023"/>
                  <a:pt x="1082770" y="1272014"/>
                </a:cubicBezTo>
                <a:cubicBezTo>
                  <a:pt x="1313028" y="1098679"/>
                  <a:pt x="1347880" y="770279"/>
                  <a:pt x="1164638" y="552874"/>
                </a:cubicBezTo>
                <a:cubicBezTo>
                  <a:pt x="1075904" y="447581"/>
                  <a:pt x="952864" y="388448"/>
                  <a:pt x="825714" y="377853"/>
                </a:cubicBezTo>
                <a:cubicBezTo>
                  <a:pt x="722606" y="369276"/>
                  <a:pt x="633539" y="303967"/>
                  <a:pt x="599328" y="206324"/>
                </a:cubicBezTo>
                <a:cubicBezTo>
                  <a:pt x="587307" y="172041"/>
                  <a:pt x="568966" y="139303"/>
                  <a:pt x="544140" y="109844"/>
                </a:cubicBezTo>
                <a:cubicBezTo>
                  <a:pt x="431576" y="-23697"/>
                  <a:pt x="230042" y="-37951"/>
                  <a:pt x="99708" y="80694"/>
                </a:cubicBezTo>
                <a:cubicBezTo>
                  <a:pt x="-19080" y="188838"/>
                  <a:pt x="-33762" y="376451"/>
                  <a:pt x="66614" y="50186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38" name="Google Shape;938;p28"/>
          <p:cNvGrpSpPr/>
          <p:nvPr/>
        </p:nvGrpSpPr>
        <p:grpSpPr>
          <a:xfrm>
            <a:off x="582387" y="4092711"/>
            <a:ext cx="1527257" cy="1800631"/>
            <a:chOff x="748471" y="3002789"/>
            <a:chExt cx="1212782" cy="1429866"/>
          </a:xfrm>
        </p:grpSpPr>
        <p:sp>
          <p:nvSpPr>
            <p:cNvPr id="939" name="Google Shape;939;p28"/>
            <p:cNvSpPr/>
            <p:nvPr/>
          </p:nvSpPr>
          <p:spPr>
            <a:xfrm rot="-4699508">
              <a:off x="1361376" y="4267950"/>
              <a:ext cx="8986" cy="266651"/>
            </a:xfrm>
            <a:custGeom>
              <a:avLst/>
              <a:gdLst/>
              <a:ahLst/>
              <a:cxnLst/>
              <a:rect l="l" t="t" r="r" b="b"/>
              <a:pathLst>
                <a:path w="8980" h="266464" extrusionOk="0">
                  <a:moveTo>
                    <a:pt x="0" y="0"/>
                  </a:moveTo>
                  <a:lnTo>
                    <a:pt x="8980" y="0"/>
                  </a:lnTo>
                  <a:lnTo>
                    <a:pt x="8980" y="266464"/>
                  </a:lnTo>
                  <a:lnTo>
                    <a:pt x="0" y="26646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28"/>
            <p:cNvSpPr/>
            <p:nvPr/>
          </p:nvSpPr>
          <p:spPr>
            <a:xfrm rot="-4699508">
              <a:off x="1372544" y="4089133"/>
              <a:ext cx="8986" cy="518610"/>
            </a:xfrm>
            <a:custGeom>
              <a:avLst/>
              <a:gdLst/>
              <a:ahLst/>
              <a:cxnLst/>
              <a:rect l="l" t="t" r="r" b="b"/>
              <a:pathLst>
                <a:path w="8980" h="518246" extrusionOk="0">
                  <a:moveTo>
                    <a:pt x="0" y="0"/>
                  </a:moveTo>
                  <a:lnTo>
                    <a:pt x="8980" y="0"/>
                  </a:lnTo>
                  <a:lnTo>
                    <a:pt x="8980" y="518246"/>
                  </a:lnTo>
                  <a:lnTo>
                    <a:pt x="0" y="5182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28"/>
            <p:cNvSpPr/>
            <p:nvPr/>
          </p:nvSpPr>
          <p:spPr>
            <a:xfrm rot="-4699508">
              <a:off x="1383390" y="3963077"/>
              <a:ext cx="8986" cy="664655"/>
            </a:xfrm>
            <a:custGeom>
              <a:avLst/>
              <a:gdLst/>
              <a:ahLst/>
              <a:cxnLst/>
              <a:rect l="l" t="t" r="r" b="b"/>
              <a:pathLst>
                <a:path w="8980" h="664188" extrusionOk="0">
                  <a:moveTo>
                    <a:pt x="0" y="0"/>
                  </a:moveTo>
                  <a:lnTo>
                    <a:pt x="8980" y="0"/>
                  </a:lnTo>
                  <a:lnTo>
                    <a:pt x="8980" y="664189"/>
                  </a:lnTo>
                  <a:lnTo>
                    <a:pt x="0" y="6641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28"/>
            <p:cNvSpPr/>
            <p:nvPr/>
          </p:nvSpPr>
          <p:spPr>
            <a:xfrm rot="-4699508">
              <a:off x="1393887" y="3858354"/>
              <a:ext cx="8986" cy="767977"/>
            </a:xfrm>
            <a:custGeom>
              <a:avLst/>
              <a:gdLst/>
              <a:ahLst/>
              <a:cxnLst/>
              <a:rect l="l" t="t" r="r" b="b"/>
              <a:pathLst>
                <a:path w="8980" h="767438" extrusionOk="0">
                  <a:moveTo>
                    <a:pt x="0" y="0"/>
                  </a:moveTo>
                  <a:lnTo>
                    <a:pt x="8980" y="0"/>
                  </a:lnTo>
                  <a:lnTo>
                    <a:pt x="8980" y="767439"/>
                  </a:lnTo>
                  <a:lnTo>
                    <a:pt x="0" y="76743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28"/>
            <p:cNvSpPr/>
            <p:nvPr/>
          </p:nvSpPr>
          <p:spPr>
            <a:xfrm rot="-4699508">
              <a:off x="1405026" y="3766465"/>
              <a:ext cx="8986" cy="845957"/>
            </a:xfrm>
            <a:custGeom>
              <a:avLst/>
              <a:gdLst/>
              <a:ahLst/>
              <a:cxnLst/>
              <a:rect l="l" t="t" r="r" b="b"/>
              <a:pathLst>
                <a:path w="8980" h="845363" extrusionOk="0">
                  <a:moveTo>
                    <a:pt x="0" y="0"/>
                  </a:moveTo>
                  <a:lnTo>
                    <a:pt x="8980" y="0"/>
                  </a:lnTo>
                  <a:lnTo>
                    <a:pt x="8980" y="845363"/>
                  </a:lnTo>
                  <a:lnTo>
                    <a:pt x="0" y="84536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28"/>
            <p:cNvSpPr/>
            <p:nvPr/>
          </p:nvSpPr>
          <p:spPr>
            <a:xfrm rot="-4699508">
              <a:off x="1416186" y="3684056"/>
              <a:ext cx="8986" cy="904823"/>
            </a:xfrm>
            <a:custGeom>
              <a:avLst/>
              <a:gdLst/>
              <a:ahLst/>
              <a:cxnLst/>
              <a:rect l="l" t="t" r="r" b="b"/>
              <a:pathLst>
                <a:path w="8980" h="904187" extrusionOk="0">
                  <a:moveTo>
                    <a:pt x="0" y="0"/>
                  </a:moveTo>
                  <a:lnTo>
                    <a:pt x="8980" y="0"/>
                  </a:lnTo>
                  <a:lnTo>
                    <a:pt x="8980" y="904187"/>
                  </a:lnTo>
                  <a:lnTo>
                    <a:pt x="0" y="90418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28"/>
            <p:cNvSpPr/>
            <p:nvPr/>
          </p:nvSpPr>
          <p:spPr>
            <a:xfrm rot="-4699508">
              <a:off x="1427099" y="3609884"/>
              <a:ext cx="8986" cy="947235"/>
            </a:xfrm>
            <a:custGeom>
              <a:avLst/>
              <a:gdLst/>
              <a:ahLst/>
              <a:cxnLst/>
              <a:rect l="l" t="t" r="r" b="b"/>
              <a:pathLst>
                <a:path w="8980" h="946570" extrusionOk="0">
                  <a:moveTo>
                    <a:pt x="0" y="0"/>
                  </a:moveTo>
                  <a:lnTo>
                    <a:pt x="8980" y="0"/>
                  </a:lnTo>
                  <a:lnTo>
                    <a:pt x="8980" y="946571"/>
                  </a:lnTo>
                  <a:lnTo>
                    <a:pt x="0" y="94657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28"/>
            <p:cNvSpPr/>
            <p:nvPr/>
          </p:nvSpPr>
          <p:spPr>
            <a:xfrm rot="-4699508">
              <a:off x="1437988" y="3542767"/>
              <a:ext cx="8986" cy="975479"/>
            </a:xfrm>
            <a:custGeom>
              <a:avLst/>
              <a:gdLst/>
              <a:ahLst/>
              <a:cxnLst/>
              <a:rect l="l" t="t" r="r" b="b"/>
              <a:pathLst>
                <a:path w="8980" h="974794" extrusionOk="0">
                  <a:moveTo>
                    <a:pt x="0" y="0"/>
                  </a:moveTo>
                  <a:lnTo>
                    <a:pt x="8980" y="0"/>
                  </a:lnTo>
                  <a:lnTo>
                    <a:pt x="8980" y="974795"/>
                  </a:lnTo>
                  <a:lnTo>
                    <a:pt x="0" y="9747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28"/>
            <p:cNvSpPr/>
            <p:nvPr/>
          </p:nvSpPr>
          <p:spPr>
            <a:xfrm rot="-4699508">
              <a:off x="1448937" y="3481869"/>
              <a:ext cx="8986" cy="991336"/>
            </a:xfrm>
            <a:custGeom>
              <a:avLst/>
              <a:gdLst/>
              <a:ahLst/>
              <a:cxnLst/>
              <a:rect l="l" t="t" r="r" b="b"/>
              <a:pathLst>
                <a:path w="8980" h="990640" extrusionOk="0">
                  <a:moveTo>
                    <a:pt x="0" y="0"/>
                  </a:moveTo>
                  <a:lnTo>
                    <a:pt x="8980" y="0"/>
                  </a:lnTo>
                  <a:lnTo>
                    <a:pt x="8980" y="990641"/>
                  </a:lnTo>
                  <a:lnTo>
                    <a:pt x="0" y="99064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28"/>
            <p:cNvSpPr/>
            <p:nvPr/>
          </p:nvSpPr>
          <p:spPr>
            <a:xfrm rot="-4699508">
              <a:off x="1459572" y="3426460"/>
              <a:ext cx="8986" cy="996044"/>
            </a:xfrm>
            <a:custGeom>
              <a:avLst/>
              <a:gdLst/>
              <a:ahLst/>
              <a:cxnLst/>
              <a:rect l="l" t="t" r="r" b="b"/>
              <a:pathLst>
                <a:path w="8980" h="995344" extrusionOk="0">
                  <a:moveTo>
                    <a:pt x="0" y="0"/>
                  </a:moveTo>
                  <a:lnTo>
                    <a:pt x="8980" y="0"/>
                  </a:lnTo>
                  <a:lnTo>
                    <a:pt x="8980" y="995344"/>
                  </a:lnTo>
                  <a:lnTo>
                    <a:pt x="0" y="99534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28"/>
            <p:cNvSpPr/>
            <p:nvPr/>
          </p:nvSpPr>
          <p:spPr>
            <a:xfrm rot="-4699508">
              <a:off x="1465175" y="3370731"/>
              <a:ext cx="8986" cy="999325"/>
            </a:xfrm>
            <a:custGeom>
              <a:avLst/>
              <a:gdLst/>
              <a:ahLst/>
              <a:cxnLst/>
              <a:rect l="l" t="t" r="r" b="b"/>
              <a:pathLst>
                <a:path w="8980" h="998623" extrusionOk="0">
                  <a:moveTo>
                    <a:pt x="0" y="0"/>
                  </a:moveTo>
                  <a:lnTo>
                    <a:pt x="8980" y="0"/>
                  </a:lnTo>
                  <a:lnTo>
                    <a:pt x="8980" y="998623"/>
                  </a:lnTo>
                  <a:lnTo>
                    <a:pt x="0" y="9986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28"/>
            <p:cNvSpPr/>
            <p:nvPr/>
          </p:nvSpPr>
          <p:spPr>
            <a:xfrm rot="-4699508">
              <a:off x="1462102" y="3310351"/>
              <a:ext cx="8986" cy="1008359"/>
            </a:xfrm>
            <a:custGeom>
              <a:avLst/>
              <a:gdLst/>
              <a:ahLst/>
              <a:cxnLst/>
              <a:rect l="l" t="t" r="r" b="b"/>
              <a:pathLst>
                <a:path w="8980" h="1007651" extrusionOk="0">
                  <a:moveTo>
                    <a:pt x="0" y="0"/>
                  </a:moveTo>
                  <a:lnTo>
                    <a:pt x="8980" y="0"/>
                  </a:lnTo>
                  <a:lnTo>
                    <a:pt x="8980" y="1007651"/>
                  </a:lnTo>
                  <a:lnTo>
                    <a:pt x="0" y="100765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28"/>
            <p:cNvSpPr/>
            <p:nvPr/>
          </p:nvSpPr>
          <p:spPr>
            <a:xfrm rot="-4699508">
              <a:off x="1448045" y="3242748"/>
              <a:ext cx="8986" cy="1027236"/>
            </a:xfrm>
            <a:custGeom>
              <a:avLst/>
              <a:gdLst/>
              <a:ahLst/>
              <a:cxnLst/>
              <a:rect l="l" t="t" r="r" b="b"/>
              <a:pathLst>
                <a:path w="8980" h="1026514" extrusionOk="0">
                  <a:moveTo>
                    <a:pt x="0" y="0"/>
                  </a:moveTo>
                  <a:lnTo>
                    <a:pt x="8980" y="0"/>
                  </a:lnTo>
                  <a:lnTo>
                    <a:pt x="8980" y="1026514"/>
                  </a:lnTo>
                  <a:lnTo>
                    <a:pt x="0" y="10265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28"/>
            <p:cNvSpPr/>
            <p:nvPr/>
          </p:nvSpPr>
          <p:spPr>
            <a:xfrm rot="-4699508">
              <a:off x="1417703" y="3162117"/>
              <a:ext cx="8986" cy="1065535"/>
            </a:xfrm>
            <a:custGeom>
              <a:avLst/>
              <a:gdLst/>
              <a:ahLst/>
              <a:cxnLst/>
              <a:rect l="l" t="t" r="r" b="b"/>
              <a:pathLst>
                <a:path w="8980" h="1064787" extrusionOk="0">
                  <a:moveTo>
                    <a:pt x="0" y="0"/>
                  </a:moveTo>
                  <a:lnTo>
                    <a:pt x="8980" y="0"/>
                  </a:lnTo>
                  <a:lnTo>
                    <a:pt x="8980" y="1064788"/>
                  </a:lnTo>
                  <a:lnTo>
                    <a:pt x="0" y="106478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28"/>
            <p:cNvSpPr/>
            <p:nvPr/>
          </p:nvSpPr>
          <p:spPr>
            <a:xfrm rot="-4699508">
              <a:off x="1368346" y="3067115"/>
              <a:ext cx="8986" cy="1124639"/>
            </a:xfrm>
            <a:custGeom>
              <a:avLst/>
              <a:gdLst/>
              <a:ahLst/>
              <a:cxnLst/>
              <a:rect l="l" t="t" r="r" b="b"/>
              <a:pathLst>
                <a:path w="8980" h="1123849" extrusionOk="0">
                  <a:moveTo>
                    <a:pt x="0" y="0"/>
                  </a:moveTo>
                  <a:lnTo>
                    <a:pt x="8980" y="0"/>
                  </a:lnTo>
                  <a:lnTo>
                    <a:pt x="8980" y="1123849"/>
                  </a:lnTo>
                  <a:lnTo>
                    <a:pt x="0" y="112384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28"/>
            <p:cNvSpPr/>
            <p:nvPr/>
          </p:nvSpPr>
          <p:spPr>
            <a:xfrm rot="-4699508">
              <a:off x="1331620" y="2998359"/>
              <a:ext cx="8986" cy="1136478"/>
            </a:xfrm>
            <a:custGeom>
              <a:avLst/>
              <a:gdLst/>
              <a:ahLst/>
              <a:cxnLst/>
              <a:rect l="l" t="t" r="r" b="b"/>
              <a:pathLst>
                <a:path w="8980" h="1135680" extrusionOk="0">
                  <a:moveTo>
                    <a:pt x="0" y="0"/>
                  </a:moveTo>
                  <a:lnTo>
                    <a:pt x="8980" y="0"/>
                  </a:lnTo>
                  <a:lnTo>
                    <a:pt x="8980" y="1135680"/>
                  </a:lnTo>
                  <a:lnTo>
                    <a:pt x="0" y="113568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28"/>
            <p:cNvSpPr/>
            <p:nvPr/>
          </p:nvSpPr>
          <p:spPr>
            <a:xfrm rot="-4699508">
              <a:off x="1298919" y="2947741"/>
              <a:ext cx="8986" cy="1113726"/>
            </a:xfrm>
            <a:custGeom>
              <a:avLst/>
              <a:gdLst/>
              <a:ahLst/>
              <a:cxnLst/>
              <a:rect l="l" t="t" r="r" b="b"/>
              <a:pathLst>
                <a:path w="8980" h="1112944" extrusionOk="0">
                  <a:moveTo>
                    <a:pt x="0" y="0"/>
                  </a:moveTo>
                  <a:lnTo>
                    <a:pt x="8980" y="0"/>
                  </a:lnTo>
                  <a:lnTo>
                    <a:pt x="8980" y="1112944"/>
                  </a:lnTo>
                  <a:lnTo>
                    <a:pt x="0" y="111294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28"/>
            <p:cNvSpPr/>
            <p:nvPr/>
          </p:nvSpPr>
          <p:spPr>
            <a:xfrm rot="-4699508">
              <a:off x="1259905" y="2915413"/>
              <a:ext cx="8986" cy="1051795"/>
            </a:xfrm>
            <a:custGeom>
              <a:avLst/>
              <a:gdLst/>
              <a:ahLst/>
              <a:cxnLst/>
              <a:rect l="l" t="t" r="r" b="b"/>
              <a:pathLst>
                <a:path w="8980" h="1051056" extrusionOk="0">
                  <a:moveTo>
                    <a:pt x="0" y="0"/>
                  </a:moveTo>
                  <a:lnTo>
                    <a:pt x="8980" y="0"/>
                  </a:lnTo>
                  <a:lnTo>
                    <a:pt x="8980" y="1051056"/>
                  </a:lnTo>
                  <a:lnTo>
                    <a:pt x="0" y="105105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28"/>
            <p:cNvSpPr/>
            <p:nvPr/>
          </p:nvSpPr>
          <p:spPr>
            <a:xfrm rot="-4699508">
              <a:off x="1177927" y="2928540"/>
              <a:ext cx="8986" cy="881167"/>
            </a:xfrm>
            <a:custGeom>
              <a:avLst/>
              <a:gdLst/>
              <a:ahLst/>
              <a:cxnLst/>
              <a:rect l="l" t="t" r="r" b="b"/>
              <a:pathLst>
                <a:path w="8980" h="880548" extrusionOk="0">
                  <a:moveTo>
                    <a:pt x="0" y="0"/>
                  </a:moveTo>
                  <a:lnTo>
                    <a:pt x="8980" y="0"/>
                  </a:lnTo>
                  <a:lnTo>
                    <a:pt x="8980" y="880548"/>
                  </a:lnTo>
                  <a:lnTo>
                    <a:pt x="0" y="8805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28"/>
            <p:cNvSpPr/>
            <p:nvPr/>
          </p:nvSpPr>
          <p:spPr>
            <a:xfrm rot="-4699508">
              <a:off x="1085261" y="2959715"/>
              <a:ext cx="8986" cy="670052"/>
            </a:xfrm>
            <a:custGeom>
              <a:avLst/>
              <a:gdLst/>
              <a:ahLst/>
              <a:cxnLst/>
              <a:rect l="l" t="t" r="r" b="b"/>
              <a:pathLst>
                <a:path w="8980" h="669581" extrusionOk="0">
                  <a:moveTo>
                    <a:pt x="0" y="0"/>
                  </a:moveTo>
                  <a:lnTo>
                    <a:pt x="8980" y="0"/>
                  </a:lnTo>
                  <a:lnTo>
                    <a:pt x="8980" y="669582"/>
                  </a:lnTo>
                  <a:lnTo>
                    <a:pt x="0" y="6695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28"/>
            <p:cNvSpPr/>
            <p:nvPr/>
          </p:nvSpPr>
          <p:spPr>
            <a:xfrm rot="-4699508">
              <a:off x="1074339" y="2933977"/>
              <a:ext cx="8986" cy="606527"/>
            </a:xfrm>
            <a:custGeom>
              <a:avLst/>
              <a:gdLst/>
              <a:ahLst/>
              <a:cxnLst/>
              <a:rect l="l" t="t" r="r" b="b"/>
              <a:pathLst>
                <a:path w="8980" h="606101" extrusionOk="0">
                  <a:moveTo>
                    <a:pt x="0" y="0"/>
                  </a:moveTo>
                  <a:lnTo>
                    <a:pt x="8980" y="0"/>
                  </a:lnTo>
                  <a:lnTo>
                    <a:pt x="8980" y="606101"/>
                  </a:lnTo>
                  <a:lnTo>
                    <a:pt x="0" y="6061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28"/>
            <p:cNvSpPr/>
            <p:nvPr/>
          </p:nvSpPr>
          <p:spPr>
            <a:xfrm rot="-4699508">
              <a:off x="1079789" y="2905280"/>
              <a:ext cx="8986" cy="555626"/>
            </a:xfrm>
            <a:custGeom>
              <a:avLst/>
              <a:gdLst/>
              <a:ahLst/>
              <a:cxnLst/>
              <a:rect l="l" t="t" r="r" b="b"/>
              <a:pathLst>
                <a:path w="8980" h="555236" extrusionOk="0">
                  <a:moveTo>
                    <a:pt x="0" y="0"/>
                  </a:moveTo>
                  <a:lnTo>
                    <a:pt x="8980" y="0"/>
                  </a:lnTo>
                  <a:lnTo>
                    <a:pt x="8980" y="555237"/>
                  </a:lnTo>
                  <a:lnTo>
                    <a:pt x="0" y="55523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28"/>
            <p:cNvSpPr/>
            <p:nvPr/>
          </p:nvSpPr>
          <p:spPr>
            <a:xfrm rot="-4699508">
              <a:off x="1090547" y="2885717"/>
              <a:ext cx="8986" cy="488726"/>
            </a:xfrm>
            <a:custGeom>
              <a:avLst/>
              <a:gdLst/>
              <a:ahLst/>
              <a:cxnLst/>
              <a:rect l="l" t="t" r="r" b="b"/>
              <a:pathLst>
                <a:path w="8980" h="488383" extrusionOk="0">
                  <a:moveTo>
                    <a:pt x="0" y="0"/>
                  </a:moveTo>
                  <a:lnTo>
                    <a:pt x="8980" y="0"/>
                  </a:lnTo>
                  <a:lnTo>
                    <a:pt x="8980" y="488383"/>
                  </a:lnTo>
                  <a:lnTo>
                    <a:pt x="0" y="4883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28"/>
            <p:cNvSpPr/>
            <p:nvPr/>
          </p:nvSpPr>
          <p:spPr>
            <a:xfrm rot="-4699508">
              <a:off x="1101685" y="2886719"/>
              <a:ext cx="8986" cy="380838"/>
            </a:xfrm>
            <a:custGeom>
              <a:avLst/>
              <a:gdLst/>
              <a:ahLst/>
              <a:cxnLst/>
              <a:rect l="l" t="t" r="r" b="b"/>
              <a:pathLst>
                <a:path w="8980" h="380571" extrusionOk="0">
                  <a:moveTo>
                    <a:pt x="0" y="0"/>
                  </a:moveTo>
                  <a:lnTo>
                    <a:pt x="8980" y="0"/>
                  </a:lnTo>
                  <a:lnTo>
                    <a:pt x="8980" y="380572"/>
                  </a:lnTo>
                  <a:lnTo>
                    <a:pt x="0" y="3805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28"/>
            <p:cNvSpPr/>
            <p:nvPr/>
          </p:nvSpPr>
          <p:spPr>
            <a:xfrm rot="-4699508">
              <a:off x="1113059" y="2940041"/>
              <a:ext cx="8986" cy="168368"/>
            </a:xfrm>
            <a:custGeom>
              <a:avLst/>
              <a:gdLst/>
              <a:ahLst/>
              <a:cxnLst/>
              <a:rect l="l" t="t" r="r" b="b"/>
              <a:pathLst>
                <a:path w="8980" h="168250" extrusionOk="0">
                  <a:moveTo>
                    <a:pt x="0" y="0"/>
                  </a:moveTo>
                  <a:lnTo>
                    <a:pt x="8980" y="0"/>
                  </a:lnTo>
                  <a:lnTo>
                    <a:pt x="8980" y="168250"/>
                  </a:lnTo>
                  <a:lnTo>
                    <a:pt x="0" y="1682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4" name="Google Shape;964;p28"/>
          <p:cNvGrpSpPr/>
          <p:nvPr/>
        </p:nvGrpSpPr>
        <p:grpSpPr>
          <a:xfrm>
            <a:off x="846146" y="114293"/>
            <a:ext cx="6354539" cy="4926892"/>
            <a:chOff x="846146" y="114293"/>
            <a:chExt cx="6354539" cy="4926892"/>
          </a:xfrm>
        </p:grpSpPr>
        <p:grpSp>
          <p:nvGrpSpPr>
            <p:cNvPr id="965" name="Google Shape;965;p28"/>
            <p:cNvGrpSpPr/>
            <p:nvPr/>
          </p:nvGrpSpPr>
          <p:grpSpPr>
            <a:xfrm>
              <a:off x="846146" y="114293"/>
              <a:ext cx="499089" cy="513267"/>
              <a:chOff x="4220079" y="1854297"/>
              <a:chExt cx="340373" cy="350042"/>
            </a:xfrm>
          </p:grpSpPr>
          <p:grpSp>
            <p:nvGrpSpPr>
              <p:cNvPr id="966" name="Google Shape;966;p28"/>
              <p:cNvGrpSpPr/>
              <p:nvPr/>
            </p:nvGrpSpPr>
            <p:grpSpPr>
              <a:xfrm>
                <a:off x="4220079" y="2179347"/>
                <a:ext cx="340373" cy="24992"/>
                <a:chOff x="4220079" y="2179347"/>
                <a:chExt cx="340373" cy="24992"/>
              </a:xfrm>
            </p:grpSpPr>
            <p:sp>
              <p:nvSpPr>
                <p:cNvPr id="967" name="Google Shape;967;p28"/>
                <p:cNvSpPr/>
                <p:nvPr/>
              </p:nvSpPr>
              <p:spPr>
                <a:xfrm>
                  <a:off x="4220079" y="217934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8" name="Google Shape;968;p28"/>
                <p:cNvSpPr/>
                <p:nvPr/>
              </p:nvSpPr>
              <p:spPr>
                <a:xfrm>
                  <a:off x="4325206" y="217934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9" name="Google Shape;969;p28"/>
                <p:cNvSpPr/>
                <p:nvPr/>
              </p:nvSpPr>
              <p:spPr>
                <a:xfrm>
                  <a:off x="4430333" y="217934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0" name="Google Shape;970;p28"/>
                <p:cNvSpPr/>
                <p:nvPr/>
              </p:nvSpPr>
              <p:spPr>
                <a:xfrm>
                  <a:off x="4535460" y="217934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71" name="Google Shape;971;p28"/>
              <p:cNvGrpSpPr/>
              <p:nvPr/>
            </p:nvGrpSpPr>
            <p:grpSpPr>
              <a:xfrm>
                <a:off x="4220079" y="2070989"/>
                <a:ext cx="340373" cy="24992"/>
                <a:chOff x="4220079" y="2070989"/>
                <a:chExt cx="340373" cy="24992"/>
              </a:xfrm>
            </p:grpSpPr>
            <p:sp>
              <p:nvSpPr>
                <p:cNvPr id="972" name="Google Shape;972;p28"/>
                <p:cNvSpPr/>
                <p:nvPr/>
              </p:nvSpPr>
              <p:spPr>
                <a:xfrm>
                  <a:off x="4220079" y="2070989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3" name="Google Shape;973;p28"/>
                <p:cNvSpPr/>
                <p:nvPr/>
              </p:nvSpPr>
              <p:spPr>
                <a:xfrm>
                  <a:off x="4325206" y="2070989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4" name="Google Shape;974;p28"/>
                <p:cNvSpPr/>
                <p:nvPr/>
              </p:nvSpPr>
              <p:spPr>
                <a:xfrm>
                  <a:off x="4430333" y="2070989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5" name="Google Shape;975;p28"/>
                <p:cNvSpPr/>
                <p:nvPr/>
              </p:nvSpPr>
              <p:spPr>
                <a:xfrm>
                  <a:off x="4535460" y="2070989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76" name="Google Shape;976;p28"/>
              <p:cNvGrpSpPr/>
              <p:nvPr/>
            </p:nvGrpSpPr>
            <p:grpSpPr>
              <a:xfrm>
                <a:off x="4220079" y="1962655"/>
                <a:ext cx="340373" cy="24992"/>
                <a:chOff x="4220079" y="1962655"/>
                <a:chExt cx="340373" cy="24992"/>
              </a:xfrm>
            </p:grpSpPr>
            <p:sp>
              <p:nvSpPr>
                <p:cNvPr id="977" name="Google Shape;977;p28"/>
                <p:cNvSpPr/>
                <p:nvPr/>
              </p:nvSpPr>
              <p:spPr>
                <a:xfrm>
                  <a:off x="4220079" y="1962655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8" name="Google Shape;978;p28"/>
                <p:cNvSpPr/>
                <p:nvPr/>
              </p:nvSpPr>
              <p:spPr>
                <a:xfrm>
                  <a:off x="4325206" y="1962655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9" name="Google Shape;979;p28"/>
                <p:cNvSpPr/>
                <p:nvPr/>
              </p:nvSpPr>
              <p:spPr>
                <a:xfrm>
                  <a:off x="4430333" y="1962655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0" name="Google Shape;980;p28"/>
                <p:cNvSpPr/>
                <p:nvPr/>
              </p:nvSpPr>
              <p:spPr>
                <a:xfrm>
                  <a:off x="4535460" y="1962655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81" name="Google Shape;981;p28"/>
              <p:cNvGrpSpPr/>
              <p:nvPr/>
            </p:nvGrpSpPr>
            <p:grpSpPr>
              <a:xfrm>
                <a:off x="4220079" y="1854297"/>
                <a:ext cx="340373" cy="24992"/>
                <a:chOff x="4220079" y="1854297"/>
                <a:chExt cx="340373" cy="24992"/>
              </a:xfrm>
            </p:grpSpPr>
            <p:sp>
              <p:nvSpPr>
                <p:cNvPr id="982" name="Google Shape;982;p28"/>
                <p:cNvSpPr/>
                <p:nvPr/>
              </p:nvSpPr>
              <p:spPr>
                <a:xfrm>
                  <a:off x="4220079" y="185429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3" name="Google Shape;983;p28"/>
                <p:cNvSpPr/>
                <p:nvPr/>
              </p:nvSpPr>
              <p:spPr>
                <a:xfrm>
                  <a:off x="4325206" y="185429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24993" y="12496"/>
                      </a:moveTo>
                      <a:cubicBezTo>
                        <a:pt x="24993" y="19398"/>
                        <a:pt x="19398" y="24993"/>
                        <a:pt x="12496" y="24993"/>
                      </a:cubicBezTo>
                      <a:cubicBezTo>
                        <a:pt x="5595" y="24993"/>
                        <a:pt x="0" y="19398"/>
                        <a:pt x="0" y="12496"/>
                      </a:cubicBezTo>
                      <a:cubicBezTo>
                        <a:pt x="0" y="5595"/>
                        <a:pt x="5595" y="0"/>
                        <a:pt x="12496" y="0"/>
                      </a:cubicBezTo>
                      <a:cubicBezTo>
                        <a:pt x="19398" y="0"/>
                        <a:pt x="24993" y="5595"/>
                        <a:pt x="24993" y="1249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4" name="Google Shape;984;p28"/>
                <p:cNvSpPr/>
                <p:nvPr/>
              </p:nvSpPr>
              <p:spPr>
                <a:xfrm>
                  <a:off x="4430333" y="185429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5" name="Google Shape;985;p28"/>
                <p:cNvSpPr/>
                <p:nvPr/>
              </p:nvSpPr>
              <p:spPr>
                <a:xfrm>
                  <a:off x="4535460" y="185429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86" name="Google Shape;986;p28"/>
            <p:cNvGrpSpPr/>
            <p:nvPr/>
          </p:nvGrpSpPr>
          <p:grpSpPr>
            <a:xfrm>
              <a:off x="6701596" y="4527918"/>
              <a:ext cx="499089" cy="513267"/>
              <a:chOff x="4220079" y="1854297"/>
              <a:chExt cx="340373" cy="350042"/>
            </a:xfrm>
          </p:grpSpPr>
          <p:grpSp>
            <p:nvGrpSpPr>
              <p:cNvPr id="987" name="Google Shape;987;p28"/>
              <p:cNvGrpSpPr/>
              <p:nvPr/>
            </p:nvGrpSpPr>
            <p:grpSpPr>
              <a:xfrm>
                <a:off x="4220079" y="2179347"/>
                <a:ext cx="340373" cy="24992"/>
                <a:chOff x="4220079" y="2179347"/>
                <a:chExt cx="340373" cy="24992"/>
              </a:xfrm>
            </p:grpSpPr>
            <p:sp>
              <p:nvSpPr>
                <p:cNvPr id="988" name="Google Shape;988;p28"/>
                <p:cNvSpPr/>
                <p:nvPr/>
              </p:nvSpPr>
              <p:spPr>
                <a:xfrm>
                  <a:off x="4220079" y="217934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9" name="Google Shape;989;p28"/>
                <p:cNvSpPr/>
                <p:nvPr/>
              </p:nvSpPr>
              <p:spPr>
                <a:xfrm>
                  <a:off x="4325206" y="217934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0" name="Google Shape;990;p28"/>
                <p:cNvSpPr/>
                <p:nvPr/>
              </p:nvSpPr>
              <p:spPr>
                <a:xfrm>
                  <a:off x="4430333" y="217934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1" name="Google Shape;991;p28"/>
                <p:cNvSpPr/>
                <p:nvPr/>
              </p:nvSpPr>
              <p:spPr>
                <a:xfrm>
                  <a:off x="4535460" y="217934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92" name="Google Shape;992;p28"/>
              <p:cNvGrpSpPr/>
              <p:nvPr/>
            </p:nvGrpSpPr>
            <p:grpSpPr>
              <a:xfrm>
                <a:off x="4220079" y="2070989"/>
                <a:ext cx="340373" cy="24992"/>
                <a:chOff x="4220079" y="2070989"/>
                <a:chExt cx="340373" cy="24992"/>
              </a:xfrm>
            </p:grpSpPr>
            <p:sp>
              <p:nvSpPr>
                <p:cNvPr id="993" name="Google Shape;993;p28"/>
                <p:cNvSpPr/>
                <p:nvPr/>
              </p:nvSpPr>
              <p:spPr>
                <a:xfrm>
                  <a:off x="4220079" y="2070989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4" name="Google Shape;994;p28"/>
                <p:cNvSpPr/>
                <p:nvPr/>
              </p:nvSpPr>
              <p:spPr>
                <a:xfrm>
                  <a:off x="4325206" y="2070989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5" name="Google Shape;995;p28"/>
                <p:cNvSpPr/>
                <p:nvPr/>
              </p:nvSpPr>
              <p:spPr>
                <a:xfrm>
                  <a:off x="4430333" y="2070989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6" name="Google Shape;996;p28"/>
                <p:cNvSpPr/>
                <p:nvPr/>
              </p:nvSpPr>
              <p:spPr>
                <a:xfrm>
                  <a:off x="4535460" y="2070989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97" name="Google Shape;997;p28"/>
              <p:cNvGrpSpPr/>
              <p:nvPr/>
            </p:nvGrpSpPr>
            <p:grpSpPr>
              <a:xfrm>
                <a:off x="4220079" y="1962655"/>
                <a:ext cx="340373" cy="24992"/>
                <a:chOff x="4220079" y="1962655"/>
                <a:chExt cx="340373" cy="24992"/>
              </a:xfrm>
            </p:grpSpPr>
            <p:sp>
              <p:nvSpPr>
                <p:cNvPr id="998" name="Google Shape;998;p28"/>
                <p:cNvSpPr/>
                <p:nvPr/>
              </p:nvSpPr>
              <p:spPr>
                <a:xfrm>
                  <a:off x="4220079" y="1962655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9" name="Google Shape;999;p28"/>
                <p:cNvSpPr/>
                <p:nvPr/>
              </p:nvSpPr>
              <p:spPr>
                <a:xfrm>
                  <a:off x="4325206" y="1962655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0" name="Google Shape;1000;p28"/>
                <p:cNvSpPr/>
                <p:nvPr/>
              </p:nvSpPr>
              <p:spPr>
                <a:xfrm>
                  <a:off x="4430333" y="1962655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1" name="Google Shape;1001;p28"/>
                <p:cNvSpPr/>
                <p:nvPr/>
              </p:nvSpPr>
              <p:spPr>
                <a:xfrm>
                  <a:off x="4535460" y="1962655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02" name="Google Shape;1002;p28"/>
              <p:cNvGrpSpPr/>
              <p:nvPr/>
            </p:nvGrpSpPr>
            <p:grpSpPr>
              <a:xfrm>
                <a:off x="4220079" y="1854297"/>
                <a:ext cx="340373" cy="24992"/>
                <a:chOff x="4220079" y="1854297"/>
                <a:chExt cx="340373" cy="24992"/>
              </a:xfrm>
            </p:grpSpPr>
            <p:sp>
              <p:nvSpPr>
                <p:cNvPr id="1003" name="Google Shape;1003;p28"/>
                <p:cNvSpPr/>
                <p:nvPr/>
              </p:nvSpPr>
              <p:spPr>
                <a:xfrm>
                  <a:off x="4220079" y="185429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4" name="Google Shape;1004;p28"/>
                <p:cNvSpPr/>
                <p:nvPr/>
              </p:nvSpPr>
              <p:spPr>
                <a:xfrm>
                  <a:off x="4325206" y="185429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24993" y="12496"/>
                      </a:moveTo>
                      <a:cubicBezTo>
                        <a:pt x="24993" y="19398"/>
                        <a:pt x="19398" y="24993"/>
                        <a:pt x="12496" y="24993"/>
                      </a:cubicBezTo>
                      <a:cubicBezTo>
                        <a:pt x="5595" y="24993"/>
                        <a:pt x="0" y="19398"/>
                        <a:pt x="0" y="12496"/>
                      </a:cubicBezTo>
                      <a:cubicBezTo>
                        <a:pt x="0" y="5595"/>
                        <a:pt x="5595" y="0"/>
                        <a:pt x="12496" y="0"/>
                      </a:cubicBezTo>
                      <a:cubicBezTo>
                        <a:pt x="19398" y="0"/>
                        <a:pt x="24993" y="5595"/>
                        <a:pt x="24993" y="1249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5" name="Google Shape;1005;p28"/>
                <p:cNvSpPr/>
                <p:nvPr/>
              </p:nvSpPr>
              <p:spPr>
                <a:xfrm>
                  <a:off x="4430333" y="185429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6" name="Google Shape;1006;p28"/>
                <p:cNvSpPr/>
                <p:nvPr/>
              </p:nvSpPr>
              <p:spPr>
                <a:xfrm>
                  <a:off x="4535460" y="185429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1007" name="Google Shape;1007;p28"/>
          <p:cNvGrpSpPr/>
          <p:nvPr/>
        </p:nvGrpSpPr>
        <p:grpSpPr>
          <a:xfrm>
            <a:off x="-530849" y="2141001"/>
            <a:ext cx="1144229" cy="1144302"/>
            <a:chOff x="-530849" y="2141001"/>
            <a:chExt cx="1144229" cy="1144302"/>
          </a:xfrm>
        </p:grpSpPr>
        <p:sp>
          <p:nvSpPr>
            <p:cNvPr id="1008" name="Google Shape;1008;p28"/>
            <p:cNvSpPr/>
            <p:nvPr/>
          </p:nvSpPr>
          <p:spPr>
            <a:xfrm>
              <a:off x="-530849" y="2141001"/>
              <a:ext cx="1144229" cy="1144302"/>
            </a:xfrm>
            <a:custGeom>
              <a:avLst/>
              <a:gdLst/>
              <a:ahLst/>
              <a:cxnLst/>
              <a:rect l="l" t="t" r="r" b="b"/>
              <a:pathLst>
                <a:path w="1014837" h="1014902" extrusionOk="0">
                  <a:moveTo>
                    <a:pt x="109338" y="1014879"/>
                  </a:moveTo>
                  <a:cubicBezTo>
                    <a:pt x="80116" y="1014879"/>
                    <a:pt x="52653" y="1003499"/>
                    <a:pt x="31984" y="982830"/>
                  </a:cubicBezTo>
                  <a:cubicBezTo>
                    <a:pt x="-10661" y="940185"/>
                    <a:pt x="-10661" y="870766"/>
                    <a:pt x="31984" y="828121"/>
                  </a:cubicBezTo>
                  <a:lnTo>
                    <a:pt x="828145" y="31984"/>
                  </a:lnTo>
                  <a:cubicBezTo>
                    <a:pt x="870790" y="-10661"/>
                    <a:pt x="940210" y="-10661"/>
                    <a:pt x="982854" y="31984"/>
                  </a:cubicBezTo>
                  <a:cubicBezTo>
                    <a:pt x="1025499" y="74628"/>
                    <a:pt x="1025499" y="144048"/>
                    <a:pt x="982854" y="186692"/>
                  </a:cubicBezTo>
                  <a:lnTo>
                    <a:pt x="186693" y="982854"/>
                  </a:lnTo>
                  <a:cubicBezTo>
                    <a:pt x="166024" y="1003523"/>
                    <a:pt x="138560" y="1014903"/>
                    <a:pt x="109338" y="1014903"/>
                  </a:cubicBezTo>
                  <a:close/>
                  <a:moveTo>
                    <a:pt x="905500" y="11980"/>
                  </a:moveTo>
                  <a:cubicBezTo>
                    <a:pt x="880554" y="11980"/>
                    <a:pt x="855609" y="21483"/>
                    <a:pt x="836627" y="40465"/>
                  </a:cubicBezTo>
                  <a:lnTo>
                    <a:pt x="40465" y="836627"/>
                  </a:lnTo>
                  <a:cubicBezTo>
                    <a:pt x="2477" y="874591"/>
                    <a:pt x="2477" y="936384"/>
                    <a:pt x="40465" y="974373"/>
                  </a:cubicBezTo>
                  <a:cubicBezTo>
                    <a:pt x="58853" y="992761"/>
                    <a:pt x="83324" y="1002905"/>
                    <a:pt x="109338" y="1002905"/>
                  </a:cubicBezTo>
                  <a:cubicBezTo>
                    <a:pt x="135353" y="1002905"/>
                    <a:pt x="159823" y="992785"/>
                    <a:pt x="178211" y="974373"/>
                  </a:cubicBezTo>
                  <a:lnTo>
                    <a:pt x="974373" y="178211"/>
                  </a:lnTo>
                  <a:cubicBezTo>
                    <a:pt x="1012361" y="140223"/>
                    <a:pt x="1012361" y="78453"/>
                    <a:pt x="974373" y="40465"/>
                  </a:cubicBezTo>
                  <a:cubicBezTo>
                    <a:pt x="955390" y="21483"/>
                    <a:pt x="930445" y="11980"/>
                    <a:pt x="905500" y="1198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28"/>
            <p:cNvSpPr/>
            <p:nvPr/>
          </p:nvSpPr>
          <p:spPr>
            <a:xfrm>
              <a:off x="114310" y="2385756"/>
              <a:ext cx="430366" cy="430406"/>
            </a:xfrm>
            <a:custGeom>
              <a:avLst/>
              <a:gdLst/>
              <a:ahLst/>
              <a:cxnLst/>
              <a:rect l="l" t="t" r="r" b="b"/>
              <a:pathLst>
                <a:path w="381699" h="381735" extrusionOk="0">
                  <a:moveTo>
                    <a:pt x="77164" y="381736"/>
                  </a:moveTo>
                  <a:cubicBezTo>
                    <a:pt x="56566" y="381736"/>
                    <a:pt x="37180" y="373706"/>
                    <a:pt x="22593" y="359142"/>
                  </a:cubicBezTo>
                  <a:cubicBezTo>
                    <a:pt x="8030" y="344579"/>
                    <a:pt x="0" y="325193"/>
                    <a:pt x="0" y="304571"/>
                  </a:cubicBezTo>
                  <a:cubicBezTo>
                    <a:pt x="0" y="283950"/>
                    <a:pt x="8030" y="264587"/>
                    <a:pt x="22593" y="250000"/>
                  </a:cubicBezTo>
                  <a:lnTo>
                    <a:pt x="250000" y="22593"/>
                  </a:lnTo>
                  <a:cubicBezTo>
                    <a:pt x="264587" y="8030"/>
                    <a:pt x="283949" y="0"/>
                    <a:pt x="304571" y="0"/>
                  </a:cubicBezTo>
                  <a:cubicBezTo>
                    <a:pt x="325193" y="0"/>
                    <a:pt x="344555" y="8030"/>
                    <a:pt x="359142" y="22593"/>
                  </a:cubicBezTo>
                  <a:cubicBezTo>
                    <a:pt x="389219" y="52670"/>
                    <a:pt x="389219" y="101635"/>
                    <a:pt x="359142" y="131712"/>
                  </a:cubicBezTo>
                  <a:lnTo>
                    <a:pt x="131735" y="359118"/>
                  </a:lnTo>
                  <a:cubicBezTo>
                    <a:pt x="117148" y="373682"/>
                    <a:pt x="97786" y="381712"/>
                    <a:pt x="77164" y="381712"/>
                  </a:cubicBezTo>
                  <a:close/>
                  <a:moveTo>
                    <a:pt x="304571" y="8410"/>
                  </a:moveTo>
                  <a:cubicBezTo>
                    <a:pt x="286207" y="8410"/>
                    <a:pt x="268935" y="15561"/>
                    <a:pt x="255963" y="28556"/>
                  </a:cubicBezTo>
                  <a:lnTo>
                    <a:pt x="28556" y="255963"/>
                  </a:lnTo>
                  <a:cubicBezTo>
                    <a:pt x="15561" y="268959"/>
                    <a:pt x="8410" y="286207"/>
                    <a:pt x="8410" y="304595"/>
                  </a:cubicBezTo>
                  <a:cubicBezTo>
                    <a:pt x="8410" y="322983"/>
                    <a:pt x="15561" y="340231"/>
                    <a:pt x="28556" y="353227"/>
                  </a:cubicBezTo>
                  <a:cubicBezTo>
                    <a:pt x="41552" y="366222"/>
                    <a:pt x="58800" y="373373"/>
                    <a:pt x="77188" y="373373"/>
                  </a:cubicBezTo>
                  <a:cubicBezTo>
                    <a:pt x="95576" y="373373"/>
                    <a:pt x="112824" y="366222"/>
                    <a:pt x="125796" y="353227"/>
                  </a:cubicBezTo>
                  <a:lnTo>
                    <a:pt x="353203" y="125820"/>
                  </a:lnTo>
                  <a:cubicBezTo>
                    <a:pt x="380001" y="99021"/>
                    <a:pt x="380001" y="55379"/>
                    <a:pt x="353203" y="28580"/>
                  </a:cubicBezTo>
                  <a:cubicBezTo>
                    <a:pt x="340207" y="15585"/>
                    <a:pt x="322959" y="8434"/>
                    <a:pt x="304571" y="84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_1"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29"/>
          <p:cNvSpPr txBox="1">
            <a:spLocks noGrp="1"/>
          </p:cNvSpPr>
          <p:nvPr>
            <p:ph type="title"/>
          </p:nvPr>
        </p:nvSpPr>
        <p:spPr>
          <a:xfrm>
            <a:off x="715100" y="701452"/>
            <a:ext cx="2358000" cy="102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12" name="Google Shape;1012;p29"/>
          <p:cNvSpPr txBox="1">
            <a:spLocks noGrp="1"/>
          </p:cNvSpPr>
          <p:nvPr>
            <p:ph type="subTitle" idx="1"/>
          </p:nvPr>
        </p:nvSpPr>
        <p:spPr>
          <a:xfrm>
            <a:off x="715100" y="1627375"/>
            <a:ext cx="2358000" cy="9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13" name="Google Shape;1013;p29"/>
          <p:cNvSpPr>
            <a:spLocks noGrp="1"/>
          </p:cNvSpPr>
          <p:nvPr>
            <p:ph type="pic" idx="2"/>
          </p:nvPr>
        </p:nvSpPr>
        <p:spPr>
          <a:xfrm>
            <a:off x="2610750" y="2481500"/>
            <a:ext cx="2126400" cy="2127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014" name="Google Shape;1014;p29"/>
          <p:cNvSpPr>
            <a:spLocks noGrp="1"/>
          </p:cNvSpPr>
          <p:nvPr>
            <p:ph type="pic" idx="3"/>
          </p:nvPr>
        </p:nvSpPr>
        <p:spPr>
          <a:xfrm>
            <a:off x="3476400" y="535001"/>
            <a:ext cx="1696200" cy="16965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015" name="Google Shape;1015;p29"/>
          <p:cNvSpPr>
            <a:spLocks noGrp="1"/>
          </p:cNvSpPr>
          <p:nvPr>
            <p:ph type="pic" idx="4"/>
          </p:nvPr>
        </p:nvSpPr>
        <p:spPr>
          <a:xfrm>
            <a:off x="4973825" y="1156575"/>
            <a:ext cx="3455100" cy="34518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1016" name="Google Shape;1016;p29"/>
          <p:cNvGrpSpPr/>
          <p:nvPr/>
        </p:nvGrpSpPr>
        <p:grpSpPr>
          <a:xfrm>
            <a:off x="335157" y="4001860"/>
            <a:ext cx="1954451" cy="1715092"/>
            <a:chOff x="335157" y="4001860"/>
            <a:chExt cx="1954451" cy="1715092"/>
          </a:xfrm>
        </p:grpSpPr>
        <p:sp>
          <p:nvSpPr>
            <p:cNvPr id="1017" name="Google Shape;1017;p29"/>
            <p:cNvSpPr/>
            <p:nvPr/>
          </p:nvSpPr>
          <p:spPr>
            <a:xfrm>
              <a:off x="935989" y="4363333"/>
              <a:ext cx="1353618" cy="1353618"/>
            </a:xfrm>
            <a:custGeom>
              <a:avLst/>
              <a:gdLst/>
              <a:ahLst/>
              <a:cxnLst/>
              <a:rect l="l" t="t" r="r" b="b"/>
              <a:pathLst>
                <a:path w="935142" h="935142" extrusionOk="0">
                  <a:moveTo>
                    <a:pt x="935143" y="467572"/>
                  </a:moveTo>
                  <a:cubicBezTo>
                    <a:pt x="935143" y="725804"/>
                    <a:pt x="725804" y="935143"/>
                    <a:pt x="467572" y="935143"/>
                  </a:cubicBezTo>
                  <a:cubicBezTo>
                    <a:pt x="209339" y="935143"/>
                    <a:pt x="0" y="725804"/>
                    <a:pt x="0" y="467572"/>
                  </a:cubicBezTo>
                  <a:cubicBezTo>
                    <a:pt x="0" y="209339"/>
                    <a:pt x="209339" y="0"/>
                    <a:pt x="467572" y="0"/>
                  </a:cubicBezTo>
                  <a:cubicBezTo>
                    <a:pt x="725804" y="0"/>
                    <a:pt x="935143" y="209339"/>
                    <a:pt x="935143" y="4675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18" name="Google Shape;1018;p29"/>
            <p:cNvGrpSpPr/>
            <p:nvPr/>
          </p:nvGrpSpPr>
          <p:grpSpPr>
            <a:xfrm>
              <a:off x="335157" y="4001860"/>
              <a:ext cx="1322883" cy="1460655"/>
              <a:chOff x="1699986" y="2467983"/>
              <a:chExt cx="914035" cy="1009228"/>
            </a:xfrm>
          </p:grpSpPr>
          <p:sp>
            <p:nvSpPr>
              <p:cNvPr id="1019" name="Google Shape;1019;p29"/>
              <p:cNvSpPr/>
              <p:nvPr/>
            </p:nvSpPr>
            <p:spPr>
              <a:xfrm rot="-4917056">
                <a:off x="2196361" y="3382715"/>
                <a:ext cx="7767" cy="159032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159056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159056"/>
                    </a:lnTo>
                    <a:lnTo>
                      <a:pt x="0" y="15905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0" name="Google Shape;1020;p29"/>
              <p:cNvSpPr/>
              <p:nvPr/>
            </p:nvSpPr>
            <p:spPr>
              <a:xfrm rot="-4917056">
                <a:off x="2203541" y="3221255"/>
                <a:ext cx="7767" cy="388804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388862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388863"/>
                    </a:lnTo>
                    <a:lnTo>
                      <a:pt x="0" y="38886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1" name="Google Shape;1021;p29"/>
              <p:cNvSpPr/>
              <p:nvPr/>
            </p:nvSpPr>
            <p:spPr>
              <a:xfrm rot="-4917056">
                <a:off x="2210407" y="3115068"/>
                <a:ext cx="7767" cy="507788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507864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507864"/>
                    </a:lnTo>
                    <a:lnTo>
                      <a:pt x="0" y="5078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2" name="Google Shape;1022;p29"/>
              <p:cNvSpPr/>
              <p:nvPr/>
            </p:nvSpPr>
            <p:spPr>
              <a:xfrm rot="-4917056">
                <a:off x="2216576" y="3027474"/>
                <a:ext cx="7767" cy="589407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589495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589495"/>
                    </a:lnTo>
                    <a:lnTo>
                      <a:pt x="0" y="58949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3" name="Google Shape;1023;p29"/>
              <p:cNvSpPr/>
              <p:nvPr/>
            </p:nvSpPr>
            <p:spPr>
              <a:xfrm rot="-4917056">
                <a:off x="2223518" y="2951555"/>
                <a:ext cx="7767" cy="647794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647891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647891"/>
                    </a:lnTo>
                    <a:lnTo>
                      <a:pt x="0" y="64789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4" name="Google Shape;1024;p29"/>
              <p:cNvSpPr/>
              <p:nvPr/>
            </p:nvSpPr>
            <p:spPr>
              <a:xfrm rot="-4917056">
                <a:off x="2229900" y="2884784"/>
                <a:ext cx="7767" cy="687772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687875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687875"/>
                    </a:lnTo>
                    <a:lnTo>
                      <a:pt x="0" y="68787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5" name="Google Shape;1025;p29"/>
              <p:cNvSpPr/>
              <p:nvPr/>
            </p:nvSpPr>
            <p:spPr>
              <a:xfrm rot="-4917056">
                <a:off x="2236493" y="2825246"/>
                <a:ext cx="7767" cy="713236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713343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713343"/>
                    </a:lnTo>
                    <a:lnTo>
                      <a:pt x="0" y="71334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6" name="Google Shape;1026;p29"/>
              <p:cNvSpPr/>
              <p:nvPr/>
            </p:nvSpPr>
            <p:spPr>
              <a:xfrm rot="-4917056">
                <a:off x="2240232" y="2768674"/>
                <a:ext cx="7767" cy="732025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732135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732135"/>
                    </a:lnTo>
                    <a:lnTo>
                      <a:pt x="0" y="73213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7" name="Google Shape;1027;p29"/>
              <p:cNvSpPr/>
              <p:nvPr/>
            </p:nvSpPr>
            <p:spPr>
              <a:xfrm rot="-4917056">
                <a:off x="2234352" y="2707488"/>
                <a:ext cx="7767" cy="757299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757413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757413"/>
                    </a:lnTo>
                    <a:lnTo>
                      <a:pt x="0" y="75741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8" name="Google Shape;1028;p29"/>
              <p:cNvSpPr/>
              <p:nvPr/>
            </p:nvSpPr>
            <p:spPr>
              <a:xfrm rot="-4917056">
                <a:off x="2212530" y="2634365"/>
                <a:ext cx="7767" cy="802028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802148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802149"/>
                    </a:lnTo>
                    <a:lnTo>
                      <a:pt x="0" y="80214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9" name="Google Shape;1029;p29"/>
              <p:cNvSpPr/>
              <p:nvPr/>
            </p:nvSpPr>
            <p:spPr>
              <a:xfrm rot="-4917056">
                <a:off x="2180235" y="2555406"/>
                <a:ext cx="7767" cy="855498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855626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855627"/>
                    </a:lnTo>
                    <a:lnTo>
                      <a:pt x="0" y="85562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0" name="Google Shape;1030;p29"/>
              <p:cNvSpPr/>
              <p:nvPr/>
            </p:nvSpPr>
            <p:spPr>
              <a:xfrm rot="-4917056">
                <a:off x="2157185" y="2494101"/>
                <a:ext cx="7767" cy="876259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876390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876391"/>
                    </a:lnTo>
                    <a:lnTo>
                      <a:pt x="0" y="87639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1" name="Google Shape;1031;p29"/>
              <p:cNvSpPr/>
              <p:nvPr/>
            </p:nvSpPr>
            <p:spPr>
              <a:xfrm rot="-4917056">
                <a:off x="2136775" y="2445479"/>
                <a:ext cx="7767" cy="872339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872470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872471"/>
                    </a:lnTo>
                    <a:lnTo>
                      <a:pt x="0" y="87247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2" name="Google Shape;1032;p29"/>
              <p:cNvSpPr/>
              <p:nvPr/>
            </p:nvSpPr>
            <p:spPr>
              <a:xfrm rot="-4917056">
                <a:off x="2116218" y="2407283"/>
                <a:ext cx="7767" cy="847493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847620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847621"/>
                    </a:lnTo>
                    <a:lnTo>
                      <a:pt x="0" y="84762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3" name="Google Shape;1033;p29"/>
              <p:cNvSpPr/>
              <p:nvPr/>
            </p:nvSpPr>
            <p:spPr>
              <a:xfrm rot="-4917056">
                <a:off x="2090375" y="2382310"/>
                <a:ext cx="7767" cy="794664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794783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794784"/>
                    </a:lnTo>
                    <a:lnTo>
                      <a:pt x="0" y="79478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4" name="Google Shape;1034;p29"/>
              <p:cNvSpPr/>
              <p:nvPr/>
            </p:nvSpPr>
            <p:spPr>
              <a:xfrm rot="-4917056">
                <a:off x="2043182" y="2383868"/>
                <a:ext cx="7767" cy="682807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682909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682910"/>
                    </a:lnTo>
                    <a:lnTo>
                      <a:pt x="0" y="68291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5" name="Google Shape;1035;p29"/>
              <p:cNvSpPr/>
              <p:nvPr/>
            </p:nvSpPr>
            <p:spPr>
              <a:xfrm rot="-4917056">
                <a:off x="1996500" y="2393023"/>
                <a:ext cx="7767" cy="555724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555807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555807"/>
                    </a:lnTo>
                    <a:lnTo>
                      <a:pt x="0" y="55580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6" name="Google Shape;1036;p29"/>
              <p:cNvSpPr/>
              <p:nvPr/>
            </p:nvSpPr>
            <p:spPr>
              <a:xfrm rot="-4917056">
                <a:off x="1992058" y="2374563"/>
                <a:ext cx="7767" cy="495911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495985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495986"/>
                    </a:lnTo>
                    <a:lnTo>
                      <a:pt x="0" y="49598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7" name="Google Shape;1037;p29"/>
              <p:cNvSpPr/>
              <p:nvPr/>
            </p:nvSpPr>
            <p:spPr>
              <a:xfrm rot="-4917056">
                <a:off x="1997798" y="2358856"/>
                <a:ext cx="7767" cy="433414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433479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433480"/>
                    </a:lnTo>
                    <a:lnTo>
                      <a:pt x="0" y="43348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8" name="Google Shape;1038;p29"/>
              <p:cNvSpPr/>
              <p:nvPr/>
            </p:nvSpPr>
            <p:spPr>
              <a:xfrm rot="-4917056">
                <a:off x="2004699" y="2360791"/>
                <a:ext cx="7767" cy="335857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335907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335907"/>
                    </a:lnTo>
                    <a:lnTo>
                      <a:pt x="0" y="33590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1039;p29"/>
              <p:cNvSpPr/>
              <p:nvPr/>
            </p:nvSpPr>
            <p:spPr>
              <a:xfrm rot="-4917056">
                <a:off x="2011207" y="2410269"/>
                <a:ext cx="7767" cy="143165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143186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143187"/>
                    </a:lnTo>
                    <a:lnTo>
                      <a:pt x="0" y="14318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40" name="Google Shape;1040;p29"/>
          <p:cNvGrpSpPr/>
          <p:nvPr/>
        </p:nvGrpSpPr>
        <p:grpSpPr>
          <a:xfrm>
            <a:off x="7464083" y="114293"/>
            <a:ext cx="499089" cy="513267"/>
            <a:chOff x="4220079" y="1854297"/>
            <a:chExt cx="340373" cy="350042"/>
          </a:xfrm>
        </p:grpSpPr>
        <p:grpSp>
          <p:nvGrpSpPr>
            <p:cNvPr id="1041" name="Google Shape;1041;p29"/>
            <p:cNvGrpSpPr/>
            <p:nvPr/>
          </p:nvGrpSpPr>
          <p:grpSpPr>
            <a:xfrm>
              <a:off x="4220079" y="2179347"/>
              <a:ext cx="340373" cy="24992"/>
              <a:chOff x="4220079" y="2179347"/>
              <a:chExt cx="340373" cy="24992"/>
            </a:xfrm>
          </p:grpSpPr>
          <p:sp>
            <p:nvSpPr>
              <p:cNvPr id="1042" name="Google Shape;1042;p29"/>
              <p:cNvSpPr/>
              <p:nvPr/>
            </p:nvSpPr>
            <p:spPr>
              <a:xfrm>
                <a:off x="4220079" y="217934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29"/>
              <p:cNvSpPr/>
              <p:nvPr/>
            </p:nvSpPr>
            <p:spPr>
              <a:xfrm>
                <a:off x="4325206" y="217934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29"/>
              <p:cNvSpPr/>
              <p:nvPr/>
            </p:nvSpPr>
            <p:spPr>
              <a:xfrm>
                <a:off x="4430333" y="217934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5" name="Google Shape;1045;p29"/>
              <p:cNvSpPr/>
              <p:nvPr/>
            </p:nvSpPr>
            <p:spPr>
              <a:xfrm>
                <a:off x="4535460" y="217934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6" name="Google Shape;1046;p29"/>
            <p:cNvGrpSpPr/>
            <p:nvPr/>
          </p:nvGrpSpPr>
          <p:grpSpPr>
            <a:xfrm>
              <a:off x="4220079" y="2070989"/>
              <a:ext cx="340373" cy="24992"/>
              <a:chOff x="4220079" y="2070989"/>
              <a:chExt cx="340373" cy="24992"/>
            </a:xfrm>
          </p:grpSpPr>
          <p:sp>
            <p:nvSpPr>
              <p:cNvPr id="1047" name="Google Shape;1047;p29"/>
              <p:cNvSpPr/>
              <p:nvPr/>
            </p:nvSpPr>
            <p:spPr>
              <a:xfrm>
                <a:off x="4220079" y="2070989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" name="Google Shape;1048;p29"/>
              <p:cNvSpPr/>
              <p:nvPr/>
            </p:nvSpPr>
            <p:spPr>
              <a:xfrm>
                <a:off x="4325206" y="2070989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" name="Google Shape;1049;p29"/>
              <p:cNvSpPr/>
              <p:nvPr/>
            </p:nvSpPr>
            <p:spPr>
              <a:xfrm>
                <a:off x="4430333" y="2070989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" name="Google Shape;1050;p29"/>
              <p:cNvSpPr/>
              <p:nvPr/>
            </p:nvSpPr>
            <p:spPr>
              <a:xfrm>
                <a:off x="4535460" y="2070989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1" name="Google Shape;1051;p29"/>
            <p:cNvGrpSpPr/>
            <p:nvPr/>
          </p:nvGrpSpPr>
          <p:grpSpPr>
            <a:xfrm>
              <a:off x="4220079" y="1962655"/>
              <a:ext cx="340373" cy="24992"/>
              <a:chOff x="4220079" y="1962655"/>
              <a:chExt cx="340373" cy="24992"/>
            </a:xfrm>
          </p:grpSpPr>
          <p:sp>
            <p:nvSpPr>
              <p:cNvPr id="1052" name="Google Shape;1052;p29"/>
              <p:cNvSpPr/>
              <p:nvPr/>
            </p:nvSpPr>
            <p:spPr>
              <a:xfrm>
                <a:off x="4220079" y="1962655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3" name="Google Shape;1053;p29"/>
              <p:cNvSpPr/>
              <p:nvPr/>
            </p:nvSpPr>
            <p:spPr>
              <a:xfrm>
                <a:off x="4325206" y="1962655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4" name="Google Shape;1054;p29"/>
              <p:cNvSpPr/>
              <p:nvPr/>
            </p:nvSpPr>
            <p:spPr>
              <a:xfrm>
                <a:off x="4430333" y="1962655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5" name="Google Shape;1055;p29"/>
              <p:cNvSpPr/>
              <p:nvPr/>
            </p:nvSpPr>
            <p:spPr>
              <a:xfrm>
                <a:off x="4535460" y="1962655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6" name="Google Shape;1056;p29"/>
            <p:cNvGrpSpPr/>
            <p:nvPr/>
          </p:nvGrpSpPr>
          <p:grpSpPr>
            <a:xfrm>
              <a:off x="4220079" y="1854297"/>
              <a:ext cx="340373" cy="24992"/>
              <a:chOff x="4220079" y="1854297"/>
              <a:chExt cx="340373" cy="24992"/>
            </a:xfrm>
          </p:grpSpPr>
          <p:sp>
            <p:nvSpPr>
              <p:cNvPr id="1057" name="Google Shape;1057;p29"/>
              <p:cNvSpPr/>
              <p:nvPr/>
            </p:nvSpPr>
            <p:spPr>
              <a:xfrm>
                <a:off x="4220079" y="185429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8" name="Google Shape;1058;p29"/>
              <p:cNvSpPr/>
              <p:nvPr/>
            </p:nvSpPr>
            <p:spPr>
              <a:xfrm>
                <a:off x="4325206" y="185429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24993" y="12496"/>
                    </a:moveTo>
                    <a:cubicBezTo>
                      <a:pt x="24993" y="19398"/>
                      <a:pt x="19398" y="24993"/>
                      <a:pt x="12496" y="24993"/>
                    </a:cubicBezTo>
                    <a:cubicBezTo>
                      <a:pt x="5595" y="24993"/>
                      <a:pt x="0" y="19398"/>
                      <a:pt x="0" y="12496"/>
                    </a:cubicBezTo>
                    <a:cubicBezTo>
                      <a:pt x="0" y="5595"/>
                      <a:pt x="5595" y="0"/>
                      <a:pt x="12496" y="0"/>
                    </a:cubicBezTo>
                    <a:cubicBezTo>
                      <a:pt x="19398" y="0"/>
                      <a:pt x="24993" y="5595"/>
                      <a:pt x="24993" y="1249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9" name="Google Shape;1059;p29"/>
              <p:cNvSpPr/>
              <p:nvPr/>
            </p:nvSpPr>
            <p:spPr>
              <a:xfrm>
                <a:off x="4430333" y="185429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0" name="Google Shape;1060;p29"/>
              <p:cNvSpPr/>
              <p:nvPr/>
            </p:nvSpPr>
            <p:spPr>
              <a:xfrm>
                <a:off x="4535460" y="185429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1" name="Google Shape;1061;p29"/>
          <p:cNvGrpSpPr/>
          <p:nvPr/>
        </p:nvGrpSpPr>
        <p:grpSpPr>
          <a:xfrm>
            <a:off x="75303" y="114296"/>
            <a:ext cx="812775" cy="621723"/>
            <a:chOff x="8216928" y="4061171"/>
            <a:chExt cx="812775" cy="621723"/>
          </a:xfrm>
        </p:grpSpPr>
        <p:sp>
          <p:nvSpPr>
            <p:cNvPr id="1062" name="Google Shape;1062;p29"/>
            <p:cNvSpPr/>
            <p:nvPr/>
          </p:nvSpPr>
          <p:spPr>
            <a:xfrm>
              <a:off x="8407899" y="4061171"/>
              <a:ext cx="621804" cy="621723"/>
            </a:xfrm>
            <a:custGeom>
              <a:avLst/>
              <a:gdLst/>
              <a:ahLst/>
              <a:cxnLst/>
              <a:rect l="l" t="t" r="r" b="b"/>
              <a:pathLst>
                <a:path w="551489" h="551417" extrusionOk="0">
                  <a:moveTo>
                    <a:pt x="109338" y="551418"/>
                  </a:moveTo>
                  <a:cubicBezTo>
                    <a:pt x="81328" y="551418"/>
                    <a:pt x="53318" y="540751"/>
                    <a:pt x="31983" y="519440"/>
                  </a:cubicBezTo>
                  <a:cubicBezTo>
                    <a:pt x="-10661" y="476795"/>
                    <a:pt x="-10661" y="407376"/>
                    <a:pt x="31983" y="364731"/>
                  </a:cubicBezTo>
                  <a:lnTo>
                    <a:pt x="364731" y="31983"/>
                  </a:lnTo>
                  <a:cubicBezTo>
                    <a:pt x="407376" y="-10661"/>
                    <a:pt x="476795" y="-10661"/>
                    <a:pt x="519440" y="31983"/>
                  </a:cubicBezTo>
                  <a:cubicBezTo>
                    <a:pt x="540109" y="52653"/>
                    <a:pt x="551489" y="80116"/>
                    <a:pt x="551489" y="109338"/>
                  </a:cubicBezTo>
                  <a:cubicBezTo>
                    <a:pt x="551489" y="138560"/>
                    <a:pt x="540109" y="166023"/>
                    <a:pt x="519440" y="186692"/>
                  </a:cubicBezTo>
                  <a:lnTo>
                    <a:pt x="186693" y="519440"/>
                  </a:lnTo>
                  <a:cubicBezTo>
                    <a:pt x="165358" y="540774"/>
                    <a:pt x="137348" y="551418"/>
                    <a:pt x="109338" y="551418"/>
                  </a:cubicBezTo>
                  <a:close/>
                  <a:moveTo>
                    <a:pt x="442086" y="11932"/>
                  </a:moveTo>
                  <a:cubicBezTo>
                    <a:pt x="416071" y="11932"/>
                    <a:pt x="391625" y="22053"/>
                    <a:pt x="373213" y="40465"/>
                  </a:cubicBezTo>
                  <a:lnTo>
                    <a:pt x="40465" y="373213"/>
                  </a:lnTo>
                  <a:cubicBezTo>
                    <a:pt x="2477" y="411177"/>
                    <a:pt x="2477" y="472970"/>
                    <a:pt x="40465" y="510959"/>
                  </a:cubicBezTo>
                  <a:cubicBezTo>
                    <a:pt x="78453" y="548947"/>
                    <a:pt x="140223" y="548923"/>
                    <a:pt x="178211" y="510959"/>
                  </a:cubicBezTo>
                  <a:lnTo>
                    <a:pt x="510959" y="178211"/>
                  </a:lnTo>
                  <a:cubicBezTo>
                    <a:pt x="529347" y="159823"/>
                    <a:pt x="539492" y="135352"/>
                    <a:pt x="539492" y="109338"/>
                  </a:cubicBezTo>
                  <a:cubicBezTo>
                    <a:pt x="539492" y="83324"/>
                    <a:pt x="529347" y="58853"/>
                    <a:pt x="510959" y="40465"/>
                  </a:cubicBezTo>
                  <a:cubicBezTo>
                    <a:pt x="492571" y="22077"/>
                    <a:pt x="468100" y="11932"/>
                    <a:pt x="442086" y="119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29"/>
            <p:cNvSpPr/>
            <p:nvPr/>
          </p:nvSpPr>
          <p:spPr>
            <a:xfrm>
              <a:off x="8216928" y="4250936"/>
              <a:ext cx="430366" cy="430379"/>
            </a:xfrm>
            <a:custGeom>
              <a:avLst/>
              <a:gdLst/>
              <a:ahLst/>
              <a:cxnLst/>
              <a:rect l="l" t="t" r="r" b="b"/>
              <a:pathLst>
                <a:path w="381699" h="381711" extrusionOk="0">
                  <a:moveTo>
                    <a:pt x="77129" y="381688"/>
                  </a:moveTo>
                  <a:cubicBezTo>
                    <a:pt x="57363" y="381688"/>
                    <a:pt x="37620" y="374157"/>
                    <a:pt x="22558" y="359119"/>
                  </a:cubicBezTo>
                  <a:cubicBezTo>
                    <a:pt x="-7519" y="329041"/>
                    <a:pt x="-7519" y="280077"/>
                    <a:pt x="22558" y="250000"/>
                  </a:cubicBezTo>
                  <a:lnTo>
                    <a:pt x="249964" y="22593"/>
                  </a:lnTo>
                  <a:cubicBezTo>
                    <a:pt x="264552" y="8030"/>
                    <a:pt x="283914" y="0"/>
                    <a:pt x="304535" y="0"/>
                  </a:cubicBezTo>
                  <a:cubicBezTo>
                    <a:pt x="325157" y="0"/>
                    <a:pt x="344519" y="8030"/>
                    <a:pt x="359106" y="22593"/>
                  </a:cubicBezTo>
                  <a:cubicBezTo>
                    <a:pt x="373670" y="37157"/>
                    <a:pt x="381700" y="56543"/>
                    <a:pt x="381700" y="77164"/>
                  </a:cubicBezTo>
                  <a:cubicBezTo>
                    <a:pt x="381700" y="97786"/>
                    <a:pt x="373670" y="117148"/>
                    <a:pt x="359106" y="131735"/>
                  </a:cubicBezTo>
                  <a:lnTo>
                    <a:pt x="131699" y="359142"/>
                  </a:lnTo>
                  <a:cubicBezTo>
                    <a:pt x="116661" y="374181"/>
                    <a:pt x="96895" y="381712"/>
                    <a:pt x="77129" y="381712"/>
                  </a:cubicBezTo>
                  <a:close/>
                  <a:moveTo>
                    <a:pt x="304535" y="8410"/>
                  </a:moveTo>
                  <a:cubicBezTo>
                    <a:pt x="286171" y="8410"/>
                    <a:pt x="268899" y="15561"/>
                    <a:pt x="255928" y="28557"/>
                  </a:cubicBezTo>
                  <a:lnTo>
                    <a:pt x="28521" y="255963"/>
                  </a:lnTo>
                  <a:cubicBezTo>
                    <a:pt x="1722" y="282762"/>
                    <a:pt x="1722" y="326404"/>
                    <a:pt x="28521" y="353203"/>
                  </a:cubicBezTo>
                  <a:cubicBezTo>
                    <a:pt x="55319" y="380001"/>
                    <a:pt x="98962" y="380001"/>
                    <a:pt x="125760" y="353203"/>
                  </a:cubicBezTo>
                  <a:lnTo>
                    <a:pt x="353167" y="125796"/>
                  </a:lnTo>
                  <a:cubicBezTo>
                    <a:pt x="366163" y="112801"/>
                    <a:pt x="373314" y="95529"/>
                    <a:pt x="373314" y="77164"/>
                  </a:cubicBezTo>
                  <a:cubicBezTo>
                    <a:pt x="373314" y="58800"/>
                    <a:pt x="366163" y="41528"/>
                    <a:pt x="353167" y="28533"/>
                  </a:cubicBezTo>
                  <a:cubicBezTo>
                    <a:pt x="340172" y="15538"/>
                    <a:pt x="322924" y="8386"/>
                    <a:pt x="304535" y="83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_1"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30"/>
          <p:cNvSpPr txBox="1">
            <a:spLocks noGrp="1"/>
          </p:cNvSpPr>
          <p:nvPr>
            <p:ph type="title"/>
          </p:nvPr>
        </p:nvSpPr>
        <p:spPr>
          <a:xfrm>
            <a:off x="5305000" y="1264375"/>
            <a:ext cx="3123900" cy="14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66" name="Google Shape;1066;p30"/>
          <p:cNvSpPr txBox="1">
            <a:spLocks noGrp="1"/>
          </p:cNvSpPr>
          <p:nvPr>
            <p:ph type="subTitle" idx="1"/>
          </p:nvPr>
        </p:nvSpPr>
        <p:spPr>
          <a:xfrm>
            <a:off x="5305000" y="2756500"/>
            <a:ext cx="3123900" cy="11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67" name="Google Shape;1067;p30"/>
          <p:cNvSpPr>
            <a:spLocks noGrp="1"/>
          </p:cNvSpPr>
          <p:nvPr>
            <p:ph type="pic" idx="2"/>
          </p:nvPr>
        </p:nvSpPr>
        <p:spPr>
          <a:xfrm>
            <a:off x="715100" y="629318"/>
            <a:ext cx="3885900" cy="38850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1068" name="Google Shape;1068;p30"/>
          <p:cNvGrpSpPr/>
          <p:nvPr/>
        </p:nvGrpSpPr>
        <p:grpSpPr>
          <a:xfrm>
            <a:off x="7889082" y="-869217"/>
            <a:ext cx="1893438" cy="2040582"/>
            <a:chOff x="7889082" y="-869217"/>
            <a:chExt cx="1893438" cy="2040582"/>
          </a:xfrm>
        </p:grpSpPr>
        <p:sp>
          <p:nvSpPr>
            <p:cNvPr id="1069" name="Google Shape;1069;p30"/>
            <p:cNvSpPr/>
            <p:nvPr/>
          </p:nvSpPr>
          <p:spPr>
            <a:xfrm rot="10800000" flipH="1">
              <a:off x="8428902" y="-182253"/>
              <a:ext cx="1353618" cy="1353618"/>
            </a:xfrm>
            <a:custGeom>
              <a:avLst/>
              <a:gdLst/>
              <a:ahLst/>
              <a:cxnLst/>
              <a:rect l="l" t="t" r="r" b="b"/>
              <a:pathLst>
                <a:path w="935142" h="935142" extrusionOk="0">
                  <a:moveTo>
                    <a:pt x="935143" y="467572"/>
                  </a:moveTo>
                  <a:cubicBezTo>
                    <a:pt x="935143" y="725804"/>
                    <a:pt x="725804" y="935143"/>
                    <a:pt x="467572" y="935143"/>
                  </a:cubicBezTo>
                  <a:cubicBezTo>
                    <a:pt x="209339" y="935143"/>
                    <a:pt x="0" y="725804"/>
                    <a:pt x="0" y="467572"/>
                  </a:cubicBezTo>
                  <a:cubicBezTo>
                    <a:pt x="0" y="209339"/>
                    <a:pt x="209339" y="0"/>
                    <a:pt x="467572" y="0"/>
                  </a:cubicBezTo>
                  <a:cubicBezTo>
                    <a:pt x="725804" y="0"/>
                    <a:pt x="935143" y="209339"/>
                    <a:pt x="935143" y="4675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70" name="Google Shape;1070;p30"/>
            <p:cNvGrpSpPr/>
            <p:nvPr/>
          </p:nvGrpSpPr>
          <p:grpSpPr>
            <a:xfrm rot="10800000" flipH="1">
              <a:off x="7889082" y="-869217"/>
              <a:ext cx="1322883" cy="1460655"/>
              <a:chOff x="1699986" y="2467983"/>
              <a:chExt cx="914035" cy="1009228"/>
            </a:xfrm>
          </p:grpSpPr>
          <p:sp>
            <p:nvSpPr>
              <p:cNvPr id="1071" name="Google Shape;1071;p30"/>
              <p:cNvSpPr/>
              <p:nvPr/>
            </p:nvSpPr>
            <p:spPr>
              <a:xfrm rot="-4917056">
                <a:off x="2196361" y="3382715"/>
                <a:ext cx="7767" cy="159032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159056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159056"/>
                    </a:lnTo>
                    <a:lnTo>
                      <a:pt x="0" y="15905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2" name="Google Shape;1072;p30"/>
              <p:cNvSpPr/>
              <p:nvPr/>
            </p:nvSpPr>
            <p:spPr>
              <a:xfrm rot="-4917056">
                <a:off x="2203541" y="3221255"/>
                <a:ext cx="7767" cy="388804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388862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388863"/>
                    </a:lnTo>
                    <a:lnTo>
                      <a:pt x="0" y="38886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3" name="Google Shape;1073;p30"/>
              <p:cNvSpPr/>
              <p:nvPr/>
            </p:nvSpPr>
            <p:spPr>
              <a:xfrm rot="-4917056">
                <a:off x="2210407" y="3115068"/>
                <a:ext cx="7767" cy="507788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507864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507864"/>
                    </a:lnTo>
                    <a:lnTo>
                      <a:pt x="0" y="5078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4" name="Google Shape;1074;p30"/>
              <p:cNvSpPr/>
              <p:nvPr/>
            </p:nvSpPr>
            <p:spPr>
              <a:xfrm rot="-4917056">
                <a:off x="2216576" y="3027474"/>
                <a:ext cx="7767" cy="589407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589495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589495"/>
                    </a:lnTo>
                    <a:lnTo>
                      <a:pt x="0" y="58949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5" name="Google Shape;1075;p30"/>
              <p:cNvSpPr/>
              <p:nvPr/>
            </p:nvSpPr>
            <p:spPr>
              <a:xfrm rot="-4917056">
                <a:off x="2223518" y="2951555"/>
                <a:ext cx="7767" cy="647794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647891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647891"/>
                    </a:lnTo>
                    <a:lnTo>
                      <a:pt x="0" y="64789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6" name="Google Shape;1076;p30"/>
              <p:cNvSpPr/>
              <p:nvPr/>
            </p:nvSpPr>
            <p:spPr>
              <a:xfrm rot="-4917056">
                <a:off x="2229900" y="2884784"/>
                <a:ext cx="7767" cy="687772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687875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687875"/>
                    </a:lnTo>
                    <a:lnTo>
                      <a:pt x="0" y="68787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7" name="Google Shape;1077;p30"/>
              <p:cNvSpPr/>
              <p:nvPr/>
            </p:nvSpPr>
            <p:spPr>
              <a:xfrm rot="-4917056">
                <a:off x="2236493" y="2825246"/>
                <a:ext cx="7767" cy="713236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713343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713343"/>
                    </a:lnTo>
                    <a:lnTo>
                      <a:pt x="0" y="71334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8" name="Google Shape;1078;p30"/>
              <p:cNvSpPr/>
              <p:nvPr/>
            </p:nvSpPr>
            <p:spPr>
              <a:xfrm rot="-4917056">
                <a:off x="2240232" y="2768674"/>
                <a:ext cx="7767" cy="732025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732135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732135"/>
                    </a:lnTo>
                    <a:lnTo>
                      <a:pt x="0" y="73213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9" name="Google Shape;1079;p30"/>
              <p:cNvSpPr/>
              <p:nvPr/>
            </p:nvSpPr>
            <p:spPr>
              <a:xfrm rot="-4917056">
                <a:off x="2234352" y="2707488"/>
                <a:ext cx="7767" cy="757299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757413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757413"/>
                    </a:lnTo>
                    <a:lnTo>
                      <a:pt x="0" y="75741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0" name="Google Shape;1080;p30"/>
              <p:cNvSpPr/>
              <p:nvPr/>
            </p:nvSpPr>
            <p:spPr>
              <a:xfrm rot="-4917056">
                <a:off x="2212530" y="2634365"/>
                <a:ext cx="7767" cy="802028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802148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802149"/>
                    </a:lnTo>
                    <a:lnTo>
                      <a:pt x="0" y="80214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1" name="Google Shape;1081;p30"/>
              <p:cNvSpPr/>
              <p:nvPr/>
            </p:nvSpPr>
            <p:spPr>
              <a:xfrm rot="-4917056">
                <a:off x="2180235" y="2555406"/>
                <a:ext cx="7767" cy="855498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855626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855627"/>
                    </a:lnTo>
                    <a:lnTo>
                      <a:pt x="0" y="85562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2" name="Google Shape;1082;p30"/>
              <p:cNvSpPr/>
              <p:nvPr/>
            </p:nvSpPr>
            <p:spPr>
              <a:xfrm rot="-4917056">
                <a:off x="2157185" y="2494101"/>
                <a:ext cx="7767" cy="876259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876390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876391"/>
                    </a:lnTo>
                    <a:lnTo>
                      <a:pt x="0" y="87639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3" name="Google Shape;1083;p30"/>
              <p:cNvSpPr/>
              <p:nvPr/>
            </p:nvSpPr>
            <p:spPr>
              <a:xfrm rot="-4917056">
                <a:off x="2136775" y="2445479"/>
                <a:ext cx="7767" cy="872339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872470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872471"/>
                    </a:lnTo>
                    <a:lnTo>
                      <a:pt x="0" y="87247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4" name="Google Shape;1084;p30"/>
              <p:cNvSpPr/>
              <p:nvPr/>
            </p:nvSpPr>
            <p:spPr>
              <a:xfrm rot="-4917056">
                <a:off x="2116218" y="2407283"/>
                <a:ext cx="7767" cy="847493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847620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847621"/>
                    </a:lnTo>
                    <a:lnTo>
                      <a:pt x="0" y="84762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5" name="Google Shape;1085;p30"/>
              <p:cNvSpPr/>
              <p:nvPr/>
            </p:nvSpPr>
            <p:spPr>
              <a:xfrm rot="-4917056">
                <a:off x="2090375" y="2382310"/>
                <a:ext cx="7767" cy="794664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794783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794784"/>
                    </a:lnTo>
                    <a:lnTo>
                      <a:pt x="0" y="79478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6" name="Google Shape;1086;p30"/>
              <p:cNvSpPr/>
              <p:nvPr/>
            </p:nvSpPr>
            <p:spPr>
              <a:xfrm rot="-4917056">
                <a:off x="2043182" y="2383868"/>
                <a:ext cx="7767" cy="682807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682909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682910"/>
                    </a:lnTo>
                    <a:lnTo>
                      <a:pt x="0" y="68291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7" name="Google Shape;1087;p30"/>
              <p:cNvSpPr/>
              <p:nvPr/>
            </p:nvSpPr>
            <p:spPr>
              <a:xfrm rot="-4917056">
                <a:off x="1996500" y="2393023"/>
                <a:ext cx="7767" cy="555724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555807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555807"/>
                    </a:lnTo>
                    <a:lnTo>
                      <a:pt x="0" y="55580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8" name="Google Shape;1088;p30"/>
              <p:cNvSpPr/>
              <p:nvPr/>
            </p:nvSpPr>
            <p:spPr>
              <a:xfrm rot="-4917056">
                <a:off x="1992058" y="2374563"/>
                <a:ext cx="7767" cy="495911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495985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495986"/>
                    </a:lnTo>
                    <a:lnTo>
                      <a:pt x="0" y="49598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9" name="Google Shape;1089;p30"/>
              <p:cNvSpPr/>
              <p:nvPr/>
            </p:nvSpPr>
            <p:spPr>
              <a:xfrm rot="-4917056">
                <a:off x="1997798" y="2358856"/>
                <a:ext cx="7767" cy="433414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433479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433480"/>
                    </a:lnTo>
                    <a:lnTo>
                      <a:pt x="0" y="43348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0" name="Google Shape;1090;p30"/>
              <p:cNvSpPr/>
              <p:nvPr/>
            </p:nvSpPr>
            <p:spPr>
              <a:xfrm rot="-4917056">
                <a:off x="2004699" y="2360791"/>
                <a:ext cx="7767" cy="335857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335907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335907"/>
                    </a:lnTo>
                    <a:lnTo>
                      <a:pt x="0" y="33590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1" name="Google Shape;1091;p30"/>
              <p:cNvSpPr/>
              <p:nvPr/>
            </p:nvSpPr>
            <p:spPr>
              <a:xfrm rot="-4917056">
                <a:off x="2011207" y="2410269"/>
                <a:ext cx="7767" cy="143165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143186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143187"/>
                    </a:lnTo>
                    <a:lnTo>
                      <a:pt x="0" y="14318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92" name="Google Shape;1092;p30"/>
          <p:cNvSpPr/>
          <p:nvPr/>
        </p:nvSpPr>
        <p:spPr>
          <a:xfrm>
            <a:off x="442347" y="114307"/>
            <a:ext cx="477124" cy="477139"/>
          </a:xfrm>
          <a:custGeom>
            <a:avLst/>
            <a:gdLst/>
            <a:ahLst/>
            <a:cxnLst/>
            <a:rect l="l" t="t" r="r" b="b"/>
            <a:pathLst>
              <a:path w="381699" h="381711" extrusionOk="0">
                <a:moveTo>
                  <a:pt x="77129" y="381688"/>
                </a:moveTo>
                <a:cubicBezTo>
                  <a:pt x="57363" y="381688"/>
                  <a:pt x="37620" y="374157"/>
                  <a:pt x="22558" y="359119"/>
                </a:cubicBezTo>
                <a:cubicBezTo>
                  <a:pt x="-7519" y="329041"/>
                  <a:pt x="-7519" y="280077"/>
                  <a:pt x="22558" y="250000"/>
                </a:cubicBezTo>
                <a:lnTo>
                  <a:pt x="249964" y="22593"/>
                </a:lnTo>
                <a:cubicBezTo>
                  <a:pt x="264552" y="8030"/>
                  <a:pt x="283914" y="0"/>
                  <a:pt x="304535" y="0"/>
                </a:cubicBezTo>
                <a:cubicBezTo>
                  <a:pt x="325157" y="0"/>
                  <a:pt x="344519" y="8030"/>
                  <a:pt x="359106" y="22593"/>
                </a:cubicBezTo>
                <a:cubicBezTo>
                  <a:pt x="373670" y="37157"/>
                  <a:pt x="381700" y="56543"/>
                  <a:pt x="381700" y="77164"/>
                </a:cubicBezTo>
                <a:cubicBezTo>
                  <a:pt x="381700" y="97786"/>
                  <a:pt x="373670" y="117148"/>
                  <a:pt x="359106" y="131735"/>
                </a:cubicBezTo>
                <a:lnTo>
                  <a:pt x="131699" y="359142"/>
                </a:lnTo>
                <a:cubicBezTo>
                  <a:pt x="116661" y="374181"/>
                  <a:pt x="96895" y="381712"/>
                  <a:pt x="77129" y="381712"/>
                </a:cubicBezTo>
                <a:close/>
                <a:moveTo>
                  <a:pt x="304535" y="8410"/>
                </a:moveTo>
                <a:cubicBezTo>
                  <a:pt x="286171" y="8410"/>
                  <a:pt x="268899" y="15561"/>
                  <a:pt x="255928" y="28557"/>
                </a:cubicBezTo>
                <a:lnTo>
                  <a:pt x="28521" y="255963"/>
                </a:lnTo>
                <a:cubicBezTo>
                  <a:pt x="1722" y="282762"/>
                  <a:pt x="1722" y="326404"/>
                  <a:pt x="28521" y="353203"/>
                </a:cubicBezTo>
                <a:cubicBezTo>
                  <a:pt x="55319" y="380001"/>
                  <a:pt x="98962" y="380001"/>
                  <a:pt x="125760" y="353203"/>
                </a:cubicBezTo>
                <a:lnTo>
                  <a:pt x="353167" y="125796"/>
                </a:lnTo>
                <a:cubicBezTo>
                  <a:pt x="366163" y="112801"/>
                  <a:pt x="373314" y="95529"/>
                  <a:pt x="373314" y="77164"/>
                </a:cubicBezTo>
                <a:cubicBezTo>
                  <a:pt x="373314" y="58800"/>
                  <a:pt x="366163" y="41528"/>
                  <a:pt x="353167" y="28533"/>
                </a:cubicBezTo>
                <a:cubicBezTo>
                  <a:pt x="340172" y="15538"/>
                  <a:pt x="322924" y="8386"/>
                  <a:pt x="304535" y="83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93" name="Google Shape;1093;p30"/>
          <p:cNvGrpSpPr/>
          <p:nvPr/>
        </p:nvGrpSpPr>
        <p:grpSpPr>
          <a:xfrm>
            <a:off x="114296" y="3932943"/>
            <a:ext cx="499089" cy="513267"/>
            <a:chOff x="4220079" y="1854297"/>
            <a:chExt cx="340373" cy="350042"/>
          </a:xfrm>
        </p:grpSpPr>
        <p:grpSp>
          <p:nvGrpSpPr>
            <p:cNvPr id="1094" name="Google Shape;1094;p30"/>
            <p:cNvGrpSpPr/>
            <p:nvPr/>
          </p:nvGrpSpPr>
          <p:grpSpPr>
            <a:xfrm>
              <a:off x="4220079" y="2179347"/>
              <a:ext cx="340373" cy="24992"/>
              <a:chOff x="4220079" y="2179347"/>
              <a:chExt cx="340373" cy="24992"/>
            </a:xfrm>
          </p:grpSpPr>
          <p:sp>
            <p:nvSpPr>
              <p:cNvPr id="1095" name="Google Shape;1095;p30"/>
              <p:cNvSpPr/>
              <p:nvPr/>
            </p:nvSpPr>
            <p:spPr>
              <a:xfrm>
                <a:off x="4220079" y="217934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6" name="Google Shape;1096;p30"/>
              <p:cNvSpPr/>
              <p:nvPr/>
            </p:nvSpPr>
            <p:spPr>
              <a:xfrm>
                <a:off x="4325206" y="217934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7" name="Google Shape;1097;p30"/>
              <p:cNvSpPr/>
              <p:nvPr/>
            </p:nvSpPr>
            <p:spPr>
              <a:xfrm>
                <a:off x="4430333" y="217934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8" name="Google Shape;1098;p30"/>
              <p:cNvSpPr/>
              <p:nvPr/>
            </p:nvSpPr>
            <p:spPr>
              <a:xfrm>
                <a:off x="4535460" y="217934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99" name="Google Shape;1099;p30"/>
            <p:cNvGrpSpPr/>
            <p:nvPr/>
          </p:nvGrpSpPr>
          <p:grpSpPr>
            <a:xfrm>
              <a:off x="4220079" y="2070989"/>
              <a:ext cx="340373" cy="24992"/>
              <a:chOff x="4220079" y="2070989"/>
              <a:chExt cx="340373" cy="24992"/>
            </a:xfrm>
          </p:grpSpPr>
          <p:sp>
            <p:nvSpPr>
              <p:cNvPr id="1100" name="Google Shape;1100;p30"/>
              <p:cNvSpPr/>
              <p:nvPr/>
            </p:nvSpPr>
            <p:spPr>
              <a:xfrm>
                <a:off x="4220079" y="2070989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1" name="Google Shape;1101;p30"/>
              <p:cNvSpPr/>
              <p:nvPr/>
            </p:nvSpPr>
            <p:spPr>
              <a:xfrm>
                <a:off x="4325206" y="2070989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2" name="Google Shape;1102;p30"/>
              <p:cNvSpPr/>
              <p:nvPr/>
            </p:nvSpPr>
            <p:spPr>
              <a:xfrm>
                <a:off x="4430333" y="2070989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3" name="Google Shape;1103;p30"/>
              <p:cNvSpPr/>
              <p:nvPr/>
            </p:nvSpPr>
            <p:spPr>
              <a:xfrm>
                <a:off x="4535460" y="2070989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04" name="Google Shape;1104;p30"/>
            <p:cNvGrpSpPr/>
            <p:nvPr/>
          </p:nvGrpSpPr>
          <p:grpSpPr>
            <a:xfrm>
              <a:off x="4220079" y="1962655"/>
              <a:ext cx="340373" cy="24992"/>
              <a:chOff x="4220079" y="1962655"/>
              <a:chExt cx="340373" cy="24992"/>
            </a:xfrm>
          </p:grpSpPr>
          <p:sp>
            <p:nvSpPr>
              <p:cNvPr id="1105" name="Google Shape;1105;p30"/>
              <p:cNvSpPr/>
              <p:nvPr/>
            </p:nvSpPr>
            <p:spPr>
              <a:xfrm>
                <a:off x="4220079" y="1962655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6" name="Google Shape;1106;p30"/>
              <p:cNvSpPr/>
              <p:nvPr/>
            </p:nvSpPr>
            <p:spPr>
              <a:xfrm>
                <a:off x="4325206" y="1962655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7" name="Google Shape;1107;p30"/>
              <p:cNvSpPr/>
              <p:nvPr/>
            </p:nvSpPr>
            <p:spPr>
              <a:xfrm>
                <a:off x="4430333" y="1962655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8" name="Google Shape;1108;p30"/>
              <p:cNvSpPr/>
              <p:nvPr/>
            </p:nvSpPr>
            <p:spPr>
              <a:xfrm>
                <a:off x="4535460" y="1962655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09" name="Google Shape;1109;p30"/>
            <p:cNvGrpSpPr/>
            <p:nvPr/>
          </p:nvGrpSpPr>
          <p:grpSpPr>
            <a:xfrm>
              <a:off x="4220079" y="1854297"/>
              <a:ext cx="340373" cy="24992"/>
              <a:chOff x="4220079" y="1854297"/>
              <a:chExt cx="340373" cy="24992"/>
            </a:xfrm>
          </p:grpSpPr>
          <p:sp>
            <p:nvSpPr>
              <p:cNvPr id="1110" name="Google Shape;1110;p30"/>
              <p:cNvSpPr/>
              <p:nvPr/>
            </p:nvSpPr>
            <p:spPr>
              <a:xfrm>
                <a:off x="4220079" y="185429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1" name="Google Shape;1111;p30"/>
              <p:cNvSpPr/>
              <p:nvPr/>
            </p:nvSpPr>
            <p:spPr>
              <a:xfrm>
                <a:off x="4325206" y="185429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24993" y="12496"/>
                    </a:moveTo>
                    <a:cubicBezTo>
                      <a:pt x="24993" y="19398"/>
                      <a:pt x="19398" y="24993"/>
                      <a:pt x="12496" y="24993"/>
                    </a:cubicBezTo>
                    <a:cubicBezTo>
                      <a:pt x="5595" y="24993"/>
                      <a:pt x="0" y="19398"/>
                      <a:pt x="0" y="12496"/>
                    </a:cubicBezTo>
                    <a:cubicBezTo>
                      <a:pt x="0" y="5595"/>
                      <a:pt x="5595" y="0"/>
                      <a:pt x="12496" y="0"/>
                    </a:cubicBezTo>
                    <a:cubicBezTo>
                      <a:pt x="19398" y="0"/>
                      <a:pt x="24993" y="5595"/>
                      <a:pt x="24993" y="1249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2" name="Google Shape;1112;p30"/>
              <p:cNvSpPr/>
              <p:nvPr/>
            </p:nvSpPr>
            <p:spPr>
              <a:xfrm>
                <a:off x="4430333" y="185429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3" name="Google Shape;1113;p30"/>
              <p:cNvSpPr/>
              <p:nvPr/>
            </p:nvSpPr>
            <p:spPr>
              <a:xfrm>
                <a:off x="4535460" y="185429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8"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31"/>
          <p:cNvSpPr txBox="1">
            <a:spLocks noGrp="1"/>
          </p:cNvSpPr>
          <p:nvPr>
            <p:ph type="subTitle" idx="1"/>
          </p:nvPr>
        </p:nvSpPr>
        <p:spPr>
          <a:xfrm>
            <a:off x="715100" y="1206700"/>
            <a:ext cx="7713900" cy="9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116" name="Google Shape;1116;p31"/>
          <p:cNvSpPr txBox="1">
            <a:spLocks noGrp="1"/>
          </p:cNvSpPr>
          <p:nvPr>
            <p:ph type="subTitle" idx="2"/>
          </p:nvPr>
        </p:nvSpPr>
        <p:spPr>
          <a:xfrm>
            <a:off x="715100" y="2417600"/>
            <a:ext cx="3756600" cy="21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117" name="Google Shape;1117;p31"/>
          <p:cNvSpPr txBox="1">
            <a:spLocks noGrp="1"/>
          </p:cNvSpPr>
          <p:nvPr>
            <p:ph type="subTitle" idx="3"/>
          </p:nvPr>
        </p:nvSpPr>
        <p:spPr>
          <a:xfrm>
            <a:off x="4672400" y="2417600"/>
            <a:ext cx="3756600" cy="21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118" name="Google Shape;1118;p31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119" name="Google Shape;1119;p31"/>
          <p:cNvGrpSpPr/>
          <p:nvPr/>
        </p:nvGrpSpPr>
        <p:grpSpPr>
          <a:xfrm>
            <a:off x="7777505" y="-657089"/>
            <a:ext cx="2282185" cy="2522305"/>
            <a:chOff x="7777505" y="-657089"/>
            <a:chExt cx="2282185" cy="2522305"/>
          </a:xfrm>
        </p:grpSpPr>
        <p:sp>
          <p:nvSpPr>
            <p:cNvPr id="1120" name="Google Shape;1120;p31"/>
            <p:cNvSpPr/>
            <p:nvPr/>
          </p:nvSpPr>
          <p:spPr>
            <a:xfrm rot="3619118">
              <a:off x="7777773" y="-29800"/>
              <a:ext cx="2180678" cy="1267728"/>
            </a:xfrm>
            <a:custGeom>
              <a:avLst/>
              <a:gdLst/>
              <a:ahLst/>
              <a:cxnLst/>
              <a:rect l="l" t="t" r="r" b="b"/>
              <a:pathLst>
                <a:path w="1559306" h="906496" extrusionOk="0">
                  <a:moveTo>
                    <a:pt x="1238319" y="581585"/>
                  </a:moveTo>
                  <a:cubicBezTo>
                    <a:pt x="1215227" y="615962"/>
                    <a:pt x="1203562" y="656516"/>
                    <a:pt x="1186742" y="694338"/>
                  </a:cubicBezTo>
                  <a:cubicBezTo>
                    <a:pt x="1169898" y="732160"/>
                    <a:pt x="1145427" y="769626"/>
                    <a:pt x="1107487" y="786232"/>
                  </a:cubicBezTo>
                  <a:cubicBezTo>
                    <a:pt x="1043436" y="814266"/>
                    <a:pt x="971166" y="772975"/>
                    <a:pt x="917236" y="728478"/>
                  </a:cubicBezTo>
                  <a:cubicBezTo>
                    <a:pt x="863307" y="683980"/>
                    <a:pt x="805481" y="631357"/>
                    <a:pt x="735610" y="634184"/>
                  </a:cubicBezTo>
                  <a:cubicBezTo>
                    <a:pt x="657163" y="637368"/>
                    <a:pt x="601642" y="707975"/>
                    <a:pt x="547689" y="764993"/>
                  </a:cubicBezTo>
                  <a:cubicBezTo>
                    <a:pt x="487630" y="828497"/>
                    <a:pt x="413744" y="883091"/>
                    <a:pt x="328145" y="900696"/>
                  </a:cubicBezTo>
                  <a:cubicBezTo>
                    <a:pt x="96937" y="948235"/>
                    <a:pt x="-30854" y="693768"/>
                    <a:pt x="6398" y="496747"/>
                  </a:cubicBezTo>
                  <a:cubicBezTo>
                    <a:pt x="25807" y="393996"/>
                    <a:pt x="87078" y="300130"/>
                    <a:pt x="172225" y="239691"/>
                  </a:cubicBezTo>
                  <a:cubicBezTo>
                    <a:pt x="219930" y="205836"/>
                    <a:pt x="254853" y="191154"/>
                    <a:pt x="315245" y="189301"/>
                  </a:cubicBezTo>
                  <a:cubicBezTo>
                    <a:pt x="373190" y="187543"/>
                    <a:pt x="431989" y="194385"/>
                    <a:pt x="489103" y="181247"/>
                  </a:cubicBezTo>
                  <a:cubicBezTo>
                    <a:pt x="567027" y="163310"/>
                    <a:pt x="631172" y="110260"/>
                    <a:pt x="698026" y="66380"/>
                  </a:cubicBezTo>
                  <a:cubicBezTo>
                    <a:pt x="764880" y="22500"/>
                    <a:pt x="845322" y="-14396"/>
                    <a:pt x="922748" y="5560"/>
                  </a:cubicBezTo>
                  <a:cubicBezTo>
                    <a:pt x="1010461" y="28178"/>
                    <a:pt x="1068168" y="117078"/>
                    <a:pt x="1154930" y="143116"/>
                  </a:cubicBezTo>
                  <a:cubicBezTo>
                    <a:pt x="1208052" y="159058"/>
                    <a:pt x="1264049" y="149127"/>
                    <a:pt x="1317337" y="139458"/>
                  </a:cubicBezTo>
                  <a:cubicBezTo>
                    <a:pt x="1371694" y="129575"/>
                    <a:pt x="1431040" y="123255"/>
                    <a:pt x="1483164" y="146157"/>
                  </a:cubicBezTo>
                  <a:cubicBezTo>
                    <a:pt x="1506827" y="156563"/>
                    <a:pt x="1528874" y="172409"/>
                    <a:pt x="1542178" y="194575"/>
                  </a:cubicBezTo>
                  <a:cubicBezTo>
                    <a:pt x="1563084" y="229499"/>
                    <a:pt x="1561516" y="278914"/>
                    <a:pt x="1554912" y="317782"/>
                  </a:cubicBezTo>
                  <a:cubicBezTo>
                    <a:pt x="1547547" y="360997"/>
                    <a:pt x="1526949" y="402002"/>
                    <a:pt x="1495946" y="433077"/>
                  </a:cubicBezTo>
                  <a:cubicBezTo>
                    <a:pt x="1459573" y="469497"/>
                    <a:pt x="1409492" y="491663"/>
                    <a:pt x="1358200" y="494894"/>
                  </a:cubicBezTo>
                  <a:cubicBezTo>
                    <a:pt x="1330902" y="496604"/>
                    <a:pt x="1316719" y="502259"/>
                    <a:pt x="1294577" y="519958"/>
                  </a:cubicBezTo>
                  <a:cubicBezTo>
                    <a:pt x="1272887" y="537301"/>
                    <a:pt x="1253833" y="558540"/>
                    <a:pt x="1238343" y="58158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21" name="Google Shape;1121;p31"/>
            <p:cNvGrpSpPr/>
            <p:nvPr/>
          </p:nvGrpSpPr>
          <p:grpSpPr>
            <a:xfrm rot="3618079">
              <a:off x="8115610" y="130512"/>
              <a:ext cx="2004889" cy="1024554"/>
              <a:chOff x="2688237" y="1469003"/>
              <a:chExt cx="1432300" cy="731945"/>
            </a:xfrm>
          </p:grpSpPr>
          <p:sp>
            <p:nvSpPr>
              <p:cNvPr id="1122" name="Google Shape;1122;p31"/>
              <p:cNvSpPr/>
              <p:nvPr/>
            </p:nvSpPr>
            <p:spPr>
              <a:xfrm rot="-2547986">
                <a:off x="3991917" y="1931145"/>
                <a:ext cx="112251" cy="7766"/>
              </a:xfrm>
              <a:custGeom>
                <a:avLst/>
                <a:gdLst/>
                <a:ahLst/>
                <a:cxnLst/>
                <a:rect l="l" t="t" r="r" b="b"/>
                <a:pathLst>
                  <a:path w="112277" h="7768" extrusionOk="0">
                    <a:moveTo>
                      <a:pt x="0" y="0"/>
                    </a:moveTo>
                    <a:lnTo>
                      <a:pt x="112278" y="0"/>
                    </a:lnTo>
                    <a:lnTo>
                      <a:pt x="112278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3" name="Google Shape;1123;p31"/>
              <p:cNvSpPr/>
              <p:nvPr/>
            </p:nvSpPr>
            <p:spPr>
              <a:xfrm rot="-2547986">
                <a:off x="3890665" y="1898395"/>
                <a:ext cx="261556" cy="7766"/>
              </a:xfrm>
              <a:custGeom>
                <a:avLst/>
                <a:gdLst/>
                <a:ahLst/>
                <a:cxnLst/>
                <a:rect l="l" t="t" r="r" b="b"/>
                <a:pathLst>
                  <a:path w="261617" h="7768" extrusionOk="0">
                    <a:moveTo>
                      <a:pt x="0" y="0"/>
                    </a:moveTo>
                    <a:lnTo>
                      <a:pt x="261618" y="0"/>
                    </a:lnTo>
                    <a:lnTo>
                      <a:pt x="261618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4" name="Google Shape;1124;p31"/>
              <p:cNvSpPr/>
              <p:nvPr/>
            </p:nvSpPr>
            <p:spPr>
              <a:xfrm rot="-2547986">
                <a:off x="3815715" y="1872136"/>
                <a:ext cx="344141" cy="7766"/>
              </a:xfrm>
              <a:custGeom>
                <a:avLst/>
                <a:gdLst/>
                <a:ahLst/>
                <a:cxnLst/>
                <a:rect l="l" t="t" r="r" b="b"/>
                <a:pathLst>
                  <a:path w="344222" h="7768" extrusionOk="0">
                    <a:moveTo>
                      <a:pt x="0" y="0"/>
                    </a:moveTo>
                    <a:lnTo>
                      <a:pt x="344222" y="0"/>
                    </a:lnTo>
                    <a:lnTo>
                      <a:pt x="344222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5" name="Google Shape;1125;p31"/>
              <p:cNvSpPr/>
              <p:nvPr/>
            </p:nvSpPr>
            <p:spPr>
              <a:xfrm rot="-2547986">
                <a:off x="3480759" y="1956631"/>
                <a:ext cx="703745" cy="7766"/>
              </a:xfrm>
              <a:custGeom>
                <a:avLst/>
                <a:gdLst/>
                <a:ahLst/>
                <a:cxnLst/>
                <a:rect l="l" t="t" r="r" b="b"/>
                <a:pathLst>
                  <a:path w="703910" h="7768" extrusionOk="0">
                    <a:moveTo>
                      <a:pt x="0" y="0"/>
                    </a:moveTo>
                    <a:lnTo>
                      <a:pt x="703911" y="0"/>
                    </a:lnTo>
                    <a:lnTo>
                      <a:pt x="703911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6" name="Google Shape;1126;p31"/>
              <p:cNvSpPr/>
              <p:nvPr/>
            </p:nvSpPr>
            <p:spPr>
              <a:xfrm rot="-2547986">
                <a:off x="3440665" y="1932903"/>
                <a:ext cx="711156" cy="7766"/>
              </a:xfrm>
              <a:custGeom>
                <a:avLst/>
                <a:gdLst/>
                <a:ahLst/>
                <a:cxnLst/>
                <a:rect l="l" t="t" r="r" b="b"/>
                <a:pathLst>
                  <a:path w="711323" h="7768" extrusionOk="0">
                    <a:moveTo>
                      <a:pt x="0" y="0"/>
                    </a:moveTo>
                    <a:lnTo>
                      <a:pt x="711323" y="0"/>
                    </a:lnTo>
                    <a:lnTo>
                      <a:pt x="711323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7" name="Google Shape;1127;p31"/>
              <p:cNvSpPr/>
              <p:nvPr/>
            </p:nvSpPr>
            <p:spPr>
              <a:xfrm rot="-2547986">
                <a:off x="3410370" y="1910498"/>
                <a:ext cx="696192" cy="7766"/>
              </a:xfrm>
              <a:custGeom>
                <a:avLst/>
                <a:gdLst/>
                <a:ahLst/>
                <a:cxnLst/>
                <a:rect l="l" t="t" r="r" b="b"/>
                <a:pathLst>
                  <a:path w="696355" h="7768" extrusionOk="0">
                    <a:moveTo>
                      <a:pt x="0" y="0"/>
                    </a:moveTo>
                    <a:lnTo>
                      <a:pt x="696356" y="0"/>
                    </a:lnTo>
                    <a:lnTo>
                      <a:pt x="696356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8" name="Google Shape;1128;p31"/>
              <p:cNvSpPr/>
              <p:nvPr/>
            </p:nvSpPr>
            <p:spPr>
              <a:xfrm rot="-2547986">
                <a:off x="3386542" y="1890769"/>
                <a:ext cx="662489" cy="7766"/>
              </a:xfrm>
              <a:custGeom>
                <a:avLst/>
                <a:gdLst/>
                <a:ahLst/>
                <a:cxnLst/>
                <a:rect l="l" t="t" r="r" b="b"/>
                <a:pathLst>
                  <a:path w="662644" h="7768" extrusionOk="0">
                    <a:moveTo>
                      <a:pt x="0" y="0"/>
                    </a:moveTo>
                    <a:lnTo>
                      <a:pt x="662644" y="0"/>
                    </a:lnTo>
                    <a:lnTo>
                      <a:pt x="662644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9" name="Google Shape;1129;p31"/>
              <p:cNvSpPr/>
              <p:nvPr/>
            </p:nvSpPr>
            <p:spPr>
              <a:xfrm rot="-2547986">
                <a:off x="3365575" y="1873705"/>
                <a:ext cx="617145" cy="7766"/>
              </a:xfrm>
              <a:custGeom>
                <a:avLst/>
                <a:gdLst/>
                <a:ahLst/>
                <a:cxnLst/>
                <a:rect l="l" t="t" r="r" b="b"/>
                <a:pathLst>
                  <a:path w="617290" h="7768" extrusionOk="0">
                    <a:moveTo>
                      <a:pt x="0" y="0"/>
                    </a:moveTo>
                    <a:lnTo>
                      <a:pt x="617291" y="0"/>
                    </a:lnTo>
                    <a:lnTo>
                      <a:pt x="617291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0" name="Google Shape;1130;p31"/>
              <p:cNvSpPr/>
              <p:nvPr/>
            </p:nvSpPr>
            <p:spPr>
              <a:xfrm rot="-2547986">
                <a:off x="3342004" y="1856106"/>
                <a:ext cx="578240" cy="7766"/>
              </a:xfrm>
              <a:custGeom>
                <a:avLst/>
                <a:gdLst/>
                <a:ahLst/>
                <a:cxnLst/>
                <a:rect l="l" t="t" r="r" b="b"/>
                <a:pathLst>
                  <a:path w="578376" h="7768" extrusionOk="0">
                    <a:moveTo>
                      <a:pt x="0" y="0"/>
                    </a:moveTo>
                    <a:lnTo>
                      <a:pt x="578376" y="0"/>
                    </a:lnTo>
                    <a:lnTo>
                      <a:pt x="578376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1" name="Google Shape;1131;p31"/>
              <p:cNvSpPr/>
              <p:nvPr/>
            </p:nvSpPr>
            <p:spPr>
              <a:xfrm rot="-2547986">
                <a:off x="3311753" y="1836295"/>
                <a:ext cx="557552" cy="7766"/>
              </a:xfrm>
              <a:custGeom>
                <a:avLst/>
                <a:gdLst/>
                <a:ahLst/>
                <a:cxnLst/>
                <a:rect l="l" t="t" r="r" b="b"/>
                <a:pathLst>
                  <a:path w="557683" h="7768" extrusionOk="0">
                    <a:moveTo>
                      <a:pt x="0" y="0"/>
                    </a:moveTo>
                    <a:lnTo>
                      <a:pt x="557683" y="0"/>
                    </a:lnTo>
                    <a:lnTo>
                      <a:pt x="557683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2" name="Google Shape;1132;p31"/>
              <p:cNvSpPr/>
              <p:nvPr/>
            </p:nvSpPr>
            <p:spPr>
              <a:xfrm rot="-2547986">
                <a:off x="3269411" y="1815941"/>
                <a:ext cx="562112" cy="7766"/>
              </a:xfrm>
              <a:custGeom>
                <a:avLst/>
                <a:gdLst/>
                <a:ahLst/>
                <a:cxnLst/>
                <a:rect l="l" t="t" r="r" b="b"/>
                <a:pathLst>
                  <a:path w="562244" h="7768" extrusionOk="0">
                    <a:moveTo>
                      <a:pt x="0" y="0"/>
                    </a:moveTo>
                    <a:lnTo>
                      <a:pt x="562245" y="0"/>
                    </a:lnTo>
                    <a:lnTo>
                      <a:pt x="562245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3" name="Google Shape;1133;p31"/>
              <p:cNvSpPr/>
              <p:nvPr/>
            </p:nvSpPr>
            <p:spPr>
              <a:xfrm rot="-2547986">
                <a:off x="3201866" y="1801724"/>
                <a:ext cx="603607" cy="7766"/>
              </a:xfrm>
              <a:custGeom>
                <a:avLst/>
                <a:gdLst/>
                <a:ahLst/>
                <a:cxnLst/>
                <a:rect l="l" t="t" r="r" b="b"/>
                <a:pathLst>
                  <a:path w="603749" h="7768" extrusionOk="0">
                    <a:moveTo>
                      <a:pt x="0" y="0"/>
                    </a:moveTo>
                    <a:lnTo>
                      <a:pt x="603749" y="0"/>
                    </a:lnTo>
                    <a:lnTo>
                      <a:pt x="603749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4" name="Google Shape;1134;p31"/>
              <p:cNvSpPr/>
              <p:nvPr/>
            </p:nvSpPr>
            <p:spPr>
              <a:xfrm rot="-2547986">
                <a:off x="2990848" y="1841492"/>
                <a:ext cx="813455" cy="7766"/>
              </a:xfrm>
              <a:custGeom>
                <a:avLst/>
                <a:gdLst/>
                <a:ahLst/>
                <a:cxnLst/>
                <a:rect l="l" t="t" r="r" b="b"/>
                <a:pathLst>
                  <a:path w="813646" h="7768" extrusionOk="0">
                    <a:moveTo>
                      <a:pt x="0" y="0"/>
                    </a:moveTo>
                    <a:lnTo>
                      <a:pt x="813647" y="0"/>
                    </a:lnTo>
                    <a:lnTo>
                      <a:pt x="813647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5" name="Google Shape;1135;p31"/>
              <p:cNvSpPr/>
              <p:nvPr/>
            </p:nvSpPr>
            <p:spPr>
              <a:xfrm rot="-2547986">
                <a:off x="2864072" y="1848436"/>
                <a:ext cx="926990" cy="7766"/>
              </a:xfrm>
              <a:custGeom>
                <a:avLst/>
                <a:gdLst/>
                <a:ahLst/>
                <a:cxnLst/>
                <a:rect l="l" t="t" r="r" b="b"/>
                <a:pathLst>
                  <a:path w="927207" h="7768" extrusionOk="0">
                    <a:moveTo>
                      <a:pt x="0" y="0"/>
                    </a:moveTo>
                    <a:lnTo>
                      <a:pt x="927208" y="0"/>
                    </a:lnTo>
                    <a:lnTo>
                      <a:pt x="927208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6" name="Google Shape;1136;p31"/>
              <p:cNvSpPr/>
              <p:nvPr/>
            </p:nvSpPr>
            <p:spPr>
              <a:xfrm rot="-2547986">
                <a:off x="2787741" y="1837209"/>
                <a:ext cx="979481" cy="7766"/>
              </a:xfrm>
              <a:custGeom>
                <a:avLst/>
                <a:gdLst/>
                <a:ahLst/>
                <a:cxnLst/>
                <a:rect l="l" t="t" r="r" b="b"/>
                <a:pathLst>
                  <a:path w="979711" h="7768" extrusionOk="0">
                    <a:moveTo>
                      <a:pt x="0" y="0"/>
                    </a:moveTo>
                    <a:lnTo>
                      <a:pt x="979712" y="0"/>
                    </a:lnTo>
                    <a:lnTo>
                      <a:pt x="979712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7" name="Google Shape;1137;p31"/>
              <p:cNvSpPr/>
              <p:nvPr/>
            </p:nvSpPr>
            <p:spPr>
              <a:xfrm rot="-2547986">
                <a:off x="2730893" y="1821224"/>
                <a:ext cx="1003495" cy="7766"/>
              </a:xfrm>
              <a:custGeom>
                <a:avLst/>
                <a:gdLst/>
                <a:ahLst/>
                <a:cxnLst/>
                <a:rect l="l" t="t" r="r" b="b"/>
                <a:pathLst>
                  <a:path w="1003730" h="7768" extrusionOk="0">
                    <a:moveTo>
                      <a:pt x="0" y="0"/>
                    </a:moveTo>
                    <a:lnTo>
                      <a:pt x="1003731" y="0"/>
                    </a:lnTo>
                    <a:lnTo>
                      <a:pt x="1003731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8" name="Google Shape;1138;p31"/>
              <p:cNvSpPr/>
              <p:nvPr/>
            </p:nvSpPr>
            <p:spPr>
              <a:xfrm rot="-2547986">
                <a:off x="2687978" y="1805445"/>
                <a:ext cx="999196" cy="7766"/>
              </a:xfrm>
              <a:custGeom>
                <a:avLst/>
                <a:gdLst/>
                <a:ahLst/>
                <a:cxnLst/>
                <a:rect l="l" t="t" r="r" b="b"/>
                <a:pathLst>
                  <a:path w="999430" h="7768" extrusionOk="0">
                    <a:moveTo>
                      <a:pt x="0" y="0"/>
                    </a:moveTo>
                    <a:lnTo>
                      <a:pt x="999430" y="0"/>
                    </a:lnTo>
                    <a:lnTo>
                      <a:pt x="999430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9" name="Google Shape;1139;p31"/>
              <p:cNvSpPr/>
              <p:nvPr/>
            </p:nvSpPr>
            <p:spPr>
              <a:xfrm rot="-2547986">
                <a:off x="2656835" y="1793257"/>
                <a:ext cx="963544" cy="7766"/>
              </a:xfrm>
              <a:custGeom>
                <a:avLst/>
                <a:gdLst/>
                <a:ahLst/>
                <a:cxnLst/>
                <a:rect l="l" t="t" r="r" b="b"/>
                <a:pathLst>
                  <a:path w="963770" h="7768" extrusionOk="0">
                    <a:moveTo>
                      <a:pt x="0" y="0"/>
                    </a:moveTo>
                    <a:lnTo>
                      <a:pt x="963770" y="0"/>
                    </a:lnTo>
                    <a:lnTo>
                      <a:pt x="963770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0" name="Google Shape;1140;p31"/>
              <p:cNvSpPr/>
              <p:nvPr/>
            </p:nvSpPr>
            <p:spPr>
              <a:xfrm rot="-2547986">
                <a:off x="2638147" y="1790308"/>
                <a:ext cx="882882" cy="7766"/>
              </a:xfrm>
              <a:custGeom>
                <a:avLst/>
                <a:gdLst/>
                <a:ahLst/>
                <a:cxnLst/>
                <a:rect l="l" t="t" r="r" b="b"/>
                <a:pathLst>
                  <a:path w="883089" h="7768" extrusionOk="0">
                    <a:moveTo>
                      <a:pt x="0" y="0"/>
                    </a:moveTo>
                    <a:lnTo>
                      <a:pt x="883090" y="0"/>
                    </a:lnTo>
                    <a:lnTo>
                      <a:pt x="883090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1" name="Google Shape;1141;p31"/>
              <p:cNvSpPr/>
              <p:nvPr/>
            </p:nvSpPr>
            <p:spPr>
              <a:xfrm rot="-2547986">
                <a:off x="2630470" y="1796721"/>
                <a:ext cx="759752" cy="7766"/>
              </a:xfrm>
              <a:custGeom>
                <a:avLst/>
                <a:gdLst/>
                <a:ahLst/>
                <a:cxnLst/>
                <a:rect l="l" t="t" r="r" b="b"/>
                <a:pathLst>
                  <a:path w="759930" h="7768" extrusionOk="0">
                    <a:moveTo>
                      <a:pt x="0" y="0"/>
                    </a:moveTo>
                    <a:lnTo>
                      <a:pt x="759931" y="0"/>
                    </a:lnTo>
                    <a:lnTo>
                      <a:pt x="759931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2" name="Google Shape;1142;p31"/>
              <p:cNvSpPr/>
              <p:nvPr/>
            </p:nvSpPr>
            <p:spPr>
              <a:xfrm rot="-2547986">
                <a:off x="2623751" y="1787318"/>
                <a:ext cx="669257" cy="7766"/>
              </a:xfrm>
              <a:custGeom>
                <a:avLst/>
                <a:gdLst/>
                <a:ahLst/>
                <a:cxnLst/>
                <a:rect l="l" t="t" r="r" b="b"/>
                <a:pathLst>
                  <a:path w="669414" h="7768" extrusionOk="0">
                    <a:moveTo>
                      <a:pt x="0" y="0"/>
                    </a:moveTo>
                    <a:lnTo>
                      <a:pt x="669415" y="0"/>
                    </a:lnTo>
                    <a:lnTo>
                      <a:pt x="669415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3" name="Google Shape;1143;p31"/>
              <p:cNvSpPr/>
              <p:nvPr/>
            </p:nvSpPr>
            <p:spPr>
              <a:xfrm rot="-2547986">
                <a:off x="2619079" y="1764338"/>
                <a:ext cx="604367" cy="7766"/>
              </a:xfrm>
              <a:custGeom>
                <a:avLst/>
                <a:gdLst/>
                <a:ahLst/>
                <a:cxnLst/>
                <a:rect l="l" t="t" r="r" b="b"/>
                <a:pathLst>
                  <a:path w="604509" h="7768" extrusionOk="0">
                    <a:moveTo>
                      <a:pt x="0" y="0"/>
                    </a:moveTo>
                    <a:lnTo>
                      <a:pt x="604510" y="0"/>
                    </a:lnTo>
                    <a:lnTo>
                      <a:pt x="604510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4" name="Google Shape;1144;p31"/>
              <p:cNvSpPr/>
              <p:nvPr/>
            </p:nvSpPr>
            <p:spPr>
              <a:xfrm rot="-2547986">
                <a:off x="2619694" y="1734746"/>
                <a:ext cx="543396" cy="7766"/>
              </a:xfrm>
              <a:custGeom>
                <a:avLst/>
                <a:gdLst/>
                <a:ahLst/>
                <a:cxnLst/>
                <a:rect l="l" t="t" r="r" b="b"/>
                <a:pathLst>
                  <a:path w="543523" h="7768" extrusionOk="0">
                    <a:moveTo>
                      <a:pt x="0" y="0"/>
                    </a:moveTo>
                    <a:lnTo>
                      <a:pt x="543524" y="0"/>
                    </a:lnTo>
                    <a:lnTo>
                      <a:pt x="543524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5" name="Google Shape;1145;p31"/>
              <p:cNvSpPr/>
              <p:nvPr/>
            </p:nvSpPr>
            <p:spPr>
              <a:xfrm rot="-2547986">
                <a:off x="2628688" y="1701349"/>
                <a:ext cx="473993" cy="7766"/>
              </a:xfrm>
              <a:custGeom>
                <a:avLst/>
                <a:gdLst/>
                <a:ahLst/>
                <a:cxnLst/>
                <a:rect l="l" t="t" r="r" b="b"/>
                <a:pathLst>
                  <a:path w="474104" h="7768" extrusionOk="0">
                    <a:moveTo>
                      <a:pt x="0" y="0"/>
                    </a:moveTo>
                    <a:lnTo>
                      <a:pt x="474104" y="0"/>
                    </a:lnTo>
                    <a:lnTo>
                      <a:pt x="474104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6" name="Google Shape;1146;p31"/>
              <p:cNvSpPr/>
              <p:nvPr/>
            </p:nvSpPr>
            <p:spPr>
              <a:xfrm rot="-2547986">
                <a:off x="2652465" y="1665860"/>
                <a:ext cx="379650" cy="7766"/>
              </a:xfrm>
              <a:custGeom>
                <a:avLst/>
                <a:gdLst/>
                <a:ahLst/>
                <a:cxnLst/>
                <a:rect l="l" t="t" r="r" b="b"/>
                <a:pathLst>
                  <a:path w="379739" h="7768" extrusionOk="0">
                    <a:moveTo>
                      <a:pt x="0" y="0"/>
                    </a:moveTo>
                    <a:lnTo>
                      <a:pt x="379740" y="0"/>
                    </a:lnTo>
                    <a:lnTo>
                      <a:pt x="379740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7" name="Google Shape;1147;p31"/>
              <p:cNvSpPr/>
              <p:nvPr/>
            </p:nvSpPr>
            <p:spPr>
              <a:xfrm rot="-2547986">
                <a:off x="2720526" y="1634047"/>
                <a:ext cx="188875" cy="7766"/>
              </a:xfrm>
              <a:custGeom>
                <a:avLst/>
                <a:gdLst/>
                <a:ahLst/>
                <a:cxnLst/>
                <a:rect l="l" t="t" r="r" b="b"/>
                <a:pathLst>
                  <a:path w="188919" h="7768" extrusionOk="0">
                    <a:moveTo>
                      <a:pt x="0" y="0"/>
                    </a:moveTo>
                    <a:lnTo>
                      <a:pt x="188920" y="0"/>
                    </a:lnTo>
                    <a:lnTo>
                      <a:pt x="188920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48" name="Google Shape;1148;p31"/>
          <p:cNvGrpSpPr/>
          <p:nvPr/>
        </p:nvGrpSpPr>
        <p:grpSpPr>
          <a:xfrm>
            <a:off x="-317774" y="162201"/>
            <a:ext cx="1144229" cy="1144302"/>
            <a:chOff x="-317774" y="162201"/>
            <a:chExt cx="1144229" cy="1144302"/>
          </a:xfrm>
        </p:grpSpPr>
        <p:sp>
          <p:nvSpPr>
            <p:cNvPr id="1149" name="Google Shape;1149;p31"/>
            <p:cNvSpPr/>
            <p:nvPr/>
          </p:nvSpPr>
          <p:spPr>
            <a:xfrm>
              <a:off x="-317774" y="162201"/>
              <a:ext cx="1144229" cy="1144302"/>
            </a:xfrm>
            <a:custGeom>
              <a:avLst/>
              <a:gdLst/>
              <a:ahLst/>
              <a:cxnLst/>
              <a:rect l="l" t="t" r="r" b="b"/>
              <a:pathLst>
                <a:path w="1014837" h="1014902" extrusionOk="0">
                  <a:moveTo>
                    <a:pt x="109338" y="1014879"/>
                  </a:moveTo>
                  <a:cubicBezTo>
                    <a:pt x="80116" y="1014879"/>
                    <a:pt x="52653" y="1003499"/>
                    <a:pt x="31984" y="982830"/>
                  </a:cubicBezTo>
                  <a:cubicBezTo>
                    <a:pt x="-10661" y="940185"/>
                    <a:pt x="-10661" y="870766"/>
                    <a:pt x="31984" y="828121"/>
                  </a:cubicBezTo>
                  <a:lnTo>
                    <a:pt x="828145" y="31984"/>
                  </a:lnTo>
                  <a:cubicBezTo>
                    <a:pt x="870790" y="-10661"/>
                    <a:pt x="940210" y="-10661"/>
                    <a:pt x="982854" y="31984"/>
                  </a:cubicBezTo>
                  <a:cubicBezTo>
                    <a:pt x="1025499" y="74628"/>
                    <a:pt x="1025499" y="144048"/>
                    <a:pt x="982854" y="186692"/>
                  </a:cubicBezTo>
                  <a:lnTo>
                    <a:pt x="186693" y="982854"/>
                  </a:lnTo>
                  <a:cubicBezTo>
                    <a:pt x="166024" y="1003523"/>
                    <a:pt x="138560" y="1014903"/>
                    <a:pt x="109338" y="1014903"/>
                  </a:cubicBezTo>
                  <a:close/>
                  <a:moveTo>
                    <a:pt x="905500" y="11980"/>
                  </a:moveTo>
                  <a:cubicBezTo>
                    <a:pt x="880554" y="11980"/>
                    <a:pt x="855609" y="21483"/>
                    <a:pt x="836627" y="40465"/>
                  </a:cubicBezTo>
                  <a:lnTo>
                    <a:pt x="40465" y="836627"/>
                  </a:lnTo>
                  <a:cubicBezTo>
                    <a:pt x="2477" y="874591"/>
                    <a:pt x="2477" y="936384"/>
                    <a:pt x="40465" y="974373"/>
                  </a:cubicBezTo>
                  <a:cubicBezTo>
                    <a:pt x="58853" y="992761"/>
                    <a:pt x="83324" y="1002905"/>
                    <a:pt x="109338" y="1002905"/>
                  </a:cubicBezTo>
                  <a:cubicBezTo>
                    <a:pt x="135353" y="1002905"/>
                    <a:pt x="159823" y="992785"/>
                    <a:pt x="178211" y="974373"/>
                  </a:cubicBezTo>
                  <a:lnTo>
                    <a:pt x="974373" y="178211"/>
                  </a:lnTo>
                  <a:cubicBezTo>
                    <a:pt x="1012361" y="140223"/>
                    <a:pt x="1012361" y="78453"/>
                    <a:pt x="974373" y="40465"/>
                  </a:cubicBezTo>
                  <a:cubicBezTo>
                    <a:pt x="955390" y="21483"/>
                    <a:pt x="930445" y="11980"/>
                    <a:pt x="905500" y="1198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31"/>
            <p:cNvSpPr/>
            <p:nvPr/>
          </p:nvSpPr>
          <p:spPr>
            <a:xfrm>
              <a:off x="114310" y="602506"/>
              <a:ext cx="430366" cy="430406"/>
            </a:xfrm>
            <a:custGeom>
              <a:avLst/>
              <a:gdLst/>
              <a:ahLst/>
              <a:cxnLst/>
              <a:rect l="l" t="t" r="r" b="b"/>
              <a:pathLst>
                <a:path w="381699" h="381735" extrusionOk="0">
                  <a:moveTo>
                    <a:pt x="77164" y="381736"/>
                  </a:moveTo>
                  <a:cubicBezTo>
                    <a:pt x="56566" y="381736"/>
                    <a:pt x="37180" y="373706"/>
                    <a:pt x="22593" y="359142"/>
                  </a:cubicBezTo>
                  <a:cubicBezTo>
                    <a:pt x="8030" y="344579"/>
                    <a:pt x="0" y="325193"/>
                    <a:pt x="0" y="304571"/>
                  </a:cubicBezTo>
                  <a:cubicBezTo>
                    <a:pt x="0" y="283950"/>
                    <a:pt x="8030" y="264587"/>
                    <a:pt x="22593" y="250000"/>
                  </a:cubicBezTo>
                  <a:lnTo>
                    <a:pt x="250000" y="22593"/>
                  </a:lnTo>
                  <a:cubicBezTo>
                    <a:pt x="264587" y="8030"/>
                    <a:pt x="283949" y="0"/>
                    <a:pt x="304571" y="0"/>
                  </a:cubicBezTo>
                  <a:cubicBezTo>
                    <a:pt x="325193" y="0"/>
                    <a:pt x="344555" y="8030"/>
                    <a:pt x="359142" y="22593"/>
                  </a:cubicBezTo>
                  <a:cubicBezTo>
                    <a:pt x="389219" y="52670"/>
                    <a:pt x="389219" y="101635"/>
                    <a:pt x="359142" y="131712"/>
                  </a:cubicBezTo>
                  <a:lnTo>
                    <a:pt x="131735" y="359118"/>
                  </a:lnTo>
                  <a:cubicBezTo>
                    <a:pt x="117148" y="373682"/>
                    <a:pt x="97786" y="381712"/>
                    <a:pt x="77164" y="381712"/>
                  </a:cubicBezTo>
                  <a:close/>
                  <a:moveTo>
                    <a:pt x="304571" y="8410"/>
                  </a:moveTo>
                  <a:cubicBezTo>
                    <a:pt x="286207" y="8410"/>
                    <a:pt x="268935" y="15561"/>
                    <a:pt x="255963" y="28556"/>
                  </a:cubicBezTo>
                  <a:lnTo>
                    <a:pt x="28556" y="255963"/>
                  </a:lnTo>
                  <a:cubicBezTo>
                    <a:pt x="15561" y="268959"/>
                    <a:pt x="8410" y="286207"/>
                    <a:pt x="8410" y="304595"/>
                  </a:cubicBezTo>
                  <a:cubicBezTo>
                    <a:pt x="8410" y="322983"/>
                    <a:pt x="15561" y="340231"/>
                    <a:pt x="28556" y="353227"/>
                  </a:cubicBezTo>
                  <a:cubicBezTo>
                    <a:pt x="41552" y="366222"/>
                    <a:pt x="58800" y="373373"/>
                    <a:pt x="77188" y="373373"/>
                  </a:cubicBezTo>
                  <a:cubicBezTo>
                    <a:pt x="95576" y="373373"/>
                    <a:pt x="112824" y="366222"/>
                    <a:pt x="125796" y="353227"/>
                  </a:cubicBezTo>
                  <a:lnTo>
                    <a:pt x="353203" y="125820"/>
                  </a:lnTo>
                  <a:cubicBezTo>
                    <a:pt x="380001" y="99021"/>
                    <a:pt x="380001" y="55379"/>
                    <a:pt x="353203" y="28580"/>
                  </a:cubicBezTo>
                  <a:cubicBezTo>
                    <a:pt x="340207" y="15585"/>
                    <a:pt x="322959" y="8434"/>
                    <a:pt x="304571" y="84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"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32"/>
          <p:cNvSpPr txBox="1">
            <a:spLocks noGrp="1"/>
          </p:cNvSpPr>
          <p:nvPr>
            <p:ph type="subTitle" idx="1"/>
          </p:nvPr>
        </p:nvSpPr>
        <p:spPr>
          <a:xfrm>
            <a:off x="715101" y="2404874"/>
            <a:ext cx="2497800" cy="12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53" name="Google Shape;1153;p32"/>
          <p:cNvSpPr txBox="1">
            <a:spLocks noGrp="1"/>
          </p:cNvSpPr>
          <p:nvPr>
            <p:ph type="subTitle" idx="2"/>
          </p:nvPr>
        </p:nvSpPr>
        <p:spPr>
          <a:xfrm>
            <a:off x="3323100" y="2404872"/>
            <a:ext cx="2497800" cy="12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54" name="Google Shape;1154;p32"/>
          <p:cNvSpPr txBox="1">
            <a:spLocks noGrp="1"/>
          </p:cNvSpPr>
          <p:nvPr>
            <p:ph type="subTitle" idx="3"/>
          </p:nvPr>
        </p:nvSpPr>
        <p:spPr>
          <a:xfrm>
            <a:off x="5931099" y="2404872"/>
            <a:ext cx="2497800" cy="12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55" name="Google Shape;1155;p32"/>
          <p:cNvSpPr txBox="1">
            <a:spLocks noGrp="1"/>
          </p:cNvSpPr>
          <p:nvPr>
            <p:ph type="subTitle" idx="4"/>
          </p:nvPr>
        </p:nvSpPr>
        <p:spPr>
          <a:xfrm>
            <a:off x="715101" y="2111475"/>
            <a:ext cx="2497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1156" name="Google Shape;1156;p32"/>
          <p:cNvSpPr txBox="1">
            <a:spLocks noGrp="1"/>
          </p:cNvSpPr>
          <p:nvPr>
            <p:ph type="subTitle" idx="5"/>
          </p:nvPr>
        </p:nvSpPr>
        <p:spPr>
          <a:xfrm>
            <a:off x="3323100" y="2111475"/>
            <a:ext cx="2497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1157" name="Google Shape;1157;p32"/>
          <p:cNvSpPr txBox="1">
            <a:spLocks noGrp="1"/>
          </p:cNvSpPr>
          <p:nvPr>
            <p:ph type="subTitle" idx="6"/>
          </p:nvPr>
        </p:nvSpPr>
        <p:spPr>
          <a:xfrm>
            <a:off x="5931099" y="2111475"/>
            <a:ext cx="2497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1158" name="Google Shape;1158;p32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59" name="Google Shape;1159;p32"/>
          <p:cNvSpPr txBox="1">
            <a:spLocks noGrp="1"/>
          </p:cNvSpPr>
          <p:nvPr>
            <p:ph type="title" idx="7" hasCustomPrompt="1"/>
          </p:nvPr>
        </p:nvSpPr>
        <p:spPr>
          <a:xfrm>
            <a:off x="1596651" y="1648984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60" name="Google Shape;1160;p32"/>
          <p:cNvSpPr txBox="1">
            <a:spLocks noGrp="1"/>
          </p:cNvSpPr>
          <p:nvPr>
            <p:ph type="title" idx="8" hasCustomPrompt="1"/>
          </p:nvPr>
        </p:nvSpPr>
        <p:spPr>
          <a:xfrm>
            <a:off x="4204650" y="1648984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61" name="Google Shape;1161;p32"/>
          <p:cNvSpPr txBox="1">
            <a:spLocks noGrp="1"/>
          </p:cNvSpPr>
          <p:nvPr>
            <p:ph type="title" idx="9" hasCustomPrompt="1"/>
          </p:nvPr>
        </p:nvSpPr>
        <p:spPr>
          <a:xfrm>
            <a:off x="6812649" y="1648984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162" name="Google Shape;1162;p32"/>
          <p:cNvGrpSpPr/>
          <p:nvPr/>
        </p:nvGrpSpPr>
        <p:grpSpPr>
          <a:xfrm>
            <a:off x="8530621" y="4170468"/>
            <a:ext cx="499089" cy="513267"/>
            <a:chOff x="4220079" y="1854297"/>
            <a:chExt cx="340373" cy="350042"/>
          </a:xfrm>
        </p:grpSpPr>
        <p:grpSp>
          <p:nvGrpSpPr>
            <p:cNvPr id="1163" name="Google Shape;1163;p32"/>
            <p:cNvGrpSpPr/>
            <p:nvPr/>
          </p:nvGrpSpPr>
          <p:grpSpPr>
            <a:xfrm>
              <a:off x="4220079" y="2179347"/>
              <a:ext cx="340373" cy="24992"/>
              <a:chOff x="4220079" y="2179347"/>
              <a:chExt cx="340373" cy="24992"/>
            </a:xfrm>
          </p:grpSpPr>
          <p:sp>
            <p:nvSpPr>
              <p:cNvPr id="1164" name="Google Shape;1164;p32"/>
              <p:cNvSpPr/>
              <p:nvPr/>
            </p:nvSpPr>
            <p:spPr>
              <a:xfrm>
                <a:off x="4220079" y="217934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5" name="Google Shape;1165;p32"/>
              <p:cNvSpPr/>
              <p:nvPr/>
            </p:nvSpPr>
            <p:spPr>
              <a:xfrm>
                <a:off x="4325206" y="217934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6" name="Google Shape;1166;p32"/>
              <p:cNvSpPr/>
              <p:nvPr/>
            </p:nvSpPr>
            <p:spPr>
              <a:xfrm>
                <a:off x="4430333" y="217934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7" name="Google Shape;1167;p32"/>
              <p:cNvSpPr/>
              <p:nvPr/>
            </p:nvSpPr>
            <p:spPr>
              <a:xfrm>
                <a:off x="4535460" y="217934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68" name="Google Shape;1168;p32"/>
            <p:cNvGrpSpPr/>
            <p:nvPr/>
          </p:nvGrpSpPr>
          <p:grpSpPr>
            <a:xfrm>
              <a:off x="4220079" y="2070989"/>
              <a:ext cx="340373" cy="24992"/>
              <a:chOff x="4220079" y="2070989"/>
              <a:chExt cx="340373" cy="24992"/>
            </a:xfrm>
          </p:grpSpPr>
          <p:sp>
            <p:nvSpPr>
              <p:cNvPr id="1169" name="Google Shape;1169;p32"/>
              <p:cNvSpPr/>
              <p:nvPr/>
            </p:nvSpPr>
            <p:spPr>
              <a:xfrm>
                <a:off x="4220079" y="2070989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0" name="Google Shape;1170;p32"/>
              <p:cNvSpPr/>
              <p:nvPr/>
            </p:nvSpPr>
            <p:spPr>
              <a:xfrm>
                <a:off x="4325206" y="2070989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1" name="Google Shape;1171;p32"/>
              <p:cNvSpPr/>
              <p:nvPr/>
            </p:nvSpPr>
            <p:spPr>
              <a:xfrm>
                <a:off x="4430333" y="2070989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2" name="Google Shape;1172;p32"/>
              <p:cNvSpPr/>
              <p:nvPr/>
            </p:nvSpPr>
            <p:spPr>
              <a:xfrm>
                <a:off x="4535460" y="2070989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3" name="Google Shape;1173;p32"/>
            <p:cNvGrpSpPr/>
            <p:nvPr/>
          </p:nvGrpSpPr>
          <p:grpSpPr>
            <a:xfrm>
              <a:off x="4220079" y="1962655"/>
              <a:ext cx="340373" cy="24992"/>
              <a:chOff x="4220079" y="1962655"/>
              <a:chExt cx="340373" cy="24992"/>
            </a:xfrm>
          </p:grpSpPr>
          <p:sp>
            <p:nvSpPr>
              <p:cNvPr id="1174" name="Google Shape;1174;p32"/>
              <p:cNvSpPr/>
              <p:nvPr/>
            </p:nvSpPr>
            <p:spPr>
              <a:xfrm>
                <a:off x="4220079" y="1962655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5" name="Google Shape;1175;p32"/>
              <p:cNvSpPr/>
              <p:nvPr/>
            </p:nvSpPr>
            <p:spPr>
              <a:xfrm>
                <a:off x="4325206" y="1962655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6" name="Google Shape;1176;p32"/>
              <p:cNvSpPr/>
              <p:nvPr/>
            </p:nvSpPr>
            <p:spPr>
              <a:xfrm>
                <a:off x="4430333" y="1962655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7" name="Google Shape;1177;p32"/>
              <p:cNvSpPr/>
              <p:nvPr/>
            </p:nvSpPr>
            <p:spPr>
              <a:xfrm>
                <a:off x="4535460" y="1962655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8" name="Google Shape;1178;p32"/>
            <p:cNvGrpSpPr/>
            <p:nvPr/>
          </p:nvGrpSpPr>
          <p:grpSpPr>
            <a:xfrm>
              <a:off x="4220079" y="1854297"/>
              <a:ext cx="340373" cy="24992"/>
              <a:chOff x="4220079" y="1854297"/>
              <a:chExt cx="340373" cy="24992"/>
            </a:xfrm>
          </p:grpSpPr>
          <p:sp>
            <p:nvSpPr>
              <p:cNvPr id="1179" name="Google Shape;1179;p32"/>
              <p:cNvSpPr/>
              <p:nvPr/>
            </p:nvSpPr>
            <p:spPr>
              <a:xfrm>
                <a:off x="4220079" y="185429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0" name="Google Shape;1180;p32"/>
              <p:cNvSpPr/>
              <p:nvPr/>
            </p:nvSpPr>
            <p:spPr>
              <a:xfrm>
                <a:off x="4325206" y="185429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24993" y="12496"/>
                    </a:moveTo>
                    <a:cubicBezTo>
                      <a:pt x="24993" y="19398"/>
                      <a:pt x="19398" y="24993"/>
                      <a:pt x="12496" y="24993"/>
                    </a:cubicBezTo>
                    <a:cubicBezTo>
                      <a:pt x="5595" y="24993"/>
                      <a:pt x="0" y="19398"/>
                      <a:pt x="0" y="12496"/>
                    </a:cubicBezTo>
                    <a:cubicBezTo>
                      <a:pt x="0" y="5595"/>
                      <a:pt x="5595" y="0"/>
                      <a:pt x="12496" y="0"/>
                    </a:cubicBezTo>
                    <a:cubicBezTo>
                      <a:pt x="19398" y="0"/>
                      <a:pt x="24993" y="5595"/>
                      <a:pt x="24993" y="1249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1" name="Google Shape;1181;p32"/>
              <p:cNvSpPr/>
              <p:nvPr/>
            </p:nvSpPr>
            <p:spPr>
              <a:xfrm>
                <a:off x="4430333" y="185429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2" name="Google Shape;1182;p32"/>
              <p:cNvSpPr/>
              <p:nvPr/>
            </p:nvSpPr>
            <p:spPr>
              <a:xfrm>
                <a:off x="4535460" y="185429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83" name="Google Shape;1183;p32"/>
          <p:cNvGrpSpPr/>
          <p:nvPr/>
        </p:nvGrpSpPr>
        <p:grpSpPr>
          <a:xfrm>
            <a:off x="-305174" y="-821786"/>
            <a:ext cx="10236445" cy="6472449"/>
            <a:chOff x="-305174" y="-821786"/>
            <a:chExt cx="10236445" cy="6472449"/>
          </a:xfrm>
        </p:grpSpPr>
        <p:grpSp>
          <p:nvGrpSpPr>
            <p:cNvPr id="1184" name="Google Shape;1184;p32"/>
            <p:cNvGrpSpPr/>
            <p:nvPr/>
          </p:nvGrpSpPr>
          <p:grpSpPr>
            <a:xfrm>
              <a:off x="7922929" y="-821786"/>
              <a:ext cx="2008342" cy="2293965"/>
              <a:chOff x="7922929" y="-821786"/>
              <a:chExt cx="2008342" cy="2293965"/>
            </a:xfrm>
          </p:grpSpPr>
          <p:sp>
            <p:nvSpPr>
              <p:cNvPr id="1185" name="Google Shape;1185;p32"/>
              <p:cNvSpPr/>
              <p:nvPr/>
            </p:nvSpPr>
            <p:spPr>
              <a:xfrm rot="-840520">
                <a:off x="8131143" y="-424840"/>
                <a:ext cx="1615092" cy="1727221"/>
              </a:xfrm>
              <a:custGeom>
                <a:avLst/>
                <a:gdLst/>
                <a:ahLst/>
                <a:cxnLst/>
                <a:rect l="l" t="t" r="r" b="b"/>
                <a:pathLst>
                  <a:path w="1281847" h="1370840" extrusionOk="0">
                    <a:moveTo>
                      <a:pt x="66614" y="501867"/>
                    </a:moveTo>
                    <a:cubicBezTo>
                      <a:pt x="91678" y="533179"/>
                      <a:pt x="121493" y="558244"/>
                      <a:pt x="154160" y="576941"/>
                    </a:cubicBezTo>
                    <a:cubicBezTo>
                      <a:pt x="244842" y="628827"/>
                      <a:pt x="297418" y="726352"/>
                      <a:pt x="288224" y="830433"/>
                    </a:cubicBezTo>
                    <a:cubicBezTo>
                      <a:pt x="275894" y="970151"/>
                      <a:pt x="322221" y="1114977"/>
                      <a:pt x="430864" y="1224808"/>
                    </a:cubicBezTo>
                    <a:cubicBezTo>
                      <a:pt x="603937" y="1399758"/>
                      <a:pt x="886176" y="1420023"/>
                      <a:pt x="1082770" y="1272014"/>
                    </a:cubicBezTo>
                    <a:cubicBezTo>
                      <a:pt x="1313028" y="1098679"/>
                      <a:pt x="1347880" y="770279"/>
                      <a:pt x="1164638" y="552874"/>
                    </a:cubicBezTo>
                    <a:cubicBezTo>
                      <a:pt x="1075904" y="447581"/>
                      <a:pt x="952864" y="388448"/>
                      <a:pt x="825714" y="377853"/>
                    </a:cubicBezTo>
                    <a:cubicBezTo>
                      <a:pt x="722606" y="369276"/>
                      <a:pt x="633539" y="303967"/>
                      <a:pt x="599328" y="206324"/>
                    </a:cubicBezTo>
                    <a:cubicBezTo>
                      <a:pt x="587307" y="172041"/>
                      <a:pt x="568966" y="139303"/>
                      <a:pt x="544140" y="109844"/>
                    </a:cubicBezTo>
                    <a:cubicBezTo>
                      <a:pt x="431576" y="-23697"/>
                      <a:pt x="230042" y="-37951"/>
                      <a:pt x="99708" y="80694"/>
                    </a:cubicBezTo>
                    <a:cubicBezTo>
                      <a:pt x="-19080" y="188838"/>
                      <a:pt x="-33762" y="376451"/>
                      <a:pt x="66614" y="50186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186" name="Google Shape;1186;p32"/>
              <p:cNvGrpSpPr/>
              <p:nvPr/>
            </p:nvGrpSpPr>
            <p:grpSpPr>
              <a:xfrm rot="-840983">
                <a:off x="8118248" y="-663642"/>
                <a:ext cx="1527249" cy="1800621"/>
                <a:chOff x="748471" y="3002789"/>
                <a:chExt cx="1212782" cy="1429866"/>
              </a:xfrm>
            </p:grpSpPr>
            <p:sp>
              <p:nvSpPr>
                <p:cNvPr id="1187" name="Google Shape;1187;p32"/>
                <p:cNvSpPr/>
                <p:nvPr/>
              </p:nvSpPr>
              <p:spPr>
                <a:xfrm rot="-4699508">
                  <a:off x="1361376" y="4267950"/>
                  <a:ext cx="8986" cy="266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0" h="266464" extrusionOk="0">
                      <a:moveTo>
                        <a:pt x="0" y="0"/>
                      </a:moveTo>
                      <a:lnTo>
                        <a:pt x="8980" y="0"/>
                      </a:lnTo>
                      <a:lnTo>
                        <a:pt x="8980" y="266464"/>
                      </a:lnTo>
                      <a:lnTo>
                        <a:pt x="0" y="26646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8" name="Google Shape;1188;p32"/>
                <p:cNvSpPr/>
                <p:nvPr/>
              </p:nvSpPr>
              <p:spPr>
                <a:xfrm rot="-4699508">
                  <a:off x="1372544" y="4089133"/>
                  <a:ext cx="8986" cy="518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0" h="518246" extrusionOk="0">
                      <a:moveTo>
                        <a:pt x="0" y="0"/>
                      </a:moveTo>
                      <a:lnTo>
                        <a:pt x="8980" y="0"/>
                      </a:lnTo>
                      <a:lnTo>
                        <a:pt x="8980" y="518246"/>
                      </a:lnTo>
                      <a:lnTo>
                        <a:pt x="0" y="51824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9" name="Google Shape;1189;p32"/>
                <p:cNvSpPr/>
                <p:nvPr/>
              </p:nvSpPr>
              <p:spPr>
                <a:xfrm rot="-4699508">
                  <a:off x="1383390" y="3963077"/>
                  <a:ext cx="8986" cy="664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0" h="664188" extrusionOk="0">
                      <a:moveTo>
                        <a:pt x="0" y="0"/>
                      </a:moveTo>
                      <a:lnTo>
                        <a:pt x="8980" y="0"/>
                      </a:lnTo>
                      <a:lnTo>
                        <a:pt x="8980" y="664189"/>
                      </a:lnTo>
                      <a:lnTo>
                        <a:pt x="0" y="66418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0" name="Google Shape;1190;p32"/>
                <p:cNvSpPr/>
                <p:nvPr/>
              </p:nvSpPr>
              <p:spPr>
                <a:xfrm rot="-4699508">
                  <a:off x="1393887" y="3858354"/>
                  <a:ext cx="8986" cy="767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0" h="767438" extrusionOk="0">
                      <a:moveTo>
                        <a:pt x="0" y="0"/>
                      </a:moveTo>
                      <a:lnTo>
                        <a:pt x="8980" y="0"/>
                      </a:lnTo>
                      <a:lnTo>
                        <a:pt x="8980" y="767439"/>
                      </a:lnTo>
                      <a:lnTo>
                        <a:pt x="0" y="76743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" name="Google Shape;1191;p32"/>
                <p:cNvSpPr/>
                <p:nvPr/>
              </p:nvSpPr>
              <p:spPr>
                <a:xfrm rot="-4699508">
                  <a:off x="1405026" y="3766465"/>
                  <a:ext cx="8986" cy="845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0" h="845363" extrusionOk="0">
                      <a:moveTo>
                        <a:pt x="0" y="0"/>
                      </a:moveTo>
                      <a:lnTo>
                        <a:pt x="8980" y="0"/>
                      </a:lnTo>
                      <a:lnTo>
                        <a:pt x="8980" y="845363"/>
                      </a:lnTo>
                      <a:lnTo>
                        <a:pt x="0" y="84536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" name="Google Shape;1192;p32"/>
                <p:cNvSpPr/>
                <p:nvPr/>
              </p:nvSpPr>
              <p:spPr>
                <a:xfrm rot="-4699508">
                  <a:off x="1416186" y="3684056"/>
                  <a:ext cx="8986" cy="904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0" h="904187" extrusionOk="0">
                      <a:moveTo>
                        <a:pt x="0" y="0"/>
                      </a:moveTo>
                      <a:lnTo>
                        <a:pt x="8980" y="0"/>
                      </a:lnTo>
                      <a:lnTo>
                        <a:pt x="8980" y="904187"/>
                      </a:lnTo>
                      <a:lnTo>
                        <a:pt x="0" y="90418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" name="Google Shape;1193;p32"/>
                <p:cNvSpPr/>
                <p:nvPr/>
              </p:nvSpPr>
              <p:spPr>
                <a:xfrm rot="-4699508">
                  <a:off x="1427099" y="3609884"/>
                  <a:ext cx="8986" cy="947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0" h="946570" extrusionOk="0">
                      <a:moveTo>
                        <a:pt x="0" y="0"/>
                      </a:moveTo>
                      <a:lnTo>
                        <a:pt x="8980" y="0"/>
                      </a:lnTo>
                      <a:lnTo>
                        <a:pt x="8980" y="946571"/>
                      </a:lnTo>
                      <a:lnTo>
                        <a:pt x="0" y="94657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" name="Google Shape;1194;p32"/>
                <p:cNvSpPr/>
                <p:nvPr/>
              </p:nvSpPr>
              <p:spPr>
                <a:xfrm rot="-4699508">
                  <a:off x="1437988" y="3542767"/>
                  <a:ext cx="8986" cy="975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0" h="974794" extrusionOk="0">
                      <a:moveTo>
                        <a:pt x="0" y="0"/>
                      </a:moveTo>
                      <a:lnTo>
                        <a:pt x="8980" y="0"/>
                      </a:lnTo>
                      <a:lnTo>
                        <a:pt x="8980" y="974795"/>
                      </a:lnTo>
                      <a:lnTo>
                        <a:pt x="0" y="97479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" name="Google Shape;1195;p32"/>
                <p:cNvSpPr/>
                <p:nvPr/>
              </p:nvSpPr>
              <p:spPr>
                <a:xfrm rot="-4699508">
                  <a:off x="1448937" y="3481869"/>
                  <a:ext cx="8986" cy="991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0" h="990640" extrusionOk="0">
                      <a:moveTo>
                        <a:pt x="0" y="0"/>
                      </a:moveTo>
                      <a:lnTo>
                        <a:pt x="8980" y="0"/>
                      </a:lnTo>
                      <a:lnTo>
                        <a:pt x="8980" y="990641"/>
                      </a:lnTo>
                      <a:lnTo>
                        <a:pt x="0" y="99064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6" name="Google Shape;1196;p32"/>
                <p:cNvSpPr/>
                <p:nvPr/>
              </p:nvSpPr>
              <p:spPr>
                <a:xfrm rot="-4699508">
                  <a:off x="1459572" y="3426460"/>
                  <a:ext cx="8986" cy="9960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0" h="995344" extrusionOk="0">
                      <a:moveTo>
                        <a:pt x="0" y="0"/>
                      </a:moveTo>
                      <a:lnTo>
                        <a:pt x="8980" y="0"/>
                      </a:lnTo>
                      <a:lnTo>
                        <a:pt x="8980" y="995344"/>
                      </a:lnTo>
                      <a:lnTo>
                        <a:pt x="0" y="99534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7" name="Google Shape;1197;p32"/>
                <p:cNvSpPr/>
                <p:nvPr/>
              </p:nvSpPr>
              <p:spPr>
                <a:xfrm rot="-4699508">
                  <a:off x="1465175" y="3370731"/>
                  <a:ext cx="8986" cy="99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0" h="998623" extrusionOk="0">
                      <a:moveTo>
                        <a:pt x="0" y="0"/>
                      </a:moveTo>
                      <a:lnTo>
                        <a:pt x="8980" y="0"/>
                      </a:lnTo>
                      <a:lnTo>
                        <a:pt x="8980" y="998623"/>
                      </a:lnTo>
                      <a:lnTo>
                        <a:pt x="0" y="99862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8" name="Google Shape;1198;p32"/>
                <p:cNvSpPr/>
                <p:nvPr/>
              </p:nvSpPr>
              <p:spPr>
                <a:xfrm rot="-4699508">
                  <a:off x="1462102" y="3310351"/>
                  <a:ext cx="8986" cy="100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0" h="1007651" extrusionOk="0">
                      <a:moveTo>
                        <a:pt x="0" y="0"/>
                      </a:moveTo>
                      <a:lnTo>
                        <a:pt x="8980" y="0"/>
                      </a:lnTo>
                      <a:lnTo>
                        <a:pt x="8980" y="1007651"/>
                      </a:lnTo>
                      <a:lnTo>
                        <a:pt x="0" y="100765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" name="Google Shape;1199;p32"/>
                <p:cNvSpPr/>
                <p:nvPr/>
              </p:nvSpPr>
              <p:spPr>
                <a:xfrm rot="-4699508">
                  <a:off x="1448045" y="3242748"/>
                  <a:ext cx="8986" cy="10272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0" h="1026514" extrusionOk="0">
                      <a:moveTo>
                        <a:pt x="0" y="0"/>
                      </a:moveTo>
                      <a:lnTo>
                        <a:pt x="8980" y="0"/>
                      </a:lnTo>
                      <a:lnTo>
                        <a:pt x="8980" y="1026514"/>
                      </a:lnTo>
                      <a:lnTo>
                        <a:pt x="0" y="102651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0" name="Google Shape;1200;p32"/>
                <p:cNvSpPr/>
                <p:nvPr/>
              </p:nvSpPr>
              <p:spPr>
                <a:xfrm rot="-4699508">
                  <a:off x="1417703" y="3162117"/>
                  <a:ext cx="8986" cy="1065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0" h="1064787" extrusionOk="0">
                      <a:moveTo>
                        <a:pt x="0" y="0"/>
                      </a:moveTo>
                      <a:lnTo>
                        <a:pt x="8980" y="0"/>
                      </a:lnTo>
                      <a:lnTo>
                        <a:pt x="8980" y="1064788"/>
                      </a:lnTo>
                      <a:lnTo>
                        <a:pt x="0" y="106478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1" name="Google Shape;1201;p32"/>
                <p:cNvSpPr/>
                <p:nvPr/>
              </p:nvSpPr>
              <p:spPr>
                <a:xfrm rot="-4699508">
                  <a:off x="1368346" y="3067115"/>
                  <a:ext cx="8986" cy="1124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0" h="1123849" extrusionOk="0">
                      <a:moveTo>
                        <a:pt x="0" y="0"/>
                      </a:moveTo>
                      <a:lnTo>
                        <a:pt x="8980" y="0"/>
                      </a:lnTo>
                      <a:lnTo>
                        <a:pt x="8980" y="1123849"/>
                      </a:lnTo>
                      <a:lnTo>
                        <a:pt x="0" y="112384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2" name="Google Shape;1202;p32"/>
                <p:cNvSpPr/>
                <p:nvPr/>
              </p:nvSpPr>
              <p:spPr>
                <a:xfrm rot="-4699508">
                  <a:off x="1331620" y="2998359"/>
                  <a:ext cx="8986" cy="11364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0" h="1135680" extrusionOk="0">
                      <a:moveTo>
                        <a:pt x="0" y="0"/>
                      </a:moveTo>
                      <a:lnTo>
                        <a:pt x="8980" y="0"/>
                      </a:lnTo>
                      <a:lnTo>
                        <a:pt x="8980" y="1135680"/>
                      </a:lnTo>
                      <a:lnTo>
                        <a:pt x="0" y="113568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3" name="Google Shape;1203;p32"/>
                <p:cNvSpPr/>
                <p:nvPr/>
              </p:nvSpPr>
              <p:spPr>
                <a:xfrm rot="-4699508">
                  <a:off x="1298919" y="2947741"/>
                  <a:ext cx="8986" cy="11137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0" h="1112944" extrusionOk="0">
                      <a:moveTo>
                        <a:pt x="0" y="0"/>
                      </a:moveTo>
                      <a:lnTo>
                        <a:pt x="8980" y="0"/>
                      </a:lnTo>
                      <a:lnTo>
                        <a:pt x="8980" y="1112944"/>
                      </a:lnTo>
                      <a:lnTo>
                        <a:pt x="0" y="111294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4" name="Google Shape;1204;p32"/>
                <p:cNvSpPr/>
                <p:nvPr/>
              </p:nvSpPr>
              <p:spPr>
                <a:xfrm rot="-4699508">
                  <a:off x="1259905" y="2915413"/>
                  <a:ext cx="8986" cy="1051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0" h="1051056" extrusionOk="0">
                      <a:moveTo>
                        <a:pt x="0" y="0"/>
                      </a:moveTo>
                      <a:lnTo>
                        <a:pt x="8980" y="0"/>
                      </a:lnTo>
                      <a:lnTo>
                        <a:pt x="8980" y="1051056"/>
                      </a:lnTo>
                      <a:lnTo>
                        <a:pt x="0" y="105105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5" name="Google Shape;1205;p32"/>
                <p:cNvSpPr/>
                <p:nvPr/>
              </p:nvSpPr>
              <p:spPr>
                <a:xfrm rot="-4699508">
                  <a:off x="1177927" y="2928540"/>
                  <a:ext cx="8986" cy="881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0" h="880548" extrusionOk="0">
                      <a:moveTo>
                        <a:pt x="0" y="0"/>
                      </a:moveTo>
                      <a:lnTo>
                        <a:pt x="8980" y="0"/>
                      </a:lnTo>
                      <a:lnTo>
                        <a:pt x="8980" y="880548"/>
                      </a:lnTo>
                      <a:lnTo>
                        <a:pt x="0" y="88054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6" name="Google Shape;1206;p32"/>
                <p:cNvSpPr/>
                <p:nvPr/>
              </p:nvSpPr>
              <p:spPr>
                <a:xfrm rot="-4699508">
                  <a:off x="1085261" y="2959715"/>
                  <a:ext cx="8986" cy="670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0" h="669581" extrusionOk="0">
                      <a:moveTo>
                        <a:pt x="0" y="0"/>
                      </a:moveTo>
                      <a:lnTo>
                        <a:pt x="8980" y="0"/>
                      </a:lnTo>
                      <a:lnTo>
                        <a:pt x="8980" y="669582"/>
                      </a:lnTo>
                      <a:lnTo>
                        <a:pt x="0" y="66958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7" name="Google Shape;1207;p32"/>
                <p:cNvSpPr/>
                <p:nvPr/>
              </p:nvSpPr>
              <p:spPr>
                <a:xfrm rot="-4699508">
                  <a:off x="1074339" y="2933977"/>
                  <a:ext cx="8986" cy="606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0" h="606101" extrusionOk="0">
                      <a:moveTo>
                        <a:pt x="0" y="0"/>
                      </a:moveTo>
                      <a:lnTo>
                        <a:pt x="8980" y="0"/>
                      </a:lnTo>
                      <a:lnTo>
                        <a:pt x="8980" y="606101"/>
                      </a:lnTo>
                      <a:lnTo>
                        <a:pt x="0" y="60610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8" name="Google Shape;1208;p32"/>
                <p:cNvSpPr/>
                <p:nvPr/>
              </p:nvSpPr>
              <p:spPr>
                <a:xfrm rot="-4699508">
                  <a:off x="1079789" y="2905280"/>
                  <a:ext cx="8986" cy="5556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0" h="555236" extrusionOk="0">
                      <a:moveTo>
                        <a:pt x="0" y="0"/>
                      </a:moveTo>
                      <a:lnTo>
                        <a:pt x="8980" y="0"/>
                      </a:lnTo>
                      <a:lnTo>
                        <a:pt x="8980" y="555237"/>
                      </a:lnTo>
                      <a:lnTo>
                        <a:pt x="0" y="5552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9" name="Google Shape;1209;p32"/>
                <p:cNvSpPr/>
                <p:nvPr/>
              </p:nvSpPr>
              <p:spPr>
                <a:xfrm rot="-4699508">
                  <a:off x="1090547" y="2885717"/>
                  <a:ext cx="8986" cy="4887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0" h="488383" extrusionOk="0">
                      <a:moveTo>
                        <a:pt x="0" y="0"/>
                      </a:moveTo>
                      <a:lnTo>
                        <a:pt x="8980" y="0"/>
                      </a:lnTo>
                      <a:lnTo>
                        <a:pt x="8980" y="488383"/>
                      </a:lnTo>
                      <a:lnTo>
                        <a:pt x="0" y="48838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0" name="Google Shape;1210;p32"/>
                <p:cNvSpPr/>
                <p:nvPr/>
              </p:nvSpPr>
              <p:spPr>
                <a:xfrm rot="-4699508">
                  <a:off x="1101685" y="2886719"/>
                  <a:ext cx="8986" cy="3808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0" h="380571" extrusionOk="0">
                      <a:moveTo>
                        <a:pt x="0" y="0"/>
                      </a:moveTo>
                      <a:lnTo>
                        <a:pt x="8980" y="0"/>
                      </a:lnTo>
                      <a:lnTo>
                        <a:pt x="8980" y="380572"/>
                      </a:lnTo>
                      <a:lnTo>
                        <a:pt x="0" y="38057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1" name="Google Shape;1211;p32"/>
                <p:cNvSpPr/>
                <p:nvPr/>
              </p:nvSpPr>
              <p:spPr>
                <a:xfrm rot="-4699508">
                  <a:off x="1113059" y="2940041"/>
                  <a:ext cx="8986" cy="1683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0" h="168250" extrusionOk="0">
                      <a:moveTo>
                        <a:pt x="0" y="0"/>
                      </a:moveTo>
                      <a:lnTo>
                        <a:pt x="8980" y="0"/>
                      </a:lnTo>
                      <a:lnTo>
                        <a:pt x="8980" y="168250"/>
                      </a:lnTo>
                      <a:lnTo>
                        <a:pt x="0" y="16825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212" name="Google Shape;1212;p32"/>
            <p:cNvGrpSpPr/>
            <p:nvPr/>
          </p:nvGrpSpPr>
          <p:grpSpPr>
            <a:xfrm>
              <a:off x="-305174" y="4231675"/>
              <a:ext cx="1536578" cy="1418988"/>
              <a:chOff x="-305174" y="4231675"/>
              <a:chExt cx="1536578" cy="1418988"/>
            </a:xfrm>
          </p:grpSpPr>
          <p:sp>
            <p:nvSpPr>
              <p:cNvPr id="1213" name="Google Shape;1213;p32"/>
              <p:cNvSpPr/>
              <p:nvPr/>
            </p:nvSpPr>
            <p:spPr>
              <a:xfrm>
                <a:off x="-305174" y="4231675"/>
                <a:ext cx="1306861" cy="1306861"/>
              </a:xfrm>
              <a:custGeom>
                <a:avLst/>
                <a:gdLst/>
                <a:ahLst/>
                <a:cxnLst/>
                <a:rect l="l" t="t" r="r" b="b"/>
                <a:pathLst>
                  <a:path w="935142" h="935142" extrusionOk="0">
                    <a:moveTo>
                      <a:pt x="935143" y="467571"/>
                    </a:moveTo>
                    <a:cubicBezTo>
                      <a:pt x="935143" y="725804"/>
                      <a:pt x="725805" y="935143"/>
                      <a:pt x="467572" y="935143"/>
                    </a:cubicBezTo>
                    <a:cubicBezTo>
                      <a:pt x="209339" y="935143"/>
                      <a:pt x="0" y="725804"/>
                      <a:pt x="0" y="467572"/>
                    </a:cubicBezTo>
                    <a:cubicBezTo>
                      <a:pt x="0" y="209339"/>
                      <a:pt x="209339" y="0"/>
                      <a:pt x="467572" y="0"/>
                    </a:cubicBezTo>
                    <a:cubicBezTo>
                      <a:pt x="725804" y="0"/>
                      <a:pt x="935143" y="209339"/>
                      <a:pt x="935143" y="46757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14" name="Google Shape;1214;p32"/>
              <p:cNvGrpSpPr/>
              <p:nvPr/>
            </p:nvGrpSpPr>
            <p:grpSpPr>
              <a:xfrm>
                <a:off x="157534" y="4576788"/>
                <a:ext cx="1073870" cy="1073875"/>
                <a:chOff x="5843303" y="751389"/>
                <a:chExt cx="768807" cy="768811"/>
              </a:xfrm>
            </p:grpSpPr>
            <p:sp>
              <p:nvSpPr>
                <p:cNvPr id="1215" name="Google Shape;1215;p32"/>
                <p:cNvSpPr/>
                <p:nvPr/>
              </p:nvSpPr>
              <p:spPr>
                <a:xfrm rot="-2700000">
                  <a:off x="5873937" y="869643"/>
                  <a:ext cx="182702" cy="7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600" h="7744" extrusionOk="0">
                      <a:moveTo>
                        <a:pt x="0" y="0"/>
                      </a:moveTo>
                      <a:lnTo>
                        <a:pt x="182601" y="0"/>
                      </a:lnTo>
                      <a:lnTo>
                        <a:pt x="182601" y="7745"/>
                      </a:lnTo>
                      <a:lnTo>
                        <a:pt x="0" y="77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6" name="Google Shape;1216;p32"/>
                <p:cNvSpPr/>
                <p:nvPr/>
              </p:nvSpPr>
              <p:spPr>
                <a:xfrm rot="-2700000">
                  <a:off x="5798746" y="900621"/>
                  <a:ext cx="395236" cy="7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016" h="7744" extrusionOk="0">
                      <a:moveTo>
                        <a:pt x="0" y="0"/>
                      </a:moveTo>
                      <a:lnTo>
                        <a:pt x="395016" y="0"/>
                      </a:lnTo>
                      <a:lnTo>
                        <a:pt x="395016" y="7745"/>
                      </a:lnTo>
                      <a:lnTo>
                        <a:pt x="0" y="77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7" name="Google Shape;1217;p32"/>
                <p:cNvSpPr/>
                <p:nvPr/>
              </p:nvSpPr>
              <p:spPr>
                <a:xfrm rot="-2700000">
                  <a:off x="5770916" y="931626"/>
                  <a:ext cx="512995" cy="7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710" h="7744" extrusionOk="0">
                      <a:moveTo>
                        <a:pt x="0" y="0"/>
                      </a:moveTo>
                      <a:lnTo>
                        <a:pt x="512711" y="0"/>
                      </a:lnTo>
                      <a:lnTo>
                        <a:pt x="512711" y="7745"/>
                      </a:lnTo>
                      <a:lnTo>
                        <a:pt x="0" y="77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8" name="Google Shape;1218;p32"/>
                <p:cNvSpPr/>
                <p:nvPr/>
              </p:nvSpPr>
              <p:spPr>
                <a:xfrm rot="-2700000">
                  <a:off x="5760003" y="962636"/>
                  <a:ext cx="596906" cy="7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574" h="7744" extrusionOk="0">
                      <a:moveTo>
                        <a:pt x="0" y="0"/>
                      </a:moveTo>
                      <a:lnTo>
                        <a:pt x="596575" y="0"/>
                      </a:lnTo>
                      <a:lnTo>
                        <a:pt x="596575" y="7745"/>
                      </a:lnTo>
                      <a:lnTo>
                        <a:pt x="0" y="77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9" name="Google Shape;1219;p32"/>
                <p:cNvSpPr/>
                <p:nvPr/>
              </p:nvSpPr>
              <p:spPr>
                <a:xfrm rot="-2700000">
                  <a:off x="5760904" y="993660"/>
                  <a:ext cx="657165" cy="7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800" h="7744" extrusionOk="0">
                      <a:moveTo>
                        <a:pt x="0" y="0"/>
                      </a:moveTo>
                      <a:lnTo>
                        <a:pt x="656800" y="0"/>
                      </a:lnTo>
                      <a:lnTo>
                        <a:pt x="656800" y="7745"/>
                      </a:lnTo>
                      <a:lnTo>
                        <a:pt x="0" y="77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0" name="Google Shape;1220;p32"/>
                <p:cNvSpPr/>
                <p:nvPr/>
              </p:nvSpPr>
              <p:spPr>
                <a:xfrm rot="-2700000">
                  <a:off x="5769326" y="1024661"/>
                  <a:ext cx="702424" cy="7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034" h="7744" extrusionOk="0">
                      <a:moveTo>
                        <a:pt x="0" y="0"/>
                      </a:moveTo>
                      <a:lnTo>
                        <a:pt x="702035" y="0"/>
                      </a:lnTo>
                      <a:lnTo>
                        <a:pt x="702035" y="7745"/>
                      </a:lnTo>
                      <a:lnTo>
                        <a:pt x="0" y="77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1" name="Google Shape;1221;p32"/>
                <p:cNvSpPr/>
                <p:nvPr/>
              </p:nvSpPr>
              <p:spPr>
                <a:xfrm rot="-2700000">
                  <a:off x="5784198" y="1055691"/>
                  <a:ext cx="734728" cy="7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4320" h="7744" extrusionOk="0">
                      <a:moveTo>
                        <a:pt x="0" y="0"/>
                      </a:moveTo>
                      <a:lnTo>
                        <a:pt x="734321" y="0"/>
                      </a:lnTo>
                      <a:lnTo>
                        <a:pt x="734321" y="7745"/>
                      </a:lnTo>
                      <a:lnTo>
                        <a:pt x="0" y="77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2" name="Google Shape;1222;p32"/>
                <p:cNvSpPr/>
                <p:nvPr/>
              </p:nvSpPr>
              <p:spPr>
                <a:xfrm rot="-2700000">
                  <a:off x="5805428" y="1086697"/>
                  <a:ext cx="754363" cy="7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944" h="7744" extrusionOk="0">
                      <a:moveTo>
                        <a:pt x="0" y="0"/>
                      </a:moveTo>
                      <a:lnTo>
                        <a:pt x="753945" y="0"/>
                      </a:lnTo>
                      <a:lnTo>
                        <a:pt x="753945" y="7745"/>
                      </a:lnTo>
                      <a:lnTo>
                        <a:pt x="0" y="77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3" name="Google Shape;1223;p32"/>
                <p:cNvSpPr/>
                <p:nvPr/>
              </p:nvSpPr>
              <p:spPr>
                <a:xfrm rot="-2700000">
                  <a:off x="5831726" y="1117756"/>
                  <a:ext cx="763825" cy="7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400" h="7744" extrusionOk="0">
                      <a:moveTo>
                        <a:pt x="0" y="0"/>
                      </a:moveTo>
                      <a:lnTo>
                        <a:pt x="763400" y="0"/>
                      </a:lnTo>
                      <a:lnTo>
                        <a:pt x="763400" y="7745"/>
                      </a:lnTo>
                      <a:lnTo>
                        <a:pt x="0" y="77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4" name="Google Shape;1224;p32"/>
                <p:cNvSpPr/>
                <p:nvPr/>
              </p:nvSpPr>
              <p:spPr>
                <a:xfrm rot="-2700000">
                  <a:off x="5862935" y="1148767"/>
                  <a:ext cx="763491" cy="7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067" h="7744" extrusionOk="0">
                      <a:moveTo>
                        <a:pt x="0" y="0"/>
                      </a:moveTo>
                      <a:lnTo>
                        <a:pt x="763067" y="0"/>
                      </a:lnTo>
                      <a:lnTo>
                        <a:pt x="763067" y="7745"/>
                      </a:lnTo>
                      <a:lnTo>
                        <a:pt x="0" y="77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5" name="Google Shape;1225;p32"/>
                <p:cNvSpPr/>
                <p:nvPr/>
              </p:nvSpPr>
              <p:spPr>
                <a:xfrm rot="-2700000">
                  <a:off x="5899030" y="1179813"/>
                  <a:ext cx="753318" cy="7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2899" h="7744" extrusionOk="0">
                      <a:moveTo>
                        <a:pt x="0" y="0"/>
                      </a:moveTo>
                      <a:lnTo>
                        <a:pt x="752899" y="0"/>
                      </a:lnTo>
                      <a:lnTo>
                        <a:pt x="752899" y="7745"/>
                      </a:lnTo>
                      <a:lnTo>
                        <a:pt x="0" y="77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6" name="Google Shape;1226;p32"/>
                <p:cNvSpPr/>
                <p:nvPr/>
              </p:nvSpPr>
              <p:spPr>
                <a:xfrm rot="-2700000">
                  <a:off x="5940505" y="1210827"/>
                  <a:ext cx="732447" cy="7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2040" h="7744" extrusionOk="0">
                      <a:moveTo>
                        <a:pt x="0" y="0"/>
                      </a:moveTo>
                      <a:lnTo>
                        <a:pt x="732040" y="0"/>
                      </a:lnTo>
                      <a:lnTo>
                        <a:pt x="732040" y="7745"/>
                      </a:lnTo>
                      <a:lnTo>
                        <a:pt x="0" y="77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7" name="Google Shape;1227;p32"/>
                <p:cNvSpPr/>
                <p:nvPr/>
              </p:nvSpPr>
              <p:spPr>
                <a:xfrm rot="-2700000">
                  <a:off x="5988188" y="1241885"/>
                  <a:ext cx="699121" cy="7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732" h="7744" extrusionOk="0">
                      <a:moveTo>
                        <a:pt x="0" y="0"/>
                      </a:moveTo>
                      <a:lnTo>
                        <a:pt x="698732" y="0"/>
                      </a:lnTo>
                      <a:lnTo>
                        <a:pt x="698732" y="7745"/>
                      </a:lnTo>
                      <a:lnTo>
                        <a:pt x="0" y="77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8" name="Google Shape;1228;p32"/>
                <p:cNvSpPr/>
                <p:nvPr/>
              </p:nvSpPr>
              <p:spPr>
                <a:xfrm rot="-2700000">
                  <a:off x="6042266" y="1272930"/>
                  <a:ext cx="652981" cy="7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618" h="7744" extrusionOk="0">
                      <a:moveTo>
                        <a:pt x="0" y="0"/>
                      </a:moveTo>
                      <a:lnTo>
                        <a:pt x="652619" y="0"/>
                      </a:lnTo>
                      <a:lnTo>
                        <a:pt x="652619" y="7745"/>
                      </a:lnTo>
                      <a:lnTo>
                        <a:pt x="0" y="77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9" name="Google Shape;1229;p32"/>
                <p:cNvSpPr/>
                <p:nvPr/>
              </p:nvSpPr>
              <p:spPr>
                <a:xfrm rot="-2700000">
                  <a:off x="6104206" y="1303969"/>
                  <a:ext cx="591130" cy="7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801" h="7744" extrusionOk="0">
                      <a:moveTo>
                        <a:pt x="0" y="0"/>
                      </a:moveTo>
                      <a:lnTo>
                        <a:pt x="590802" y="0"/>
                      </a:lnTo>
                      <a:lnTo>
                        <a:pt x="590802" y="7745"/>
                      </a:lnTo>
                      <a:lnTo>
                        <a:pt x="0" y="77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0" name="Google Shape;1230;p32"/>
                <p:cNvSpPr/>
                <p:nvPr/>
              </p:nvSpPr>
              <p:spPr>
                <a:xfrm rot="-2700000">
                  <a:off x="6178237" y="1335005"/>
                  <a:ext cx="505104" cy="7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823" h="7744" extrusionOk="0">
                      <a:moveTo>
                        <a:pt x="0" y="0"/>
                      </a:moveTo>
                      <a:lnTo>
                        <a:pt x="504824" y="0"/>
                      </a:lnTo>
                      <a:lnTo>
                        <a:pt x="504824" y="7745"/>
                      </a:lnTo>
                      <a:lnTo>
                        <a:pt x="0" y="77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1" name="Google Shape;1231;p32"/>
                <p:cNvSpPr/>
                <p:nvPr/>
              </p:nvSpPr>
              <p:spPr>
                <a:xfrm rot="-2700000">
                  <a:off x="6270208" y="1366048"/>
                  <a:ext cx="383184" cy="7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971" h="7744" extrusionOk="0">
                      <a:moveTo>
                        <a:pt x="0" y="0"/>
                      </a:moveTo>
                      <a:lnTo>
                        <a:pt x="382971" y="0"/>
                      </a:lnTo>
                      <a:lnTo>
                        <a:pt x="382971" y="7745"/>
                      </a:lnTo>
                      <a:lnTo>
                        <a:pt x="0" y="77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2" name="Google Shape;1232;p32"/>
                <p:cNvSpPr/>
                <p:nvPr/>
              </p:nvSpPr>
              <p:spPr>
                <a:xfrm rot="-2700000">
                  <a:off x="6416005" y="1397129"/>
                  <a:ext cx="153534" cy="7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449" h="7744" extrusionOk="0">
                      <a:moveTo>
                        <a:pt x="0" y="0"/>
                      </a:moveTo>
                      <a:lnTo>
                        <a:pt x="153450" y="0"/>
                      </a:lnTo>
                      <a:lnTo>
                        <a:pt x="153450" y="7745"/>
                      </a:lnTo>
                      <a:lnTo>
                        <a:pt x="0" y="77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1233" name="Google Shape;1233;p32"/>
          <p:cNvGrpSpPr/>
          <p:nvPr/>
        </p:nvGrpSpPr>
        <p:grpSpPr>
          <a:xfrm>
            <a:off x="237007" y="114306"/>
            <a:ext cx="5474602" cy="5385352"/>
            <a:chOff x="237007" y="114306"/>
            <a:chExt cx="5474602" cy="5385352"/>
          </a:xfrm>
        </p:grpSpPr>
        <p:grpSp>
          <p:nvGrpSpPr>
            <p:cNvPr id="1234" name="Google Shape;1234;p32"/>
            <p:cNvGrpSpPr/>
            <p:nvPr/>
          </p:nvGrpSpPr>
          <p:grpSpPr>
            <a:xfrm>
              <a:off x="237007" y="114306"/>
              <a:ext cx="653367" cy="551417"/>
              <a:chOff x="237007" y="114306"/>
              <a:chExt cx="653367" cy="551417"/>
            </a:xfrm>
          </p:grpSpPr>
          <p:sp>
            <p:nvSpPr>
              <p:cNvPr id="1235" name="Google Shape;1235;p32"/>
              <p:cNvSpPr/>
              <p:nvPr/>
            </p:nvSpPr>
            <p:spPr>
              <a:xfrm>
                <a:off x="237007" y="114306"/>
                <a:ext cx="551423" cy="551417"/>
              </a:xfrm>
              <a:custGeom>
                <a:avLst/>
                <a:gdLst/>
                <a:ahLst/>
                <a:cxnLst/>
                <a:rect l="l" t="t" r="r" b="b"/>
                <a:pathLst>
                  <a:path w="551423" h="551417" extrusionOk="0">
                    <a:moveTo>
                      <a:pt x="109338" y="551418"/>
                    </a:moveTo>
                    <a:cubicBezTo>
                      <a:pt x="81328" y="551418"/>
                      <a:pt x="53318" y="540750"/>
                      <a:pt x="31983" y="519440"/>
                    </a:cubicBezTo>
                    <a:cubicBezTo>
                      <a:pt x="-10661" y="476795"/>
                      <a:pt x="-10661" y="407376"/>
                      <a:pt x="31983" y="364731"/>
                    </a:cubicBezTo>
                    <a:lnTo>
                      <a:pt x="364731" y="31984"/>
                    </a:lnTo>
                    <a:cubicBezTo>
                      <a:pt x="407376" y="-10661"/>
                      <a:pt x="476795" y="-10661"/>
                      <a:pt x="519440" y="31984"/>
                    </a:cubicBezTo>
                    <a:cubicBezTo>
                      <a:pt x="562084" y="74628"/>
                      <a:pt x="562084" y="144048"/>
                      <a:pt x="519440" y="186692"/>
                    </a:cubicBezTo>
                    <a:lnTo>
                      <a:pt x="186692" y="519440"/>
                    </a:lnTo>
                    <a:cubicBezTo>
                      <a:pt x="165358" y="540774"/>
                      <a:pt x="137348" y="551418"/>
                      <a:pt x="109338" y="551418"/>
                    </a:cubicBezTo>
                    <a:close/>
                    <a:moveTo>
                      <a:pt x="442086" y="11980"/>
                    </a:moveTo>
                    <a:cubicBezTo>
                      <a:pt x="417140" y="11980"/>
                      <a:pt x="392195" y="21483"/>
                      <a:pt x="373212" y="40465"/>
                    </a:cubicBezTo>
                    <a:lnTo>
                      <a:pt x="40465" y="373213"/>
                    </a:lnTo>
                    <a:cubicBezTo>
                      <a:pt x="2477" y="411177"/>
                      <a:pt x="2477" y="472970"/>
                      <a:pt x="40465" y="510959"/>
                    </a:cubicBezTo>
                    <a:cubicBezTo>
                      <a:pt x="78430" y="548947"/>
                      <a:pt x="140223" y="548947"/>
                      <a:pt x="178211" y="510959"/>
                    </a:cubicBezTo>
                    <a:lnTo>
                      <a:pt x="510959" y="178211"/>
                    </a:lnTo>
                    <a:cubicBezTo>
                      <a:pt x="548947" y="140223"/>
                      <a:pt x="548947" y="78453"/>
                      <a:pt x="510959" y="40465"/>
                    </a:cubicBezTo>
                    <a:cubicBezTo>
                      <a:pt x="491977" y="21483"/>
                      <a:pt x="467031" y="11980"/>
                      <a:pt x="442086" y="1198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6" name="Google Shape;1236;p32"/>
              <p:cNvSpPr/>
              <p:nvPr/>
            </p:nvSpPr>
            <p:spPr>
              <a:xfrm>
                <a:off x="702702" y="347312"/>
                <a:ext cx="187672" cy="187690"/>
              </a:xfrm>
              <a:custGeom>
                <a:avLst/>
                <a:gdLst/>
                <a:ahLst/>
                <a:cxnLst/>
                <a:rect l="l" t="t" r="r" b="b"/>
                <a:pathLst>
                  <a:path w="187672" h="187690" extrusionOk="0">
                    <a:moveTo>
                      <a:pt x="49897" y="187690"/>
                    </a:moveTo>
                    <a:cubicBezTo>
                      <a:pt x="36569" y="187690"/>
                      <a:pt x="24025" y="182487"/>
                      <a:pt x="14593" y="173079"/>
                    </a:cubicBezTo>
                    <a:cubicBezTo>
                      <a:pt x="-4864" y="153622"/>
                      <a:pt x="-4864" y="121953"/>
                      <a:pt x="14593" y="102472"/>
                    </a:cubicBezTo>
                    <a:lnTo>
                      <a:pt x="102472" y="14593"/>
                    </a:lnTo>
                    <a:cubicBezTo>
                      <a:pt x="121929" y="-4864"/>
                      <a:pt x="153598" y="-4864"/>
                      <a:pt x="173079" y="14593"/>
                    </a:cubicBezTo>
                    <a:cubicBezTo>
                      <a:pt x="192536" y="34050"/>
                      <a:pt x="192536" y="65719"/>
                      <a:pt x="173079" y="85200"/>
                    </a:cubicBezTo>
                    <a:lnTo>
                      <a:pt x="85200" y="173079"/>
                    </a:lnTo>
                    <a:cubicBezTo>
                      <a:pt x="75769" y="182511"/>
                      <a:pt x="63224" y="187690"/>
                      <a:pt x="49897" y="187690"/>
                    </a:cubicBezTo>
                    <a:close/>
                    <a:moveTo>
                      <a:pt x="137776" y="8392"/>
                    </a:moveTo>
                    <a:cubicBezTo>
                      <a:pt x="127133" y="8392"/>
                      <a:pt x="116512" y="12431"/>
                      <a:pt x="108411" y="20532"/>
                    </a:cubicBezTo>
                    <a:lnTo>
                      <a:pt x="20532" y="108412"/>
                    </a:lnTo>
                    <a:cubicBezTo>
                      <a:pt x="4330" y="124590"/>
                      <a:pt x="4330" y="150937"/>
                      <a:pt x="20532" y="167140"/>
                    </a:cubicBezTo>
                    <a:cubicBezTo>
                      <a:pt x="28372" y="174980"/>
                      <a:pt x="38802" y="179304"/>
                      <a:pt x="49897" y="179304"/>
                    </a:cubicBezTo>
                    <a:cubicBezTo>
                      <a:pt x="60991" y="179304"/>
                      <a:pt x="71421" y="174980"/>
                      <a:pt x="79261" y="167140"/>
                    </a:cubicBezTo>
                    <a:lnTo>
                      <a:pt x="167140" y="79261"/>
                    </a:lnTo>
                    <a:cubicBezTo>
                      <a:pt x="183343" y="63082"/>
                      <a:pt x="183343" y="36735"/>
                      <a:pt x="167140" y="20532"/>
                    </a:cubicBezTo>
                    <a:cubicBezTo>
                      <a:pt x="159039" y="12431"/>
                      <a:pt x="148419" y="8392"/>
                      <a:pt x="137776" y="839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37" name="Google Shape;1237;p32"/>
            <p:cNvGrpSpPr/>
            <p:nvPr/>
          </p:nvGrpSpPr>
          <p:grpSpPr>
            <a:xfrm>
              <a:off x="4696772" y="4484756"/>
              <a:ext cx="1014837" cy="1014902"/>
              <a:chOff x="4696772" y="4484756"/>
              <a:chExt cx="1014837" cy="1014902"/>
            </a:xfrm>
          </p:grpSpPr>
          <p:sp>
            <p:nvSpPr>
              <p:cNvPr id="1238" name="Google Shape;1238;p32"/>
              <p:cNvSpPr/>
              <p:nvPr/>
            </p:nvSpPr>
            <p:spPr>
              <a:xfrm>
                <a:off x="4696772" y="4484756"/>
                <a:ext cx="1014837" cy="1014902"/>
              </a:xfrm>
              <a:custGeom>
                <a:avLst/>
                <a:gdLst/>
                <a:ahLst/>
                <a:cxnLst/>
                <a:rect l="l" t="t" r="r" b="b"/>
                <a:pathLst>
                  <a:path w="1014837" h="1014902" extrusionOk="0">
                    <a:moveTo>
                      <a:pt x="109338" y="1014879"/>
                    </a:moveTo>
                    <a:cubicBezTo>
                      <a:pt x="80116" y="1014879"/>
                      <a:pt x="52653" y="1003499"/>
                      <a:pt x="31984" y="982830"/>
                    </a:cubicBezTo>
                    <a:cubicBezTo>
                      <a:pt x="-10661" y="940185"/>
                      <a:pt x="-10661" y="870766"/>
                      <a:pt x="31984" y="828121"/>
                    </a:cubicBezTo>
                    <a:lnTo>
                      <a:pt x="828145" y="31984"/>
                    </a:lnTo>
                    <a:cubicBezTo>
                      <a:pt x="870790" y="-10661"/>
                      <a:pt x="940210" y="-10661"/>
                      <a:pt x="982854" y="31984"/>
                    </a:cubicBezTo>
                    <a:cubicBezTo>
                      <a:pt x="1025499" y="74628"/>
                      <a:pt x="1025499" y="144048"/>
                      <a:pt x="982854" y="186692"/>
                    </a:cubicBezTo>
                    <a:lnTo>
                      <a:pt x="186693" y="982854"/>
                    </a:lnTo>
                    <a:cubicBezTo>
                      <a:pt x="166024" y="1003523"/>
                      <a:pt x="138560" y="1014903"/>
                      <a:pt x="109338" y="1014903"/>
                    </a:cubicBezTo>
                    <a:close/>
                    <a:moveTo>
                      <a:pt x="905500" y="11980"/>
                    </a:moveTo>
                    <a:cubicBezTo>
                      <a:pt x="880554" y="11980"/>
                      <a:pt x="855609" y="21483"/>
                      <a:pt x="836627" y="40465"/>
                    </a:cubicBezTo>
                    <a:lnTo>
                      <a:pt x="40465" y="836627"/>
                    </a:lnTo>
                    <a:cubicBezTo>
                      <a:pt x="2477" y="874591"/>
                      <a:pt x="2477" y="936384"/>
                      <a:pt x="40465" y="974373"/>
                    </a:cubicBezTo>
                    <a:cubicBezTo>
                      <a:pt x="58853" y="992761"/>
                      <a:pt x="83324" y="1002905"/>
                      <a:pt x="109338" y="1002905"/>
                    </a:cubicBezTo>
                    <a:cubicBezTo>
                      <a:pt x="135353" y="1002905"/>
                      <a:pt x="159823" y="992785"/>
                      <a:pt x="178211" y="974373"/>
                    </a:cubicBezTo>
                    <a:lnTo>
                      <a:pt x="974373" y="178211"/>
                    </a:lnTo>
                    <a:cubicBezTo>
                      <a:pt x="1012361" y="140223"/>
                      <a:pt x="1012361" y="78453"/>
                      <a:pt x="974373" y="40465"/>
                    </a:cubicBezTo>
                    <a:cubicBezTo>
                      <a:pt x="955390" y="21483"/>
                      <a:pt x="930445" y="11980"/>
                      <a:pt x="905500" y="1198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9" name="Google Shape;1239;p32"/>
              <p:cNvSpPr/>
              <p:nvPr/>
            </p:nvSpPr>
            <p:spPr>
              <a:xfrm>
                <a:off x="4984229" y="4982931"/>
                <a:ext cx="381699" cy="381735"/>
              </a:xfrm>
              <a:custGeom>
                <a:avLst/>
                <a:gdLst/>
                <a:ahLst/>
                <a:cxnLst/>
                <a:rect l="l" t="t" r="r" b="b"/>
                <a:pathLst>
                  <a:path w="381699" h="381735" extrusionOk="0">
                    <a:moveTo>
                      <a:pt x="77164" y="381736"/>
                    </a:moveTo>
                    <a:cubicBezTo>
                      <a:pt x="56566" y="381736"/>
                      <a:pt x="37180" y="373706"/>
                      <a:pt x="22593" y="359142"/>
                    </a:cubicBezTo>
                    <a:cubicBezTo>
                      <a:pt x="8030" y="344579"/>
                      <a:pt x="0" y="325193"/>
                      <a:pt x="0" y="304571"/>
                    </a:cubicBezTo>
                    <a:cubicBezTo>
                      <a:pt x="0" y="283950"/>
                      <a:pt x="8030" y="264587"/>
                      <a:pt x="22593" y="250000"/>
                    </a:cubicBezTo>
                    <a:lnTo>
                      <a:pt x="250000" y="22593"/>
                    </a:lnTo>
                    <a:cubicBezTo>
                      <a:pt x="264587" y="8030"/>
                      <a:pt x="283949" y="0"/>
                      <a:pt x="304571" y="0"/>
                    </a:cubicBezTo>
                    <a:cubicBezTo>
                      <a:pt x="325193" y="0"/>
                      <a:pt x="344555" y="8030"/>
                      <a:pt x="359142" y="22593"/>
                    </a:cubicBezTo>
                    <a:cubicBezTo>
                      <a:pt x="389219" y="52670"/>
                      <a:pt x="389219" y="101635"/>
                      <a:pt x="359142" y="131712"/>
                    </a:cubicBezTo>
                    <a:lnTo>
                      <a:pt x="131735" y="359118"/>
                    </a:lnTo>
                    <a:cubicBezTo>
                      <a:pt x="117148" y="373682"/>
                      <a:pt x="97786" y="381712"/>
                      <a:pt x="77164" y="381712"/>
                    </a:cubicBezTo>
                    <a:close/>
                    <a:moveTo>
                      <a:pt x="304571" y="8410"/>
                    </a:moveTo>
                    <a:cubicBezTo>
                      <a:pt x="286207" y="8410"/>
                      <a:pt x="268935" y="15561"/>
                      <a:pt x="255963" y="28556"/>
                    </a:cubicBezTo>
                    <a:lnTo>
                      <a:pt x="28556" y="255963"/>
                    </a:lnTo>
                    <a:cubicBezTo>
                      <a:pt x="15561" y="268959"/>
                      <a:pt x="8410" y="286207"/>
                      <a:pt x="8410" y="304595"/>
                    </a:cubicBezTo>
                    <a:cubicBezTo>
                      <a:pt x="8410" y="322983"/>
                      <a:pt x="15561" y="340231"/>
                      <a:pt x="28556" y="353227"/>
                    </a:cubicBezTo>
                    <a:cubicBezTo>
                      <a:pt x="41552" y="366222"/>
                      <a:pt x="58800" y="373373"/>
                      <a:pt x="77188" y="373373"/>
                    </a:cubicBezTo>
                    <a:cubicBezTo>
                      <a:pt x="95576" y="373373"/>
                      <a:pt x="112824" y="366222"/>
                      <a:pt x="125796" y="353227"/>
                    </a:cubicBezTo>
                    <a:lnTo>
                      <a:pt x="353203" y="125820"/>
                    </a:lnTo>
                    <a:cubicBezTo>
                      <a:pt x="380001" y="99021"/>
                      <a:pt x="380001" y="55379"/>
                      <a:pt x="353203" y="28580"/>
                    </a:cubicBezTo>
                    <a:cubicBezTo>
                      <a:pt x="340207" y="15585"/>
                      <a:pt x="322959" y="8434"/>
                      <a:pt x="304571" y="84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33"/>
          <p:cNvSpPr txBox="1">
            <a:spLocks noGrp="1"/>
          </p:cNvSpPr>
          <p:nvPr>
            <p:ph type="subTitle" idx="1"/>
          </p:nvPr>
        </p:nvSpPr>
        <p:spPr>
          <a:xfrm>
            <a:off x="1440925" y="1507175"/>
            <a:ext cx="2967000" cy="37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1242" name="Google Shape;1242;p33"/>
          <p:cNvSpPr txBox="1">
            <a:spLocks noGrp="1"/>
          </p:cNvSpPr>
          <p:nvPr>
            <p:ph type="subTitle" idx="2"/>
          </p:nvPr>
        </p:nvSpPr>
        <p:spPr>
          <a:xfrm>
            <a:off x="1440928" y="1783141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43" name="Google Shape;1243;p33"/>
          <p:cNvSpPr txBox="1">
            <a:spLocks noGrp="1"/>
          </p:cNvSpPr>
          <p:nvPr>
            <p:ph type="subTitle" idx="3"/>
          </p:nvPr>
        </p:nvSpPr>
        <p:spPr>
          <a:xfrm>
            <a:off x="4736079" y="1783141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44" name="Google Shape;1244;p33"/>
          <p:cNvSpPr txBox="1">
            <a:spLocks noGrp="1"/>
          </p:cNvSpPr>
          <p:nvPr>
            <p:ph type="subTitle" idx="4"/>
          </p:nvPr>
        </p:nvSpPr>
        <p:spPr>
          <a:xfrm>
            <a:off x="1440928" y="3424025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45" name="Google Shape;1245;p33"/>
          <p:cNvSpPr txBox="1">
            <a:spLocks noGrp="1"/>
          </p:cNvSpPr>
          <p:nvPr>
            <p:ph type="subTitle" idx="5"/>
          </p:nvPr>
        </p:nvSpPr>
        <p:spPr>
          <a:xfrm>
            <a:off x="4736079" y="3424025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46" name="Google Shape;1246;p33"/>
          <p:cNvSpPr txBox="1">
            <a:spLocks noGrp="1"/>
          </p:cNvSpPr>
          <p:nvPr>
            <p:ph type="subTitle" idx="6"/>
          </p:nvPr>
        </p:nvSpPr>
        <p:spPr>
          <a:xfrm>
            <a:off x="1440925" y="3148175"/>
            <a:ext cx="2967000" cy="37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1247" name="Google Shape;1247;p33"/>
          <p:cNvSpPr txBox="1">
            <a:spLocks noGrp="1"/>
          </p:cNvSpPr>
          <p:nvPr>
            <p:ph type="subTitle" idx="7"/>
          </p:nvPr>
        </p:nvSpPr>
        <p:spPr>
          <a:xfrm>
            <a:off x="4736075" y="1507175"/>
            <a:ext cx="2967000" cy="37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1248" name="Google Shape;1248;p33"/>
          <p:cNvSpPr txBox="1">
            <a:spLocks noGrp="1"/>
          </p:cNvSpPr>
          <p:nvPr>
            <p:ph type="subTitle" idx="8"/>
          </p:nvPr>
        </p:nvSpPr>
        <p:spPr>
          <a:xfrm>
            <a:off x="4736075" y="3148175"/>
            <a:ext cx="2967000" cy="37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1249" name="Google Shape;1249;p33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250" name="Google Shape;1250;p33"/>
          <p:cNvGrpSpPr/>
          <p:nvPr/>
        </p:nvGrpSpPr>
        <p:grpSpPr>
          <a:xfrm>
            <a:off x="8128735" y="4263860"/>
            <a:ext cx="900969" cy="689271"/>
            <a:chOff x="8128735" y="4263860"/>
            <a:chExt cx="900969" cy="689271"/>
          </a:xfrm>
        </p:grpSpPr>
        <p:sp>
          <p:nvSpPr>
            <p:cNvPr id="1251" name="Google Shape;1251;p33"/>
            <p:cNvSpPr/>
            <p:nvPr/>
          </p:nvSpPr>
          <p:spPr>
            <a:xfrm>
              <a:off x="8340342" y="4263860"/>
              <a:ext cx="689361" cy="689271"/>
            </a:xfrm>
            <a:custGeom>
              <a:avLst/>
              <a:gdLst/>
              <a:ahLst/>
              <a:cxnLst/>
              <a:rect l="l" t="t" r="r" b="b"/>
              <a:pathLst>
                <a:path w="551489" h="551417" extrusionOk="0">
                  <a:moveTo>
                    <a:pt x="109338" y="551418"/>
                  </a:moveTo>
                  <a:cubicBezTo>
                    <a:pt x="81328" y="551418"/>
                    <a:pt x="53318" y="540751"/>
                    <a:pt x="31983" y="519440"/>
                  </a:cubicBezTo>
                  <a:cubicBezTo>
                    <a:pt x="-10661" y="476795"/>
                    <a:pt x="-10661" y="407376"/>
                    <a:pt x="31983" y="364731"/>
                  </a:cubicBezTo>
                  <a:lnTo>
                    <a:pt x="364731" y="31983"/>
                  </a:lnTo>
                  <a:cubicBezTo>
                    <a:pt x="407376" y="-10661"/>
                    <a:pt x="476795" y="-10661"/>
                    <a:pt x="519440" y="31983"/>
                  </a:cubicBezTo>
                  <a:cubicBezTo>
                    <a:pt x="540109" y="52653"/>
                    <a:pt x="551489" y="80116"/>
                    <a:pt x="551489" y="109338"/>
                  </a:cubicBezTo>
                  <a:cubicBezTo>
                    <a:pt x="551489" y="138560"/>
                    <a:pt x="540109" y="166023"/>
                    <a:pt x="519440" y="186692"/>
                  </a:cubicBezTo>
                  <a:lnTo>
                    <a:pt x="186693" y="519440"/>
                  </a:lnTo>
                  <a:cubicBezTo>
                    <a:pt x="165358" y="540774"/>
                    <a:pt x="137348" y="551418"/>
                    <a:pt x="109338" y="551418"/>
                  </a:cubicBezTo>
                  <a:close/>
                  <a:moveTo>
                    <a:pt x="442086" y="11932"/>
                  </a:moveTo>
                  <a:cubicBezTo>
                    <a:pt x="416071" y="11932"/>
                    <a:pt x="391625" y="22053"/>
                    <a:pt x="373213" y="40465"/>
                  </a:cubicBezTo>
                  <a:lnTo>
                    <a:pt x="40465" y="373213"/>
                  </a:lnTo>
                  <a:cubicBezTo>
                    <a:pt x="2477" y="411177"/>
                    <a:pt x="2477" y="472970"/>
                    <a:pt x="40465" y="510959"/>
                  </a:cubicBezTo>
                  <a:cubicBezTo>
                    <a:pt x="78453" y="548947"/>
                    <a:pt x="140223" y="548923"/>
                    <a:pt x="178211" y="510959"/>
                  </a:cubicBezTo>
                  <a:lnTo>
                    <a:pt x="510959" y="178211"/>
                  </a:lnTo>
                  <a:cubicBezTo>
                    <a:pt x="529347" y="159823"/>
                    <a:pt x="539492" y="135352"/>
                    <a:pt x="539492" y="109338"/>
                  </a:cubicBezTo>
                  <a:cubicBezTo>
                    <a:pt x="539492" y="83324"/>
                    <a:pt x="529347" y="58853"/>
                    <a:pt x="510959" y="40465"/>
                  </a:cubicBezTo>
                  <a:cubicBezTo>
                    <a:pt x="492571" y="22077"/>
                    <a:pt x="468100" y="11932"/>
                    <a:pt x="442086" y="119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33"/>
            <p:cNvSpPr/>
            <p:nvPr/>
          </p:nvSpPr>
          <p:spPr>
            <a:xfrm>
              <a:off x="8128735" y="4474132"/>
              <a:ext cx="477124" cy="477139"/>
            </a:xfrm>
            <a:custGeom>
              <a:avLst/>
              <a:gdLst/>
              <a:ahLst/>
              <a:cxnLst/>
              <a:rect l="l" t="t" r="r" b="b"/>
              <a:pathLst>
                <a:path w="381699" h="381711" extrusionOk="0">
                  <a:moveTo>
                    <a:pt x="77129" y="381688"/>
                  </a:moveTo>
                  <a:cubicBezTo>
                    <a:pt x="57363" y="381688"/>
                    <a:pt x="37620" y="374157"/>
                    <a:pt x="22558" y="359119"/>
                  </a:cubicBezTo>
                  <a:cubicBezTo>
                    <a:pt x="-7519" y="329041"/>
                    <a:pt x="-7519" y="280077"/>
                    <a:pt x="22558" y="250000"/>
                  </a:cubicBezTo>
                  <a:lnTo>
                    <a:pt x="249964" y="22593"/>
                  </a:lnTo>
                  <a:cubicBezTo>
                    <a:pt x="264552" y="8030"/>
                    <a:pt x="283914" y="0"/>
                    <a:pt x="304535" y="0"/>
                  </a:cubicBezTo>
                  <a:cubicBezTo>
                    <a:pt x="325157" y="0"/>
                    <a:pt x="344519" y="8030"/>
                    <a:pt x="359106" y="22593"/>
                  </a:cubicBezTo>
                  <a:cubicBezTo>
                    <a:pt x="373670" y="37157"/>
                    <a:pt x="381700" y="56543"/>
                    <a:pt x="381700" y="77164"/>
                  </a:cubicBezTo>
                  <a:cubicBezTo>
                    <a:pt x="381700" y="97786"/>
                    <a:pt x="373670" y="117148"/>
                    <a:pt x="359106" y="131735"/>
                  </a:cubicBezTo>
                  <a:lnTo>
                    <a:pt x="131699" y="359142"/>
                  </a:lnTo>
                  <a:cubicBezTo>
                    <a:pt x="116661" y="374181"/>
                    <a:pt x="96895" y="381712"/>
                    <a:pt x="77129" y="381712"/>
                  </a:cubicBezTo>
                  <a:close/>
                  <a:moveTo>
                    <a:pt x="304535" y="8410"/>
                  </a:moveTo>
                  <a:cubicBezTo>
                    <a:pt x="286171" y="8410"/>
                    <a:pt x="268899" y="15561"/>
                    <a:pt x="255928" y="28557"/>
                  </a:cubicBezTo>
                  <a:lnTo>
                    <a:pt x="28521" y="255963"/>
                  </a:lnTo>
                  <a:cubicBezTo>
                    <a:pt x="1722" y="282762"/>
                    <a:pt x="1722" y="326404"/>
                    <a:pt x="28521" y="353203"/>
                  </a:cubicBezTo>
                  <a:cubicBezTo>
                    <a:pt x="55319" y="380001"/>
                    <a:pt x="98962" y="380001"/>
                    <a:pt x="125760" y="353203"/>
                  </a:cubicBezTo>
                  <a:lnTo>
                    <a:pt x="353167" y="125796"/>
                  </a:lnTo>
                  <a:cubicBezTo>
                    <a:pt x="366163" y="112801"/>
                    <a:pt x="373314" y="95529"/>
                    <a:pt x="373314" y="77164"/>
                  </a:cubicBezTo>
                  <a:cubicBezTo>
                    <a:pt x="373314" y="58800"/>
                    <a:pt x="366163" y="41528"/>
                    <a:pt x="353167" y="28533"/>
                  </a:cubicBezTo>
                  <a:cubicBezTo>
                    <a:pt x="340172" y="15538"/>
                    <a:pt x="322924" y="8386"/>
                    <a:pt x="304535" y="83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3" name="Google Shape;1253;p33"/>
          <p:cNvGrpSpPr/>
          <p:nvPr/>
        </p:nvGrpSpPr>
        <p:grpSpPr>
          <a:xfrm>
            <a:off x="114296" y="534993"/>
            <a:ext cx="499089" cy="513267"/>
            <a:chOff x="4220079" y="1854297"/>
            <a:chExt cx="340373" cy="350042"/>
          </a:xfrm>
        </p:grpSpPr>
        <p:grpSp>
          <p:nvGrpSpPr>
            <p:cNvPr id="1254" name="Google Shape;1254;p33"/>
            <p:cNvGrpSpPr/>
            <p:nvPr/>
          </p:nvGrpSpPr>
          <p:grpSpPr>
            <a:xfrm>
              <a:off x="4220079" y="2179347"/>
              <a:ext cx="340373" cy="24992"/>
              <a:chOff x="4220079" y="2179347"/>
              <a:chExt cx="340373" cy="24992"/>
            </a:xfrm>
          </p:grpSpPr>
          <p:sp>
            <p:nvSpPr>
              <p:cNvPr id="1255" name="Google Shape;1255;p33"/>
              <p:cNvSpPr/>
              <p:nvPr/>
            </p:nvSpPr>
            <p:spPr>
              <a:xfrm>
                <a:off x="4220079" y="217934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6" name="Google Shape;1256;p33"/>
              <p:cNvSpPr/>
              <p:nvPr/>
            </p:nvSpPr>
            <p:spPr>
              <a:xfrm>
                <a:off x="4325206" y="217934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7" name="Google Shape;1257;p33"/>
              <p:cNvSpPr/>
              <p:nvPr/>
            </p:nvSpPr>
            <p:spPr>
              <a:xfrm>
                <a:off x="4430333" y="217934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8" name="Google Shape;1258;p33"/>
              <p:cNvSpPr/>
              <p:nvPr/>
            </p:nvSpPr>
            <p:spPr>
              <a:xfrm>
                <a:off x="4535460" y="217934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59" name="Google Shape;1259;p33"/>
            <p:cNvGrpSpPr/>
            <p:nvPr/>
          </p:nvGrpSpPr>
          <p:grpSpPr>
            <a:xfrm>
              <a:off x="4220079" y="2070989"/>
              <a:ext cx="340373" cy="24992"/>
              <a:chOff x="4220079" y="2070989"/>
              <a:chExt cx="340373" cy="24992"/>
            </a:xfrm>
          </p:grpSpPr>
          <p:sp>
            <p:nvSpPr>
              <p:cNvPr id="1260" name="Google Shape;1260;p33"/>
              <p:cNvSpPr/>
              <p:nvPr/>
            </p:nvSpPr>
            <p:spPr>
              <a:xfrm>
                <a:off x="4220079" y="2070989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1" name="Google Shape;1261;p33"/>
              <p:cNvSpPr/>
              <p:nvPr/>
            </p:nvSpPr>
            <p:spPr>
              <a:xfrm>
                <a:off x="4325206" y="2070989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" name="Google Shape;1262;p33"/>
              <p:cNvSpPr/>
              <p:nvPr/>
            </p:nvSpPr>
            <p:spPr>
              <a:xfrm>
                <a:off x="4430333" y="2070989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3" name="Google Shape;1263;p33"/>
              <p:cNvSpPr/>
              <p:nvPr/>
            </p:nvSpPr>
            <p:spPr>
              <a:xfrm>
                <a:off x="4535460" y="2070989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64" name="Google Shape;1264;p33"/>
            <p:cNvGrpSpPr/>
            <p:nvPr/>
          </p:nvGrpSpPr>
          <p:grpSpPr>
            <a:xfrm>
              <a:off x="4220079" y="1962655"/>
              <a:ext cx="340373" cy="24992"/>
              <a:chOff x="4220079" y="1962655"/>
              <a:chExt cx="340373" cy="24992"/>
            </a:xfrm>
          </p:grpSpPr>
          <p:sp>
            <p:nvSpPr>
              <p:cNvPr id="1265" name="Google Shape;1265;p33"/>
              <p:cNvSpPr/>
              <p:nvPr/>
            </p:nvSpPr>
            <p:spPr>
              <a:xfrm>
                <a:off x="4220079" y="1962655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6" name="Google Shape;1266;p33"/>
              <p:cNvSpPr/>
              <p:nvPr/>
            </p:nvSpPr>
            <p:spPr>
              <a:xfrm>
                <a:off x="4325206" y="1962655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7" name="Google Shape;1267;p33"/>
              <p:cNvSpPr/>
              <p:nvPr/>
            </p:nvSpPr>
            <p:spPr>
              <a:xfrm>
                <a:off x="4430333" y="1962655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8" name="Google Shape;1268;p33"/>
              <p:cNvSpPr/>
              <p:nvPr/>
            </p:nvSpPr>
            <p:spPr>
              <a:xfrm>
                <a:off x="4535460" y="1962655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69" name="Google Shape;1269;p33"/>
            <p:cNvGrpSpPr/>
            <p:nvPr/>
          </p:nvGrpSpPr>
          <p:grpSpPr>
            <a:xfrm>
              <a:off x="4220079" y="1854297"/>
              <a:ext cx="340373" cy="24992"/>
              <a:chOff x="4220079" y="1854297"/>
              <a:chExt cx="340373" cy="24992"/>
            </a:xfrm>
          </p:grpSpPr>
          <p:sp>
            <p:nvSpPr>
              <p:cNvPr id="1270" name="Google Shape;1270;p33"/>
              <p:cNvSpPr/>
              <p:nvPr/>
            </p:nvSpPr>
            <p:spPr>
              <a:xfrm>
                <a:off x="4220079" y="185429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1" name="Google Shape;1271;p33"/>
              <p:cNvSpPr/>
              <p:nvPr/>
            </p:nvSpPr>
            <p:spPr>
              <a:xfrm>
                <a:off x="4325206" y="185429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24993" y="12496"/>
                    </a:moveTo>
                    <a:cubicBezTo>
                      <a:pt x="24993" y="19398"/>
                      <a:pt x="19398" y="24993"/>
                      <a:pt x="12496" y="24993"/>
                    </a:cubicBezTo>
                    <a:cubicBezTo>
                      <a:pt x="5595" y="24993"/>
                      <a:pt x="0" y="19398"/>
                      <a:pt x="0" y="12496"/>
                    </a:cubicBezTo>
                    <a:cubicBezTo>
                      <a:pt x="0" y="5595"/>
                      <a:pt x="5595" y="0"/>
                      <a:pt x="12496" y="0"/>
                    </a:cubicBezTo>
                    <a:cubicBezTo>
                      <a:pt x="19398" y="0"/>
                      <a:pt x="24993" y="5595"/>
                      <a:pt x="24993" y="1249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2" name="Google Shape;1272;p33"/>
              <p:cNvSpPr/>
              <p:nvPr/>
            </p:nvSpPr>
            <p:spPr>
              <a:xfrm>
                <a:off x="4430333" y="185429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3" name="Google Shape;1273;p33"/>
              <p:cNvSpPr/>
              <p:nvPr/>
            </p:nvSpPr>
            <p:spPr>
              <a:xfrm>
                <a:off x="4535460" y="185429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74" name="Google Shape;1274;p33"/>
          <p:cNvGrpSpPr/>
          <p:nvPr/>
        </p:nvGrpSpPr>
        <p:grpSpPr>
          <a:xfrm>
            <a:off x="-498474" y="864280"/>
            <a:ext cx="10710776" cy="3275334"/>
            <a:chOff x="-498474" y="864280"/>
            <a:chExt cx="10710776" cy="3275334"/>
          </a:xfrm>
        </p:grpSpPr>
        <p:sp>
          <p:nvSpPr>
            <p:cNvPr id="1275" name="Google Shape;1275;p33"/>
            <p:cNvSpPr/>
            <p:nvPr/>
          </p:nvSpPr>
          <p:spPr>
            <a:xfrm>
              <a:off x="-498474" y="2568812"/>
              <a:ext cx="1111861" cy="1534020"/>
            </a:xfrm>
            <a:custGeom>
              <a:avLst/>
              <a:gdLst/>
              <a:ahLst/>
              <a:cxnLst/>
              <a:rect l="l" t="t" r="r" b="b"/>
              <a:pathLst>
                <a:path w="915112" h="1262568" extrusionOk="0">
                  <a:moveTo>
                    <a:pt x="749719" y="685003"/>
                  </a:moveTo>
                  <a:cubicBezTo>
                    <a:pt x="805407" y="763593"/>
                    <a:pt x="872854" y="837170"/>
                    <a:pt x="901672" y="929088"/>
                  </a:cubicBezTo>
                  <a:cubicBezTo>
                    <a:pt x="930822" y="1022027"/>
                    <a:pt x="912957" y="1132119"/>
                    <a:pt x="844155" y="1201087"/>
                  </a:cubicBezTo>
                  <a:cubicBezTo>
                    <a:pt x="775353" y="1270055"/>
                    <a:pt x="654333" y="1285403"/>
                    <a:pt x="578309" y="1224488"/>
                  </a:cubicBezTo>
                  <a:cubicBezTo>
                    <a:pt x="529154" y="1185099"/>
                    <a:pt x="504874" y="1123472"/>
                    <a:pt x="478765" y="1066145"/>
                  </a:cubicBezTo>
                  <a:cubicBezTo>
                    <a:pt x="452679" y="1008818"/>
                    <a:pt x="418777" y="949281"/>
                    <a:pt x="361165" y="923861"/>
                  </a:cubicBezTo>
                  <a:cubicBezTo>
                    <a:pt x="316738" y="904261"/>
                    <a:pt x="265945" y="908537"/>
                    <a:pt x="217883" y="901529"/>
                  </a:cubicBezTo>
                  <a:cubicBezTo>
                    <a:pt x="146516" y="891123"/>
                    <a:pt x="78118" y="853111"/>
                    <a:pt x="37493" y="793527"/>
                  </a:cubicBezTo>
                  <a:cubicBezTo>
                    <a:pt x="-3132" y="733920"/>
                    <a:pt x="-12897" y="652645"/>
                    <a:pt x="18867" y="587882"/>
                  </a:cubicBezTo>
                  <a:cubicBezTo>
                    <a:pt x="66667" y="490477"/>
                    <a:pt x="188852" y="451538"/>
                    <a:pt x="248626" y="360974"/>
                  </a:cubicBezTo>
                  <a:cubicBezTo>
                    <a:pt x="308614" y="270126"/>
                    <a:pt x="296521" y="141336"/>
                    <a:pt x="369575" y="60608"/>
                  </a:cubicBezTo>
                  <a:cubicBezTo>
                    <a:pt x="422602" y="2046"/>
                    <a:pt x="513926" y="-15250"/>
                    <a:pt x="587360" y="13853"/>
                  </a:cubicBezTo>
                  <a:cubicBezTo>
                    <a:pt x="660795" y="42956"/>
                    <a:pt x="714202" y="113920"/>
                    <a:pt x="728717" y="191560"/>
                  </a:cubicBezTo>
                  <a:cubicBezTo>
                    <a:pt x="737056" y="236129"/>
                    <a:pt x="733208" y="282408"/>
                    <a:pt x="719856" y="325599"/>
                  </a:cubicBezTo>
                  <a:cubicBezTo>
                    <a:pt x="707645" y="365132"/>
                    <a:pt x="676332" y="396967"/>
                    <a:pt x="665688" y="434623"/>
                  </a:cubicBezTo>
                  <a:cubicBezTo>
                    <a:pt x="642240" y="517655"/>
                    <a:pt x="704318" y="620977"/>
                    <a:pt x="749695" y="68500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76" name="Google Shape;1276;p33"/>
            <p:cNvGrpSpPr/>
            <p:nvPr/>
          </p:nvGrpSpPr>
          <p:grpSpPr>
            <a:xfrm>
              <a:off x="-498467" y="2708466"/>
              <a:ext cx="1170622" cy="1431148"/>
              <a:chOff x="7464068" y="2762679"/>
              <a:chExt cx="962920" cy="1177221"/>
            </a:xfrm>
          </p:grpSpPr>
          <p:sp>
            <p:nvSpPr>
              <p:cNvPr id="1277" name="Google Shape;1277;p33"/>
              <p:cNvSpPr/>
              <p:nvPr/>
            </p:nvSpPr>
            <p:spPr>
              <a:xfrm rot="-5339846">
                <a:off x="7831657" y="2708374"/>
                <a:ext cx="7769" cy="118449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118431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118431"/>
                    </a:lnTo>
                    <a:lnTo>
                      <a:pt x="0" y="1184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8" name="Google Shape;1278;p33"/>
              <p:cNvSpPr/>
              <p:nvPr/>
            </p:nvSpPr>
            <p:spPr>
              <a:xfrm rot="-5339846">
                <a:off x="7833692" y="2682561"/>
                <a:ext cx="7769" cy="262964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262924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262925"/>
                    </a:lnTo>
                    <a:lnTo>
                      <a:pt x="0" y="26292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9" name="Google Shape;1279;p33"/>
              <p:cNvSpPr/>
              <p:nvPr/>
            </p:nvSpPr>
            <p:spPr>
              <a:xfrm rot="-5339846">
                <a:off x="7835576" y="2695631"/>
                <a:ext cx="7769" cy="329685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329635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329636"/>
                    </a:lnTo>
                    <a:lnTo>
                      <a:pt x="0" y="32963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0" name="Google Shape;1280;p33"/>
              <p:cNvSpPr/>
              <p:nvPr/>
            </p:nvSpPr>
            <p:spPr>
              <a:xfrm rot="-5339846">
                <a:off x="7835716" y="2722488"/>
                <a:ext cx="7769" cy="368843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368787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368788"/>
                    </a:lnTo>
                    <a:lnTo>
                      <a:pt x="0" y="3687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1" name="Google Shape;1281;p33"/>
              <p:cNvSpPr/>
              <p:nvPr/>
            </p:nvSpPr>
            <p:spPr>
              <a:xfrm rot="-5339846">
                <a:off x="7833328" y="2757030"/>
                <a:ext cx="7769" cy="392486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392426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392427"/>
                    </a:lnTo>
                    <a:lnTo>
                      <a:pt x="0" y="39242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2" name="Google Shape;1282;p33"/>
              <p:cNvSpPr/>
              <p:nvPr/>
            </p:nvSpPr>
            <p:spPr>
              <a:xfrm rot="-5339846">
                <a:off x="7829391" y="2797920"/>
                <a:ext cx="7769" cy="403393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403331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403332"/>
                    </a:lnTo>
                    <a:lnTo>
                      <a:pt x="0" y="40333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3" name="Google Shape;1283;p33"/>
              <p:cNvSpPr/>
              <p:nvPr/>
            </p:nvSpPr>
            <p:spPr>
              <a:xfrm rot="-5339846">
                <a:off x="7828416" y="2846166"/>
                <a:ext cx="7769" cy="399686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399625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399625"/>
                    </a:lnTo>
                    <a:lnTo>
                      <a:pt x="0" y="39962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4" name="Google Shape;1284;p33"/>
              <p:cNvSpPr/>
              <p:nvPr/>
            </p:nvSpPr>
            <p:spPr>
              <a:xfrm rot="-5339846">
                <a:off x="7827936" y="2895685"/>
                <a:ext cx="7769" cy="393436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393376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393377"/>
                    </a:lnTo>
                    <a:lnTo>
                      <a:pt x="0" y="39337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5" name="Google Shape;1285;p33"/>
              <p:cNvSpPr/>
              <p:nvPr/>
            </p:nvSpPr>
            <p:spPr>
              <a:xfrm rot="-5339846">
                <a:off x="7826502" y="2941720"/>
                <a:ext cx="7769" cy="394149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394089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394090"/>
                    </a:lnTo>
                    <a:lnTo>
                      <a:pt x="0" y="39409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6" name="Google Shape;1286;p33"/>
              <p:cNvSpPr/>
              <p:nvPr/>
            </p:nvSpPr>
            <p:spPr>
              <a:xfrm rot="-5339846">
                <a:off x="7825612" y="2982016"/>
                <a:ext cx="7769" cy="406434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406372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406373"/>
                    </a:lnTo>
                    <a:lnTo>
                      <a:pt x="0" y="40637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7" name="Google Shape;1287;p33"/>
              <p:cNvSpPr/>
              <p:nvPr/>
            </p:nvSpPr>
            <p:spPr>
              <a:xfrm rot="-5339846">
                <a:off x="7826637" y="3012877"/>
                <a:ext cx="7769" cy="437490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437423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437424"/>
                    </a:lnTo>
                    <a:lnTo>
                      <a:pt x="0" y="4374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8" name="Google Shape;1288;p33"/>
              <p:cNvSpPr/>
              <p:nvPr/>
            </p:nvSpPr>
            <p:spPr>
              <a:xfrm rot="-5339846">
                <a:off x="7831083" y="3030394"/>
                <a:ext cx="7745" cy="495443"/>
              </a:xfrm>
              <a:custGeom>
                <a:avLst/>
                <a:gdLst/>
                <a:ahLst/>
                <a:cxnLst/>
                <a:rect l="l" t="t" r="r" b="b"/>
                <a:pathLst>
                  <a:path w="7744" h="495367" extrusionOk="0">
                    <a:moveTo>
                      <a:pt x="0" y="0"/>
                    </a:moveTo>
                    <a:lnTo>
                      <a:pt x="7745" y="0"/>
                    </a:lnTo>
                    <a:lnTo>
                      <a:pt x="7745" y="495368"/>
                    </a:lnTo>
                    <a:lnTo>
                      <a:pt x="0" y="4953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9" name="Google Shape;1289;p33"/>
              <p:cNvSpPr/>
              <p:nvPr/>
            </p:nvSpPr>
            <p:spPr>
              <a:xfrm rot="-5339846">
                <a:off x="7841388" y="3033177"/>
                <a:ext cx="7769" cy="583003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582914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582914"/>
                    </a:lnTo>
                    <a:lnTo>
                      <a:pt x="0" y="58291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0" name="Google Shape;1290;p33"/>
              <p:cNvSpPr/>
              <p:nvPr/>
            </p:nvSpPr>
            <p:spPr>
              <a:xfrm rot="-5339846">
                <a:off x="7861693" y="3025519"/>
                <a:ext cx="7745" cy="691924"/>
              </a:xfrm>
              <a:custGeom>
                <a:avLst/>
                <a:gdLst/>
                <a:ahLst/>
                <a:cxnLst/>
                <a:rect l="l" t="t" r="r" b="b"/>
                <a:pathLst>
                  <a:path w="7744" h="691818" extrusionOk="0">
                    <a:moveTo>
                      <a:pt x="0" y="0"/>
                    </a:moveTo>
                    <a:lnTo>
                      <a:pt x="7745" y="0"/>
                    </a:lnTo>
                    <a:lnTo>
                      <a:pt x="7745" y="691819"/>
                    </a:lnTo>
                    <a:lnTo>
                      <a:pt x="0" y="69181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" name="Google Shape;1291;p33"/>
              <p:cNvSpPr/>
              <p:nvPr/>
            </p:nvSpPr>
            <p:spPr>
              <a:xfrm rot="-5339846">
                <a:off x="7884685" y="3024516"/>
                <a:ext cx="7769" cy="787540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787419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787419"/>
                    </a:lnTo>
                    <a:lnTo>
                      <a:pt x="0" y="78741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2" name="Google Shape;1292;p33"/>
              <p:cNvSpPr/>
              <p:nvPr/>
            </p:nvSpPr>
            <p:spPr>
              <a:xfrm rot="-5339846">
                <a:off x="7902690" y="3038606"/>
                <a:ext cx="7745" cy="852835"/>
              </a:xfrm>
              <a:custGeom>
                <a:avLst/>
                <a:gdLst/>
                <a:ahLst/>
                <a:cxnLst/>
                <a:rect l="l" t="t" r="r" b="b"/>
                <a:pathLst>
                  <a:path w="7744" h="852704" extrusionOk="0">
                    <a:moveTo>
                      <a:pt x="0" y="0"/>
                    </a:moveTo>
                    <a:lnTo>
                      <a:pt x="7745" y="0"/>
                    </a:lnTo>
                    <a:lnTo>
                      <a:pt x="7745" y="852705"/>
                    </a:lnTo>
                    <a:lnTo>
                      <a:pt x="0" y="85270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3" name="Google Shape;1293;p33"/>
              <p:cNvSpPr/>
              <p:nvPr/>
            </p:nvSpPr>
            <p:spPr>
              <a:xfrm rot="-5339846">
                <a:off x="7915264" y="3062495"/>
                <a:ext cx="7769" cy="898290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898152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898153"/>
                    </a:lnTo>
                    <a:lnTo>
                      <a:pt x="0" y="89815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4" name="Google Shape;1294;p33"/>
              <p:cNvSpPr/>
              <p:nvPr/>
            </p:nvSpPr>
            <p:spPr>
              <a:xfrm rot="-5339846">
                <a:off x="7925019" y="3093408"/>
                <a:ext cx="7745" cy="929654"/>
              </a:xfrm>
              <a:custGeom>
                <a:avLst/>
                <a:gdLst/>
                <a:ahLst/>
                <a:cxnLst/>
                <a:rect l="l" t="t" r="r" b="b"/>
                <a:pathLst>
                  <a:path w="7744" h="929512" extrusionOk="0">
                    <a:moveTo>
                      <a:pt x="0" y="0"/>
                    </a:moveTo>
                    <a:lnTo>
                      <a:pt x="7745" y="0"/>
                    </a:lnTo>
                    <a:lnTo>
                      <a:pt x="7745" y="929513"/>
                    </a:lnTo>
                    <a:lnTo>
                      <a:pt x="0" y="92951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5" name="Google Shape;1295;p33"/>
              <p:cNvSpPr/>
              <p:nvPr/>
            </p:nvSpPr>
            <p:spPr>
              <a:xfrm rot="-5339846">
                <a:off x="7934894" y="3131902"/>
                <a:ext cx="7769" cy="945765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945620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945621"/>
                    </a:lnTo>
                    <a:lnTo>
                      <a:pt x="0" y="94562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6" name="Google Shape;1296;p33"/>
              <p:cNvSpPr/>
              <p:nvPr/>
            </p:nvSpPr>
            <p:spPr>
              <a:xfrm rot="-5339846">
                <a:off x="7947270" y="3180013"/>
                <a:ext cx="7745" cy="942889"/>
              </a:xfrm>
              <a:custGeom>
                <a:avLst/>
                <a:gdLst/>
                <a:ahLst/>
                <a:cxnLst/>
                <a:rect l="l" t="t" r="r" b="b"/>
                <a:pathLst>
                  <a:path w="7744" h="942745" extrusionOk="0">
                    <a:moveTo>
                      <a:pt x="0" y="0"/>
                    </a:moveTo>
                    <a:lnTo>
                      <a:pt x="7745" y="0"/>
                    </a:lnTo>
                    <a:lnTo>
                      <a:pt x="7745" y="942746"/>
                    </a:lnTo>
                    <a:lnTo>
                      <a:pt x="0" y="94274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7" name="Google Shape;1297;p33"/>
              <p:cNvSpPr/>
              <p:nvPr/>
            </p:nvSpPr>
            <p:spPr>
              <a:xfrm rot="-5339846">
                <a:off x="7965716" y="3240795"/>
                <a:ext cx="7745" cy="914804"/>
              </a:xfrm>
              <a:custGeom>
                <a:avLst/>
                <a:gdLst/>
                <a:ahLst/>
                <a:cxnLst/>
                <a:rect l="l" t="t" r="r" b="b"/>
                <a:pathLst>
                  <a:path w="7744" h="914664" extrusionOk="0">
                    <a:moveTo>
                      <a:pt x="0" y="0"/>
                    </a:moveTo>
                    <a:lnTo>
                      <a:pt x="7745" y="0"/>
                    </a:lnTo>
                    <a:lnTo>
                      <a:pt x="7745" y="914664"/>
                    </a:lnTo>
                    <a:lnTo>
                      <a:pt x="0" y="9146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8" name="Google Shape;1298;p33"/>
              <p:cNvSpPr/>
              <p:nvPr/>
            </p:nvSpPr>
            <p:spPr>
              <a:xfrm rot="-5339846">
                <a:off x="8001755" y="3326410"/>
                <a:ext cx="7745" cy="837699"/>
              </a:xfrm>
              <a:custGeom>
                <a:avLst/>
                <a:gdLst/>
                <a:ahLst/>
                <a:cxnLst/>
                <a:rect l="l" t="t" r="r" b="b"/>
                <a:pathLst>
                  <a:path w="7744" h="837571" extrusionOk="0">
                    <a:moveTo>
                      <a:pt x="0" y="0"/>
                    </a:moveTo>
                    <a:lnTo>
                      <a:pt x="7745" y="0"/>
                    </a:lnTo>
                    <a:lnTo>
                      <a:pt x="7745" y="837572"/>
                    </a:lnTo>
                    <a:lnTo>
                      <a:pt x="0" y="83757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9" name="Google Shape;1299;p33"/>
              <p:cNvSpPr/>
              <p:nvPr/>
            </p:nvSpPr>
            <p:spPr>
              <a:xfrm rot="-5339846">
                <a:off x="8192402" y="3576907"/>
                <a:ext cx="7745" cy="436397"/>
              </a:xfrm>
              <a:custGeom>
                <a:avLst/>
                <a:gdLst/>
                <a:ahLst/>
                <a:cxnLst/>
                <a:rect l="l" t="t" r="r" b="b"/>
                <a:pathLst>
                  <a:path w="7744" h="436330" extrusionOk="0">
                    <a:moveTo>
                      <a:pt x="0" y="0"/>
                    </a:moveTo>
                    <a:lnTo>
                      <a:pt x="7745" y="0"/>
                    </a:lnTo>
                    <a:lnTo>
                      <a:pt x="7745" y="436331"/>
                    </a:lnTo>
                    <a:lnTo>
                      <a:pt x="0" y="4363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0" name="Google Shape;1300;p33"/>
              <p:cNvSpPr/>
              <p:nvPr/>
            </p:nvSpPr>
            <p:spPr>
              <a:xfrm rot="-5339846">
                <a:off x="8217965" y="3668888"/>
                <a:ext cx="7745" cy="346271"/>
              </a:xfrm>
              <a:custGeom>
                <a:avLst/>
                <a:gdLst/>
                <a:ahLst/>
                <a:cxnLst/>
                <a:rect l="l" t="t" r="r" b="b"/>
                <a:pathLst>
                  <a:path w="7744" h="346218" extrusionOk="0">
                    <a:moveTo>
                      <a:pt x="0" y="0"/>
                    </a:moveTo>
                    <a:lnTo>
                      <a:pt x="7745" y="0"/>
                    </a:lnTo>
                    <a:lnTo>
                      <a:pt x="7745" y="346218"/>
                    </a:lnTo>
                    <a:lnTo>
                      <a:pt x="0" y="3462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1" name="Google Shape;1301;p33"/>
              <p:cNvSpPr/>
              <p:nvPr/>
            </p:nvSpPr>
            <p:spPr>
              <a:xfrm rot="-5339846">
                <a:off x="8223913" y="3755227"/>
                <a:ext cx="7745" cy="266647"/>
              </a:xfrm>
              <a:custGeom>
                <a:avLst/>
                <a:gdLst/>
                <a:ahLst/>
                <a:cxnLst/>
                <a:rect l="l" t="t" r="r" b="b"/>
                <a:pathLst>
                  <a:path w="7744" h="266606" extrusionOk="0">
                    <a:moveTo>
                      <a:pt x="0" y="0"/>
                    </a:moveTo>
                    <a:lnTo>
                      <a:pt x="7745" y="0"/>
                    </a:lnTo>
                    <a:lnTo>
                      <a:pt x="7745" y="266607"/>
                    </a:lnTo>
                    <a:lnTo>
                      <a:pt x="0" y="26660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2" name="Google Shape;1302;p33"/>
              <p:cNvSpPr/>
              <p:nvPr/>
            </p:nvSpPr>
            <p:spPr>
              <a:xfrm rot="-5339846">
                <a:off x="8219532" y="3867088"/>
                <a:ext cx="7745" cy="135510"/>
              </a:xfrm>
              <a:custGeom>
                <a:avLst/>
                <a:gdLst/>
                <a:ahLst/>
                <a:cxnLst/>
                <a:rect l="l" t="t" r="r" b="b"/>
                <a:pathLst>
                  <a:path w="7744" h="135489" extrusionOk="0">
                    <a:moveTo>
                      <a:pt x="0" y="0"/>
                    </a:moveTo>
                    <a:lnTo>
                      <a:pt x="7745" y="0"/>
                    </a:lnTo>
                    <a:lnTo>
                      <a:pt x="7745" y="135489"/>
                    </a:lnTo>
                    <a:lnTo>
                      <a:pt x="0" y="13548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03" name="Google Shape;1303;p33"/>
            <p:cNvSpPr/>
            <p:nvPr/>
          </p:nvSpPr>
          <p:spPr>
            <a:xfrm rot="-7192927" flipH="1">
              <a:off x="8102249" y="1440596"/>
              <a:ext cx="1857997" cy="1408436"/>
            </a:xfrm>
            <a:custGeom>
              <a:avLst/>
              <a:gdLst/>
              <a:ahLst/>
              <a:cxnLst/>
              <a:rect l="l" t="t" r="r" b="b"/>
              <a:pathLst>
                <a:path w="1435172" h="1087918" extrusionOk="0">
                  <a:moveTo>
                    <a:pt x="228834" y="599192"/>
                  </a:moveTo>
                  <a:cubicBezTo>
                    <a:pt x="241045" y="559635"/>
                    <a:pt x="240546" y="517442"/>
                    <a:pt x="245773" y="476365"/>
                  </a:cubicBezTo>
                  <a:cubicBezTo>
                    <a:pt x="251000" y="435289"/>
                    <a:pt x="263686" y="392382"/>
                    <a:pt x="295236" y="365560"/>
                  </a:cubicBezTo>
                  <a:cubicBezTo>
                    <a:pt x="348501" y="320278"/>
                    <a:pt x="429609" y="338999"/>
                    <a:pt x="494063" y="366107"/>
                  </a:cubicBezTo>
                  <a:cubicBezTo>
                    <a:pt x="558517" y="393190"/>
                    <a:pt x="629053" y="426950"/>
                    <a:pt x="695122" y="404119"/>
                  </a:cubicBezTo>
                  <a:cubicBezTo>
                    <a:pt x="769317" y="378484"/>
                    <a:pt x="802174" y="294882"/>
                    <a:pt x="837430" y="224750"/>
                  </a:cubicBezTo>
                  <a:cubicBezTo>
                    <a:pt x="876677" y="146659"/>
                    <a:pt x="931700" y="73105"/>
                    <a:pt x="1008626" y="31601"/>
                  </a:cubicBezTo>
                  <a:cubicBezTo>
                    <a:pt x="1216362" y="-80487"/>
                    <a:pt x="1411981" y="126441"/>
                    <a:pt x="1433031" y="325838"/>
                  </a:cubicBezTo>
                  <a:cubicBezTo>
                    <a:pt x="1444007" y="429824"/>
                    <a:pt x="1412361" y="537351"/>
                    <a:pt x="1348216" y="619742"/>
                  </a:cubicBezTo>
                  <a:cubicBezTo>
                    <a:pt x="1312271" y="665903"/>
                    <a:pt x="1283049" y="690017"/>
                    <a:pt x="1225747" y="709165"/>
                  </a:cubicBezTo>
                  <a:cubicBezTo>
                    <a:pt x="1170748" y="727530"/>
                    <a:pt x="1112470" y="737888"/>
                    <a:pt x="1061582" y="766920"/>
                  </a:cubicBezTo>
                  <a:cubicBezTo>
                    <a:pt x="992115" y="806547"/>
                    <a:pt x="945954" y="875800"/>
                    <a:pt x="894567" y="937071"/>
                  </a:cubicBezTo>
                  <a:cubicBezTo>
                    <a:pt x="843156" y="998342"/>
                    <a:pt x="776777" y="1056832"/>
                    <a:pt x="696857" y="1060016"/>
                  </a:cubicBezTo>
                  <a:cubicBezTo>
                    <a:pt x="606341" y="1063603"/>
                    <a:pt x="525494" y="995063"/>
                    <a:pt x="434906" y="995111"/>
                  </a:cubicBezTo>
                  <a:cubicBezTo>
                    <a:pt x="379433" y="995111"/>
                    <a:pt x="328663" y="1020768"/>
                    <a:pt x="280435" y="1045358"/>
                  </a:cubicBezTo>
                  <a:cubicBezTo>
                    <a:pt x="231210" y="1070469"/>
                    <a:pt x="176187" y="1093609"/>
                    <a:pt x="119716" y="1086672"/>
                  </a:cubicBezTo>
                  <a:cubicBezTo>
                    <a:pt x="94058" y="1083536"/>
                    <a:pt x="68376" y="1074698"/>
                    <a:pt x="49274" y="1057284"/>
                  </a:cubicBezTo>
                  <a:cubicBezTo>
                    <a:pt x="19198" y="1029868"/>
                    <a:pt x="6488" y="982091"/>
                    <a:pt x="1641" y="942963"/>
                  </a:cubicBezTo>
                  <a:cubicBezTo>
                    <a:pt x="-3752" y="899463"/>
                    <a:pt x="4183" y="854252"/>
                    <a:pt x="24923" y="815575"/>
                  </a:cubicBezTo>
                  <a:cubicBezTo>
                    <a:pt x="49251" y="770222"/>
                    <a:pt x="90850" y="734586"/>
                    <a:pt x="139054" y="716720"/>
                  </a:cubicBezTo>
                  <a:cubicBezTo>
                    <a:pt x="164712" y="707217"/>
                    <a:pt x="176662" y="697738"/>
                    <a:pt x="192770" y="674408"/>
                  </a:cubicBezTo>
                  <a:cubicBezTo>
                    <a:pt x="208545" y="651553"/>
                    <a:pt x="220685" y="625729"/>
                    <a:pt x="228881" y="5992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04" name="Google Shape;1304;p33"/>
            <p:cNvGrpSpPr/>
            <p:nvPr/>
          </p:nvGrpSpPr>
          <p:grpSpPr>
            <a:xfrm rot="-7192912" flipH="1">
              <a:off x="8397668" y="1351538"/>
              <a:ext cx="1773154" cy="1121876"/>
              <a:chOff x="6395258" y="4147425"/>
              <a:chExt cx="1367082" cy="865012"/>
            </a:xfrm>
          </p:grpSpPr>
          <p:sp>
            <p:nvSpPr>
              <p:cNvPr id="1305" name="Google Shape;1305;p33"/>
              <p:cNvSpPr/>
              <p:nvPr/>
            </p:nvSpPr>
            <p:spPr>
              <a:xfrm rot="-3548076">
                <a:off x="6374808" y="4705175"/>
                <a:ext cx="112163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112277" h="7768" extrusionOk="0">
                    <a:moveTo>
                      <a:pt x="0" y="0"/>
                    </a:moveTo>
                    <a:lnTo>
                      <a:pt x="112278" y="0"/>
                    </a:lnTo>
                    <a:lnTo>
                      <a:pt x="112278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6" name="Google Shape;1306;p33"/>
              <p:cNvSpPr/>
              <p:nvPr/>
            </p:nvSpPr>
            <p:spPr>
              <a:xfrm rot="-3548076">
                <a:off x="6334952" y="4728925"/>
                <a:ext cx="261350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261617" h="7768" extrusionOk="0">
                    <a:moveTo>
                      <a:pt x="0" y="0"/>
                    </a:moveTo>
                    <a:lnTo>
                      <a:pt x="261618" y="0"/>
                    </a:lnTo>
                    <a:lnTo>
                      <a:pt x="261618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7" name="Google Shape;1307;p33"/>
              <p:cNvSpPr/>
              <p:nvPr/>
            </p:nvSpPr>
            <p:spPr>
              <a:xfrm rot="-3548076">
                <a:off x="6333430" y="4744370"/>
                <a:ext cx="343871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344222" h="7768" extrusionOk="0">
                    <a:moveTo>
                      <a:pt x="0" y="0"/>
                    </a:moveTo>
                    <a:lnTo>
                      <a:pt x="344222" y="0"/>
                    </a:lnTo>
                    <a:lnTo>
                      <a:pt x="344222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8" name="Google Shape;1308;p33"/>
              <p:cNvSpPr/>
              <p:nvPr/>
            </p:nvSpPr>
            <p:spPr>
              <a:xfrm rot="-3548076">
                <a:off x="6277704" y="4618859"/>
                <a:ext cx="703194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703911" h="7768" extrusionOk="0">
                    <a:moveTo>
                      <a:pt x="0" y="0"/>
                    </a:moveTo>
                    <a:lnTo>
                      <a:pt x="703911" y="0"/>
                    </a:lnTo>
                    <a:lnTo>
                      <a:pt x="703911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9" name="Google Shape;1309;p33"/>
              <p:cNvSpPr/>
              <p:nvPr/>
            </p:nvSpPr>
            <p:spPr>
              <a:xfrm rot="-3548076">
                <a:off x="6315674" y="4631097"/>
                <a:ext cx="710598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711323" h="7768" extrusionOk="0">
                    <a:moveTo>
                      <a:pt x="0" y="0"/>
                    </a:moveTo>
                    <a:lnTo>
                      <a:pt x="711323" y="0"/>
                    </a:lnTo>
                    <a:lnTo>
                      <a:pt x="711323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0" name="Google Shape;1310;p33"/>
              <p:cNvSpPr/>
              <p:nvPr/>
            </p:nvSpPr>
            <p:spPr>
              <a:xfrm rot="-3548076">
                <a:off x="6365778" y="4641671"/>
                <a:ext cx="695646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696356" h="7768" extrusionOk="0">
                    <a:moveTo>
                      <a:pt x="0" y="0"/>
                    </a:moveTo>
                    <a:lnTo>
                      <a:pt x="696357" y="0"/>
                    </a:lnTo>
                    <a:lnTo>
                      <a:pt x="696357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1" name="Google Shape;1311;p33"/>
              <p:cNvSpPr/>
              <p:nvPr/>
            </p:nvSpPr>
            <p:spPr>
              <a:xfrm rot="-3548076">
                <a:off x="6427298" y="4648872"/>
                <a:ext cx="661969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662644" h="7768" extrusionOk="0">
                    <a:moveTo>
                      <a:pt x="0" y="0"/>
                    </a:moveTo>
                    <a:lnTo>
                      <a:pt x="662644" y="0"/>
                    </a:lnTo>
                    <a:lnTo>
                      <a:pt x="662644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2" name="Google Shape;1312;p33"/>
              <p:cNvSpPr/>
              <p:nvPr/>
            </p:nvSpPr>
            <p:spPr>
              <a:xfrm rot="-3548076">
                <a:off x="6496658" y="4652649"/>
                <a:ext cx="616662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617291" h="7768" extrusionOk="0">
                    <a:moveTo>
                      <a:pt x="0" y="0"/>
                    </a:moveTo>
                    <a:lnTo>
                      <a:pt x="617291" y="0"/>
                    </a:lnTo>
                    <a:lnTo>
                      <a:pt x="617291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3" name="Google Shape;1313;p33"/>
              <p:cNvSpPr/>
              <p:nvPr/>
            </p:nvSpPr>
            <p:spPr>
              <a:xfrm rot="-3548076">
                <a:off x="6562425" y="4657107"/>
                <a:ext cx="577786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578376" h="7768" extrusionOk="0">
                    <a:moveTo>
                      <a:pt x="0" y="0"/>
                    </a:moveTo>
                    <a:lnTo>
                      <a:pt x="578377" y="0"/>
                    </a:lnTo>
                    <a:lnTo>
                      <a:pt x="578377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4" name="Google Shape;1314;p33"/>
              <p:cNvSpPr/>
              <p:nvPr/>
            </p:nvSpPr>
            <p:spPr>
              <a:xfrm rot="-3548076">
                <a:off x="6617378" y="4664401"/>
                <a:ext cx="557139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557707" h="7768" extrusionOk="0">
                    <a:moveTo>
                      <a:pt x="0" y="0"/>
                    </a:moveTo>
                    <a:lnTo>
                      <a:pt x="557707" y="0"/>
                    </a:lnTo>
                    <a:lnTo>
                      <a:pt x="557707" y="7768"/>
                    </a:lnTo>
                    <a:lnTo>
                      <a:pt x="0" y="77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5" name="Google Shape;1315;p33"/>
              <p:cNvSpPr/>
              <p:nvPr/>
            </p:nvSpPr>
            <p:spPr>
              <a:xfrm rot="-3548076">
                <a:off x="6659308" y="4672365"/>
                <a:ext cx="561672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562245" h="7768" extrusionOk="0">
                    <a:moveTo>
                      <a:pt x="0" y="0"/>
                    </a:moveTo>
                    <a:lnTo>
                      <a:pt x="562245" y="0"/>
                    </a:lnTo>
                    <a:lnTo>
                      <a:pt x="562245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6" name="Google Shape;1316;p33"/>
              <p:cNvSpPr/>
              <p:nvPr/>
            </p:nvSpPr>
            <p:spPr>
              <a:xfrm rot="-3548076">
                <a:off x="6687450" y="4672497"/>
                <a:ext cx="603134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603749" h="7768" extrusionOk="0">
                    <a:moveTo>
                      <a:pt x="0" y="0"/>
                    </a:moveTo>
                    <a:lnTo>
                      <a:pt x="603749" y="0"/>
                    </a:lnTo>
                    <a:lnTo>
                      <a:pt x="603749" y="7768"/>
                    </a:lnTo>
                    <a:lnTo>
                      <a:pt x="0" y="77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7" name="Google Shape;1317;p33"/>
              <p:cNvSpPr/>
              <p:nvPr/>
            </p:nvSpPr>
            <p:spPr>
              <a:xfrm rot="-3548076">
                <a:off x="6672538" y="4603925"/>
                <a:ext cx="812818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813647" h="7768" extrusionOk="0">
                    <a:moveTo>
                      <a:pt x="0" y="0"/>
                    </a:moveTo>
                    <a:lnTo>
                      <a:pt x="813647" y="0"/>
                    </a:lnTo>
                    <a:lnTo>
                      <a:pt x="813647" y="7768"/>
                    </a:lnTo>
                    <a:lnTo>
                      <a:pt x="0" y="77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8" name="Google Shape;1318;p33"/>
              <p:cNvSpPr/>
              <p:nvPr/>
            </p:nvSpPr>
            <p:spPr>
              <a:xfrm rot="-3548076">
                <a:off x="6680801" y="4577167"/>
                <a:ext cx="926263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927208" h="7768" extrusionOk="0">
                    <a:moveTo>
                      <a:pt x="0" y="0"/>
                    </a:moveTo>
                    <a:lnTo>
                      <a:pt x="927208" y="0"/>
                    </a:lnTo>
                    <a:lnTo>
                      <a:pt x="927208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9" name="Google Shape;1319;p33"/>
              <p:cNvSpPr/>
              <p:nvPr/>
            </p:nvSpPr>
            <p:spPr>
              <a:xfrm rot="-3548076">
                <a:off x="6705718" y="4573499"/>
                <a:ext cx="978713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979712" h="7768" extrusionOk="0">
                    <a:moveTo>
                      <a:pt x="0" y="0"/>
                    </a:moveTo>
                    <a:lnTo>
                      <a:pt x="979712" y="0"/>
                    </a:lnTo>
                    <a:lnTo>
                      <a:pt x="979712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0" name="Google Shape;1320;p33"/>
              <p:cNvSpPr/>
              <p:nvPr/>
            </p:nvSpPr>
            <p:spPr>
              <a:xfrm rot="-3548076">
                <a:off x="6741249" y="4575884"/>
                <a:ext cx="1002707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1003730" h="7768" extrusionOk="0">
                    <a:moveTo>
                      <a:pt x="0" y="0"/>
                    </a:moveTo>
                    <a:lnTo>
                      <a:pt x="1003731" y="0"/>
                    </a:lnTo>
                    <a:lnTo>
                      <a:pt x="1003731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1" name="Google Shape;1321;p33"/>
              <p:cNvSpPr/>
              <p:nvPr/>
            </p:nvSpPr>
            <p:spPr>
              <a:xfrm rot="-3548076">
                <a:off x="6791078" y="4578061"/>
                <a:ext cx="998411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999430" h="7768" extrusionOk="0">
                    <a:moveTo>
                      <a:pt x="0" y="0"/>
                    </a:moveTo>
                    <a:lnTo>
                      <a:pt x="999431" y="0"/>
                    </a:lnTo>
                    <a:lnTo>
                      <a:pt x="999431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2" name="Google Shape;1322;p33"/>
              <p:cNvSpPr/>
              <p:nvPr/>
            </p:nvSpPr>
            <p:spPr>
              <a:xfrm rot="-3548076">
                <a:off x="6859312" y="4575625"/>
                <a:ext cx="962788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963770" h="7768" extrusionOk="0">
                    <a:moveTo>
                      <a:pt x="0" y="0"/>
                    </a:moveTo>
                    <a:lnTo>
                      <a:pt x="963771" y="0"/>
                    </a:lnTo>
                    <a:lnTo>
                      <a:pt x="963771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3" name="Google Shape;1323;p33"/>
              <p:cNvSpPr/>
              <p:nvPr/>
            </p:nvSpPr>
            <p:spPr>
              <a:xfrm rot="-3548076">
                <a:off x="6957099" y="4561432"/>
                <a:ext cx="882190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883090" h="7768" extrusionOk="0">
                    <a:moveTo>
                      <a:pt x="0" y="0"/>
                    </a:moveTo>
                    <a:lnTo>
                      <a:pt x="883090" y="0"/>
                    </a:lnTo>
                    <a:lnTo>
                      <a:pt x="883090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4" name="Google Shape;1324;p33"/>
              <p:cNvSpPr/>
              <p:nvPr/>
            </p:nvSpPr>
            <p:spPr>
              <a:xfrm rot="-3548076">
                <a:off x="7083167" y="4535372"/>
                <a:ext cx="759156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759931" h="7768" extrusionOk="0">
                    <a:moveTo>
                      <a:pt x="0" y="0"/>
                    </a:moveTo>
                    <a:lnTo>
                      <a:pt x="759932" y="0"/>
                    </a:lnTo>
                    <a:lnTo>
                      <a:pt x="759932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5" name="Google Shape;1325;p33"/>
              <p:cNvSpPr/>
              <p:nvPr/>
            </p:nvSpPr>
            <p:spPr>
              <a:xfrm rot="-3548076">
                <a:off x="7180946" y="4529401"/>
                <a:ext cx="668733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669415" h="7768" extrusionOk="0">
                    <a:moveTo>
                      <a:pt x="0" y="0"/>
                    </a:moveTo>
                    <a:lnTo>
                      <a:pt x="669415" y="0"/>
                    </a:lnTo>
                    <a:lnTo>
                      <a:pt x="669415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6" name="Google Shape;1326;p33"/>
              <p:cNvSpPr/>
              <p:nvPr/>
            </p:nvSpPr>
            <p:spPr>
              <a:xfrm rot="-3548076">
                <a:off x="7255596" y="4540667"/>
                <a:ext cx="603893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604509" h="7768" extrusionOk="0">
                    <a:moveTo>
                      <a:pt x="0" y="0"/>
                    </a:moveTo>
                    <a:lnTo>
                      <a:pt x="604509" y="0"/>
                    </a:lnTo>
                    <a:lnTo>
                      <a:pt x="604509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7" name="Google Shape;1327;p33"/>
              <p:cNvSpPr/>
              <p:nvPr/>
            </p:nvSpPr>
            <p:spPr>
              <a:xfrm rot="-3548076">
                <a:off x="7323225" y="4560438"/>
                <a:ext cx="542970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543524" h="7768" extrusionOk="0">
                    <a:moveTo>
                      <a:pt x="0" y="0"/>
                    </a:moveTo>
                    <a:lnTo>
                      <a:pt x="543525" y="0"/>
                    </a:lnTo>
                    <a:lnTo>
                      <a:pt x="543525" y="7768"/>
                    </a:lnTo>
                    <a:lnTo>
                      <a:pt x="0" y="77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8" name="Google Shape;1328;p33"/>
              <p:cNvSpPr/>
              <p:nvPr/>
            </p:nvSpPr>
            <p:spPr>
              <a:xfrm rot="-3548076">
                <a:off x="7392205" y="4584971"/>
                <a:ext cx="473621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474104" h="7768" extrusionOk="0">
                    <a:moveTo>
                      <a:pt x="0" y="0"/>
                    </a:moveTo>
                    <a:lnTo>
                      <a:pt x="474105" y="0"/>
                    </a:lnTo>
                    <a:lnTo>
                      <a:pt x="474105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9" name="Google Shape;1329;p33"/>
              <p:cNvSpPr/>
              <p:nvPr/>
            </p:nvSpPr>
            <p:spPr>
              <a:xfrm rot="-3548076">
                <a:off x="7472025" y="4612245"/>
                <a:ext cx="379353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379740" h="7768" extrusionOk="0">
                    <a:moveTo>
                      <a:pt x="0" y="0"/>
                    </a:moveTo>
                    <a:lnTo>
                      <a:pt x="379740" y="0"/>
                    </a:lnTo>
                    <a:lnTo>
                      <a:pt x="379740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0" name="Google Shape;1330;p33"/>
              <p:cNvSpPr/>
              <p:nvPr/>
            </p:nvSpPr>
            <p:spPr>
              <a:xfrm rot="-3548076">
                <a:off x="7602846" y="4634806"/>
                <a:ext cx="188726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188919" h="7768" extrusionOk="0">
                    <a:moveTo>
                      <a:pt x="0" y="0"/>
                    </a:moveTo>
                    <a:lnTo>
                      <a:pt x="188920" y="0"/>
                    </a:lnTo>
                    <a:lnTo>
                      <a:pt x="188920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34"/>
          <p:cNvSpPr txBox="1">
            <a:spLocks noGrp="1"/>
          </p:cNvSpPr>
          <p:nvPr>
            <p:ph type="subTitle" idx="1"/>
          </p:nvPr>
        </p:nvSpPr>
        <p:spPr>
          <a:xfrm>
            <a:off x="884413" y="1783080"/>
            <a:ext cx="23682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33" name="Google Shape;1333;p34"/>
          <p:cNvSpPr txBox="1">
            <a:spLocks noGrp="1"/>
          </p:cNvSpPr>
          <p:nvPr>
            <p:ph type="subTitle" idx="2"/>
          </p:nvPr>
        </p:nvSpPr>
        <p:spPr>
          <a:xfrm>
            <a:off x="3387294" y="1783080"/>
            <a:ext cx="23700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34" name="Google Shape;1334;p34"/>
          <p:cNvSpPr txBox="1">
            <a:spLocks noGrp="1"/>
          </p:cNvSpPr>
          <p:nvPr>
            <p:ph type="subTitle" idx="3"/>
          </p:nvPr>
        </p:nvSpPr>
        <p:spPr>
          <a:xfrm>
            <a:off x="883513" y="3425952"/>
            <a:ext cx="23700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35" name="Google Shape;1335;p34"/>
          <p:cNvSpPr txBox="1">
            <a:spLocks noGrp="1"/>
          </p:cNvSpPr>
          <p:nvPr>
            <p:ph type="subTitle" idx="4"/>
          </p:nvPr>
        </p:nvSpPr>
        <p:spPr>
          <a:xfrm>
            <a:off x="3385557" y="3425952"/>
            <a:ext cx="23718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36" name="Google Shape;1336;p34"/>
          <p:cNvSpPr txBox="1">
            <a:spLocks noGrp="1"/>
          </p:cNvSpPr>
          <p:nvPr>
            <p:ph type="subTitle" idx="5"/>
          </p:nvPr>
        </p:nvSpPr>
        <p:spPr>
          <a:xfrm>
            <a:off x="5889401" y="1783080"/>
            <a:ext cx="23721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37" name="Google Shape;1337;p34"/>
          <p:cNvSpPr txBox="1">
            <a:spLocks noGrp="1"/>
          </p:cNvSpPr>
          <p:nvPr>
            <p:ph type="subTitle" idx="6"/>
          </p:nvPr>
        </p:nvSpPr>
        <p:spPr>
          <a:xfrm>
            <a:off x="5889401" y="3425952"/>
            <a:ext cx="23721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38" name="Google Shape;1338;p34"/>
          <p:cNvSpPr txBox="1">
            <a:spLocks noGrp="1"/>
          </p:cNvSpPr>
          <p:nvPr>
            <p:ph type="subTitle" idx="7"/>
          </p:nvPr>
        </p:nvSpPr>
        <p:spPr>
          <a:xfrm>
            <a:off x="883513" y="1500000"/>
            <a:ext cx="2370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1339" name="Google Shape;1339;p34"/>
          <p:cNvSpPr txBox="1">
            <a:spLocks noGrp="1"/>
          </p:cNvSpPr>
          <p:nvPr>
            <p:ph type="subTitle" idx="8"/>
          </p:nvPr>
        </p:nvSpPr>
        <p:spPr>
          <a:xfrm>
            <a:off x="3386394" y="1500000"/>
            <a:ext cx="2371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1340" name="Google Shape;1340;p34"/>
          <p:cNvSpPr txBox="1">
            <a:spLocks noGrp="1"/>
          </p:cNvSpPr>
          <p:nvPr>
            <p:ph type="subTitle" idx="9"/>
          </p:nvPr>
        </p:nvSpPr>
        <p:spPr>
          <a:xfrm>
            <a:off x="5889401" y="1500000"/>
            <a:ext cx="2372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1341" name="Google Shape;1341;p34"/>
          <p:cNvSpPr txBox="1">
            <a:spLocks noGrp="1"/>
          </p:cNvSpPr>
          <p:nvPr>
            <p:ph type="subTitle" idx="13"/>
          </p:nvPr>
        </p:nvSpPr>
        <p:spPr>
          <a:xfrm>
            <a:off x="883513" y="3145539"/>
            <a:ext cx="2370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1342" name="Google Shape;1342;p34"/>
          <p:cNvSpPr txBox="1">
            <a:spLocks noGrp="1"/>
          </p:cNvSpPr>
          <p:nvPr>
            <p:ph type="subTitle" idx="14"/>
          </p:nvPr>
        </p:nvSpPr>
        <p:spPr>
          <a:xfrm>
            <a:off x="3386394" y="3145539"/>
            <a:ext cx="2371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1343" name="Google Shape;1343;p34"/>
          <p:cNvSpPr txBox="1">
            <a:spLocks noGrp="1"/>
          </p:cNvSpPr>
          <p:nvPr>
            <p:ph type="subTitle" idx="15"/>
          </p:nvPr>
        </p:nvSpPr>
        <p:spPr>
          <a:xfrm>
            <a:off x="5889401" y="3145536"/>
            <a:ext cx="2372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1344" name="Google Shape;1344;p34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345" name="Google Shape;1345;p34"/>
          <p:cNvGrpSpPr/>
          <p:nvPr/>
        </p:nvGrpSpPr>
        <p:grpSpPr>
          <a:xfrm>
            <a:off x="8340346" y="114293"/>
            <a:ext cx="499089" cy="513267"/>
            <a:chOff x="4220079" y="1854297"/>
            <a:chExt cx="340373" cy="350042"/>
          </a:xfrm>
        </p:grpSpPr>
        <p:grpSp>
          <p:nvGrpSpPr>
            <p:cNvPr id="1346" name="Google Shape;1346;p34"/>
            <p:cNvGrpSpPr/>
            <p:nvPr/>
          </p:nvGrpSpPr>
          <p:grpSpPr>
            <a:xfrm>
              <a:off x="4220079" y="2179347"/>
              <a:ext cx="340373" cy="24992"/>
              <a:chOff x="4220079" y="2179347"/>
              <a:chExt cx="340373" cy="24992"/>
            </a:xfrm>
          </p:grpSpPr>
          <p:sp>
            <p:nvSpPr>
              <p:cNvPr id="1347" name="Google Shape;1347;p34"/>
              <p:cNvSpPr/>
              <p:nvPr/>
            </p:nvSpPr>
            <p:spPr>
              <a:xfrm>
                <a:off x="4220079" y="217934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8" name="Google Shape;1348;p34"/>
              <p:cNvSpPr/>
              <p:nvPr/>
            </p:nvSpPr>
            <p:spPr>
              <a:xfrm>
                <a:off x="4325206" y="217934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9" name="Google Shape;1349;p34"/>
              <p:cNvSpPr/>
              <p:nvPr/>
            </p:nvSpPr>
            <p:spPr>
              <a:xfrm>
                <a:off x="4430333" y="217934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0" name="Google Shape;1350;p34"/>
              <p:cNvSpPr/>
              <p:nvPr/>
            </p:nvSpPr>
            <p:spPr>
              <a:xfrm>
                <a:off x="4535460" y="217934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1" name="Google Shape;1351;p34"/>
            <p:cNvGrpSpPr/>
            <p:nvPr/>
          </p:nvGrpSpPr>
          <p:grpSpPr>
            <a:xfrm>
              <a:off x="4220079" y="2070989"/>
              <a:ext cx="340373" cy="24992"/>
              <a:chOff x="4220079" y="2070989"/>
              <a:chExt cx="340373" cy="24992"/>
            </a:xfrm>
          </p:grpSpPr>
          <p:sp>
            <p:nvSpPr>
              <p:cNvPr id="1352" name="Google Shape;1352;p34"/>
              <p:cNvSpPr/>
              <p:nvPr/>
            </p:nvSpPr>
            <p:spPr>
              <a:xfrm>
                <a:off x="4220079" y="2070989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3" name="Google Shape;1353;p34"/>
              <p:cNvSpPr/>
              <p:nvPr/>
            </p:nvSpPr>
            <p:spPr>
              <a:xfrm>
                <a:off x="4325206" y="2070989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4" name="Google Shape;1354;p34"/>
              <p:cNvSpPr/>
              <p:nvPr/>
            </p:nvSpPr>
            <p:spPr>
              <a:xfrm>
                <a:off x="4430333" y="2070989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5" name="Google Shape;1355;p34"/>
              <p:cNvSpPr/>
              <p:nvPr/>
            </p:nvSpPr>
            <p:spPr>
              <a:xfrm>
                <a:off x="4535460" y="2070989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6" name="Google Shape;1356;p34"/>
            <p:cNvGrpSpPr/>
            <p:nvPr/>
          </p:nvGrpSpPr>
          <p:grpSpPr>
            <a:xfrm>
              <a:off x="4220079" y="1962655"/>
              <a:ext cx="340373" cy="24992"/>
              <a:chOff x="4220079" y="1962655"/>
              <a:chExt cx="340373" cy="24992"/>
            </a:xfrm>
          </p:grpSpPr>
          <p:sp>
            <p:nvSpPr>
              <p:cNvPr id="1357" name="Google Shape;1357;p34"/>
              <p:cNvSpPr/>
              <p:nvPr/>
            </p:nvSpPr>
            <p:spPr>
              <a:xfrm>
                <a:off x="4220079" y="1962655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8" name="Google Shape;1358;p34"/>
              <p:cNvSpPr/>
              <p:nvPr/>
            </p:nvSpPr>
            <p:spPr>
              <a:xfrm>
                <a:off x="4325206" y="1962655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9" name="Google Shape;1359;p34"/>
              <p:cNvSpPr/>
              <p:nvPr/>
            </p:nvSpPr>
            <p:spPr>
              <a:xfrm>
                <a:off x="4430333" y="1962655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0" name="Google Shape;1360;p34"/>
              <p:cNvSpPr/>
              <p:nvPr/>
            </p:nvSpPr>
            <p:spPr>
              <a:xfrm>
                <a:off x="4535460" y="1962655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1" name="Google Shape;1361;p34"/>
            <p:cNvGrpSpPr/>
            <p:nvPr/>
          </p:nvGrpSpPr>
          <p:grpSpPr>
            <a:xfrm>
              <a:off x="4220079" y="1854297"/>
              <a:ext cx="340373" cy="24992"/>
              <a:chOff x="4220079" y="1854297"/>
              <a:chExt cx="340373" cy="24992"/>
            </a:xfrm>
          </p:grpSpPr>
          <p:sp>
            <p:nvSpPr>
              <p:cNvPr id="1362" name="Google Shape;1362;p34"/>
              <p:cNvSpPr/>
              <p:nvPr/>
            </p:nvSpPr>
            <p:spPr>
              <a:xfrm>
                <a:off x="4220079" y="185429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3" name="Google Shape;1363;p34"/>
              <p:cNvSpPr/>
              <p:nvPr/>
            </p:nvSpPr>
            <p:spPr>
              <a:xfrm>
                <a:off x="4325206" y="185429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24993" y="12496"/>
                    </a:moveTo>
                    <a:cubicBezTo>
                      <a:pt x="24993" y="19398"/>
                      <a:pt x="19398" y="24993"/>
                      <a:pt x="12496" y="24993"/>
                    </a:cubicBezTo>
                    <a:cubicBezTo>
                      <a:pt x="5595" y="24993"/>
                      <a:pt x="0" y="19398"/>
                      <a:pt x="0" y="12496"/>
                    </a:cubicBezTo>
                    <a:cubicBezTo>
                      <a:pt x="0" y="5595"/>
                      <a:pt x="5595" y="0"/>
                      <a:pt x="12496" y="0"/>
                    </a:cubicBezTo>
                    <a:cubicBezTo>
                      <a:pt x="19398" y="0"/>
                      <a:pt x="24993" y="5595"/>
                      <a:pt x="24993" y="1249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4" name="Google Shape;1364;p34"/>
              <p:cNvSpPr/>
              <p:nvPr/>
            </p:nvSpPr>
            <p:spPr>
              <a:xfrm>
                <a:off x="4430333" y="185429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5" name="Google Shape;1365;p34"/>
              <p:cNvSpPr/>
              <p:nvPr/>
            </p:nvSpPr>
            <p:spPr>
              <a:xfrm>
                <a:off x="4535460" y="185429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66" name="Google Shape;1366;p34"/>
          <p:cNvGrpSpPr/>
          <p:nvPr/>
        </p:nvGrpSpPr>
        <p:grpSpPr>
          <a:xfrm>
            <a:off x="-734777" y="-525191"/>
            <a:ext cx="10349795" cy="4100542"/>
            <a:chOff x="-734777" y="-525191"/>
            <a:chExt cx="10349795" cy="4100542"/>
          </a:xfrm>
        </p:grpSpPr>
        <p:sp>
          <p:nvSpPr>
            <p:cNvPr id="1367" name="Google Shape;1367;p34"/>
            <p:cNvSpPr/>
            <p:nvPr/>
          </p:nvSpPr>
          <p:spPr>
            <a:xfrm rot="10800000">
              <a:off x="-398298" y="-525191"/>
              <a:ext cx="1858548" cy="1408854"/>
            </a:xfrm>
            <a:custGeom>
              <a:avLst/>
              <a:gdLst/>
              <a:ahLst/>
              <a:cxnLst/>
              <a:rect l="l" t="t" r="r" b="b"/>
              <a:pathLst>
                <a:path w="1435172" h="1087918" extrusionOk="0">
                  <a:moveTo>
                    <a:pt x="228834" y="599192"/>
                  </a:moveTo>
                  <a:cubicBezTo>
                    <a:pt x="241045" y="559635"/>
                    <a:pt x="240546" y="517442"/>
                    <a:pt x="245773" y="476365"/>
                  </a:cubicBezTo>
                  <a:cubicBezTo>
                    <a:pt x="251000" y="435289"/>
                    <a:pt x="263686" y="392382"/>
                    <a:pt x="295236" y="365560"/>
                  </a:cubicBezTo>
                  <a:cubicBezTo>
                    <a:pt x="348501" y="320278"/>
                    <a:pt x="429609" y="338999"/>
                    <a:pt x="494063" y="366107"/>
                  </a:cubicBezTo>
                  <a:cubicBezTo>
                    <a:pt x="558517" y="393190"/>
                    <a:pt x="629053" y="426950"/>
                    <a:pt x="695122" y="404119"/>
                  </a:cubicBezTo>
                  <a:cubicBezTo>
                    <a:pt x="769317" y="378484"/>
                    <a:pt x="802174" y="294882"/>
                    <a:pt x="837430" y="224750"/>
                  </a:cubicBezTo>
                  <a:cubicBezTo>
                    <a:pt x="876677" y="146659"/>
                    <a:pt x="931700" y="73105"/>
                    <a:pt x="1008626" y="31601"/>
                  </a:cubicBezTo>
                  <a:cubicBezTo>
                    <a:pt x="1216362" y="-80487"/>
                    <a:pt x="1411981" y="126441"/>
                    <a:pt x="1433031" y="325838"/>
                  </a:cubicBezTo>
                  <a:cubicBezTo>
                    <a:pt x="1444007" y="429824"/>
                    <a:pt x="1412361" y="537351"/>
                    <a:pt x="1348216" y="619742"/>
                  </a:cubicBezTo>
                  <a:cubicBezTo>
                    <a:pt x="1312271" y="665903"/>
                    <a:pt x="1283049" y="690017"/>
                    <a:pt x="1225747" y="709165"/>
                  </a:cubicBezTo>
                  <a:cubicBezTo>
                    <a:pt x="1170748" y="727530"/>
                    <a:pt x="1112470" y="737888"/>
                    <a:pt x="1061582" y="766920"/>
                  </a:cubicBezTo>
                  <a:cubicBezTo>
                    <a:pt x="992115" y="806547"/>
                    <a:pt x="945954" y="875800"/>
                    <a:pt x="894567" y="937071"/>
                  </a:cubicBezTo>
                  <a:cubicBezTo>
                    <a:pt x="843156" y="998342"/>
                    <a:pt x="776777" y="1056832"/>
                    <a:pt x="696857" y="1060016"/>
                  </a:cubicBezTo>
                  <a:cubicBezTo>
                    <a:pt x="606341" y="1063603"/>
                    <a:pt x="525494" y="995063"/>
                    <a:pt x="434906" y="995111"/>
                  </a:cubicBezTo>
                  <a:cubicBezTo>
                    <a:pt x="379433" y="995111"/>
                    <a:pt x="328663" y="1020768"/>
                    <a:pt x="280435" y="1045358"/>
                  </a:cubicBezTo>
                  <a:cubicBezTo>
                    <a:pt x="231210" y="1070469"/>
                    <a:pt x="176187" y="1093609"/>
                    <a:pt x="119716" y="1086672"/>
                  </a:cubicBezTo>
                  <a:cubicBezTo>
                    <a:pt x="94058" y="1083536"/>
                    <a:pt x="68376" y="1074698"/>
                    <a:pt x="49274" y="1057284"/>
                  </a:cubicBezTo>
                  <a:cubicBezTo>
                    <a:pt x="19198" y="1029868"/>
                    <a:pt x="6488" y="982091"/>
                    <a:pt x="1641" y="942963"/>
                  </a:cubicBezTo>
                  <a:cubicBezTo>
                    <a:pt x="-3752" y="899463"/>
                    <a:pt x="4183" y="854252"/>
                    <a:pt x="24923" y="815575"/>
                  </a:cubicBezTo>
                  <a:cubicBezTo>
                    <a:pt x="49251" y="770222"/>
                    <a:pt x="90850" y="734586"/>
                    <a:pt x="139054" y="716720"/>
                  </a:cubicBezTo>
                  <a:cubicBezTo>
                    <a:pt x="164712" y="707217"/>
                    <a:pt x="176662" y="697738"/>
                    <a:pt x="192770" y="674408"/>
                  </a:cubicBezTo>
                  <a:cubicBezTo>
                    <a:pt x="208545" y="651553"/>
                    <a:pt x="220685" y="625729"/>
                    <a:pt x="228881" y="5992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68" name="Google Shape;1368;p34"/>
            <p:cNvGrpSpPr/>
            <p:nvPr/>
          </p:nvGrpSpPr>
          <p:grpSpPr>
            <a:xfrm rot="10800000">
              <a:off x="-734777" y="-238151"/>
              <a:ext cx="1773106" cy="1121835"/>
              <a:chOff x="6395258" y="4147425"/>
              <a:chExt cx="1367082" cy="865012"/>
            </a:xfrm>
          </p:grpSpPr>
          <p:sp>
            <p:nvSpPr>
              <p:cNvPr id="1369" name="Google Shape;1369;p34"/>
              <p:cNvSpPr/>
              <p:nvPr/>
            </p:nvSpPr>
            <p:spPr>
              <a:xfrm rot="-3548076">
                <a:off x="6374808" y="4705175"/>
                <a:ext cx="112163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112277" h="7768" extrusionOk="0">
                    <a:moveTo>
                      <a:pt x="0" y="0"/>
                    </a:moveTo>
                    <a:lnTo>
                      <a:pt x="112278" y="0"/>
                    </a:lnTo>
                    <a:lnTo>
                      <a:pt x="112278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0" name="Google Shape;1370;p34"/>
              <p:cNvSpPr/>
              <p:nvPr/>
            </p:nvSpPr>
            <p:spPr>
              <a:xfrm rot="-3548076">
                <a:off x="6334952" y="4728925"/>
                <a:ext cx="261350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261617" h="7768" extrusionOk="0">
                    <a:moveTo>
                      <a:pt x="0" y="0"/>
                    </a:moveTo>
                    <a:lnTo>
                      <a:pt x="261618" y="0"/>
                    </a:lnTo>
                    <a:lnTo>
                      <a:pt x="261618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1" name="Google Shape;1371;p34"/>
              <p:cNvSpPr/>
              <p:nvPr/>
            </p:nvSpPr>
            <p:spPr>
              <a:xfrm rot="-3548076">
                <a:off x="6333430" y="4744370"/>
                <a:ext cx="343871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344222" h="7768" extrusionOk="0">
                    <a:moveTo>
                      <a:pt x="0" y="0"/>
                    </a:moveTo>
                    <a:lnTo>
                      <a:pt x="344222" y="0"/>
                    </a:lnTo>
                    <a:lnTo>
                      <a:pt x="344222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2" name="Google Shape;1372;p34"/>
              <p:cNvSpPr/>
              <p:nvPr/>
            </p:nvSpPr>
            <p:spPr>
              <a:xfrm rot="-3548076">
                <a:off x="6277704" y="4618859"/>
                <a:ext cx="703194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703911" h="7768" extrusionOk="0">
                    <a:moveTo>
                      <a:pt x="0" y="0"/>
                    </a:moveTo>
                    <a:lnTo>
                      <a:pt x="703911" y="0"/>
                    </a:lnTo>
                    <a:lnTo>
                      <a:pt x="703911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3" name="Google Shape;1373;p34"/>
              <p:cNvSpPr/>
              <p:nvPr/>
            </p:nvSpPr>
            <p:spPr>
              <a:xfrm rot="-3548076">
                <a:off x="6315674" y="4631097"/>
                <a:ext cx="710598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711323" h="7768" extrusionOk="0">
                    <a:moveTo>
                      <a:pt x="0" y="0"/>
                    </a:moveTo>
                    <a:lnTo>
                      <a:pt x="711323" y="0"/>
                    </a:lnTo>
                    <a:lnTo>
                      <a:pt x="711323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4" name="Google Shape;1374;p34"/>
              <p:cNvSpPr/>
              <p:nvPr/>
            </p:nvSpPr>
            <p:spPr>
              <a:xfrm rot="-3548076">
                <a:off x="6365778" y="4641671"/>
                <a:ext cx="695646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696356" h="7768" extrusionOk="0">
                    <a:moveTo>
                      <a:pt x="0" y="0"/>
                    </a:moveTo>
                    <a:lnTo>
                      <a:pt x="696357" y="0"/>
                    </a:lnTo>
                    <a:lnTo>
                      <a:pt x="696357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5" name="Google Shape;1375;p34"/>
              <p:cNvSpPr/>
              <p:nvPr/>
            </p:nvSpPr>
            <p:spPr>
              <a:xfrm rot="-3548076">
                <a:off x="6427298" y="4648872"/>
                <a:ext cx="661969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662644" h="7768" extrusionOk="0">
                    <a:moveTo>
                      <a:pt x="0" y="0"/>
                    </a:moveTo>
                    <a:lnTo>
                      <a:pt x="662644" y="0"/>
                    </a:lnTo>
                    <a:lnTo>
                      <a:pt x="662644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6" name="Google Shape;1376;p34"/>
              <p:cNvSpPr/>
              <p:nvPr/>
            </p:nvSpPr>
            <p:spPr>
              <a:xfrm rot="-3548076">
                <a:off x="6496658" y="4652649"/>
                <a:ext cx="616662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617291" h="7768" extrusionOk="0">
                    <a:moveTo>
                      <a:pt x="0" y="0"/>
                    </a:moveTo>
                    <a:lnTo>
                      <a:pt x="617291" y="0"/>
                    </a:lnTo>
                    <a:lnTo>
                      <a:pt x="617291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7" name="Google Shape;1377;p34"/>
              <p:cNvSpPr/>
              <p:nvPr/>
            </p:nvSpPr>
            <p:spPr>
              <a:xfrm rot="-3548076">
                <a:off x="6562425" y="4657107"/>
                <a:ext cx="577786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578376" h="7768" extrusionOk="0">
                    <a:moveTo>
                      <a:pt x="0" y="0"/>
                    </a:moveTo>
                    <a:lnTo>
                      <a:pt x="578377" y="0"/>
                    </a:lnTo>
                    <a:lnTo>
                      <a:pt x="578377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8" name="Google Shape;1378;p34"/>
              <p:cNvSpPr/>
              <p:nvPr/>
            </p:nvSpPr>
            <p:spPr>
              <a:xfrm rot="-3548076">
                <a:off x="6617378" y="4664401"/>
                <a:ext cx="557139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557707" h="7768" extrusionOk="0">
                    <a:moveTo>
                      <a:pt x="0" y="0"/>
                    </a:moveTo>
                    <a:lnTo>
                      <a:pt x="557707" y="0"/>
                    </a:lnTo>
                    <a:lnTo>
                      <a:pt x="557707" y="7768"/>
                    </a:lnTo>
                    <a:lnTo>
                      <a:pt x="0" y="77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9" name="Google Shape;1379;p34"/>
              <p:cNvSpPr/>
              <p:nvPr/>
            </p:nvSpPr>
            <p:spPr>
              <a:xfrm rot="-3548076">
                <a:off x="6659308" y="4672365"/>
                <a:ext cx="561672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562245" h="7768" extrusionOk="0">
                    <a:moveTo>
                      <a:pt x="0" y="0"/>
                    </a:moveTo>
                    <a:lnTo>
                      <a:pt x="562245" y="0"/>
                    </a:lnTo>
                    <a:lnTo>
                      <a:pt x="562245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0" name="Google Shape;1380;p34"/>
              <p:cNvSpPr/>
              <p:nvPr/>
            </p:nvSpPr>
            <p:spPr>
              <a:xfrm rot="-3548076">
                <a:off x="6687450" y="4672497"/>
                <a:ext cx="603134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603749" h="7768" extrusionOk="0">
                    <a:moveTo>
                      <a:pt x="0" y="0"/>
                    </a:moveTo>
                    <a:lnTo>
                      <a:pt x="603749" y="0"/>
                    </a:lnTo>
                    <a:lnTo>
                      <a:pt x="603749" y="7768"/>
                    </a:lnTo>
                    <a:lnTo>
                      <a:pt x="0" y="77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1" name="Google Shape;1381;p34"/>
              <p:cNvSpPr/>
              <p:nvPr/>
            </p:nvSpPr>
            <p:spPr>
              <a:xfrm rot="-3548076">
                <a:off x="6672538" y="4603925"/>
                <a:ext cx="812818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813647" h="7768" extrusionOk="0">
                    <a:moveTo>
                      <a:pt x="0" y="0"/>
                    </a:moveTo>
                    <a:lnTo>
                      <a:pt x="813647" y="0"/>
                    </a:lnTo>
                    <a:lnTo>
                      <a:pt x="813647" y="7768"/>
                    </a:lnTo>
                    <a:lnTo>
                      <a:pt x="0" y="77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2" name="Google Shape;1382;p34"/>
              <p:cNvSpPr/>
              <p:nvPr/>
            </p:nvSpPr>
            <p:spPr>
              <a:xfrm rot="-3548076">
                <a:off x="6680801" y="4577167"/>
                <a:ext cx="926263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927208" h="7768" extrusionOk="0">
                    <a:moveTo>
                      <a:pt x="0" y="0"/>
                    </a:moveTo>
                    <a:lnTo>
                      <a:pt x="927208" y="0"/>
                    </a:lnTo>
                    <a:lnTo>
                      <a:pt x="927208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3" name="Google Shape;1383;p34"/>
              <p:cNvSpPr/>
              <p:nvPr/>
            </p:nvSpPr>
            <p:spPr>
              <a:xfrm rot="-3548076">
                <a:off x="6705718" y="4573499"/>
                <a:ext cx="978713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979712" h="7768" extrusionOk="0">
                    <a:moveTo>
                      <a:pt x="0" y="0"/>
                    </a:moveTo>
                    <a:lnTo>
                      <a:pt x="979712" y="0"/>
                    </a:lnTo>
                    <a:lnTo>
                      <a:pt x="979712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4" name="Google Shape;1384;p34"/>
              <p:cNvSpPr/>
              <p:nvPr/>
            </p:nvSpPr>
            <p:spPr>
              <a:xfrm rot="-3548076">
                <a:off x="6741249" y="4575884"/>
                <a:ext cx="1002707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1003730" h="7768" extrusionOk="0">
                    <a:moveTo>
                      <a:pt x="0" y="0"/>
                    </a:moveTo>
                    <a:lnTo>
                      <a:pt x="1003731" y="0"/>
                    </a:lnTo>
                    <a:lnTo>
                      <a:pt x="1003731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5" name="Google Shape;1385;p34"/>
              <p:cNvSpPr/>
              <p:nvPr/>
            </p:nvSpPr>
            <p:spPr>
              <a:xfrm rot="-3548076">
                <a:off x="6791078" y="4578061"/>
                <a:ext cx="998411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999430" h="7768" extrusionOk="0">
                    <a:moveTo>
                      <a:pt x="0" y="0"/>
                    </a:moveTo>
                    <a:lnTo>
                      <a:pt x="999431" y="0"/>
                    </a:lnTo>
                    <a:lnTo>
                      <a:pt x="999431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6" name="Google Shape;1386;p34"/>
              <p:cNvSpPr/>
              <p:nvPr/>
            </p:nvSpPr>
            <p:spPr>
              <a:xfrm rot="-3548076">
                <a:off x="6859312" y="4575625"/>
                <a:ext cx="962788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963770" h="7768" extrusionOk="0">
                    <a:moveTo>
                      <a:pt x="0" y="0"/>
                    </a:moveTo>
                    <a:lnTo>
                      <a:pt x="963771" y="0"/>
                    </a:lnTo>
                    <a:lnTo>
                      <a:pt x="963771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7" name="Google Shape;1387;p34"/>
              <p:cNvSpPr/>
              <p:nvPr/>
            </p:nvSpPr>
            <p:spPr>
              <a:xfrm rot="-3548076">
                <a:off x="6957099" y="4561432"/>
                <a:ext cx="882190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883090" h="7768" extrusionOk="0">
                    <a:moveTo>
                      <a:pt x="0" y="0"/>
                    </a:moveTo>
                    <a:lnTo>
                      <a:pt x="883090" y="0"/>
                    </a:lnTo>
                    <a:lnTo>
                      <a:pt x="883090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8" name="Google Shape;1388;p34"/>
              <p:cNvSpPr/>
              <p:nvPr/>
            </p:nvSpPr>
            <p:spPr>
              <a:xfrm rot="-3548076">
                <a:off x="7083167" y="4535372"/>
                <a:ext cx="759156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759931" h="7768" extrusionOk="0">
                    <a:moveTo>
                      <a:pt x="0" y="0"/>
                    </a:moveTo>
                    <a:lnTo>
                      <a:pt x="759932" y="0"/>
                    </a:lnTo>
                    <a:lnTo>
                      <a:pt x="759932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9" name="Google Shape;1389;p34"/>
              <p:cNvSpPr/>
              <p:nvPr/>
            </p:nvSpPr>
            <p:spPr>
              <a:xfrm rot="-3548076">
                <a:off x="7180946" y="4529401"/>
                <a:ext cx="668733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669415" h="7768" extrusionOk="0">
                    <a:moveTo>
                      <a:pt x="0" y="0"/>
                    </a:moveTo>
                    <a:lnTo>
                      <a:pt x="669415" y="0"/>
                    </a:lnTo>
                    <a:lnTo>
                      <a:pt x="669415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0" name="Google Shape;1390;p34"/>
              <p:cNvSpPr/>
              <p:nvPr/>
            </p:nvSpPr>
            <p:spPr>
              <a:xfrm rot="-3548076">
                <a:off x="7255596" y="4540667"/>
                <a:ext cx="603893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604509" h="7768" extrusionOk="0">
                    <a:moveTo>
                      <a:pt x="0" y="0"/>
                    </a:moveTo>
                    <a:lnTo>
                      <a:pt x="604509" y="0"/>
                    </a:lnTo>
                    <a:lnTo>
                      <a:pt x="604509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1" name="Google Shape;1391;p34"/>
              <p:cNvSpPr/>
              <p:nvPr/>
            </p:nvSpPr>
            <p:spPr>
              <a:xfrm rot="-3548076">
                <a:off x="7323225" y="4560438"/>
                <a:ext cx="542970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543524" h="7768" extrusionOk="0">
                    <a:moveTo>
                      <a:pt x="0" y="0"/>
                    </a:moveTo>
                    <a:lnTo>
                      <a:pt x="543525" y="0"/>
                    </a:lnTo>
                    <a:lnTo>
                      <a:pt x="543525" y="7768"/>
                    </a:lnTo>
                    <a:lnTo>
                      <a:pt x="0" y="77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2" name="Google Shape;1392;p34"/>
              <p:cNvSpPr/>
              <p:nvPr/>
            </p:nvSpPr>
            <p:spPr>
              <a:xfrm rot="-3548076">
                <a:off x="7392205" y="4584971"/>
                <a:ext cx="473621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474104" h="7768" extrusionOk="0">
                    <a:moveTo>
                      <a:pt x="0" y="0"/>
                    </a:moveTo>
                    <a:lnTo>
                      <a:pt x="474105" y="0"/>
                    </a:lnTo>
                    <a:lnTo>
                      <a:pt x="474105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3" name="Google Shape;1393;p34"/>
              <p:cNvSpPr/>
              <p:nvPr/>
            </p:nvSpPr>
            <p:spPr>
              <a:xfrm rot="-3548076">
                <a:off x="7472025" y="4612245"/>
                <a:ext cx="379353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379740" h="7768" extrusionOk="0">
                    <a:moveTo>
                      <a:pt x="0" y="0"/>
                    </a:moveTo>
                    <a:lnTo>
                      <a:pt x="379740" y="0"/>
                    </a:lnTo>
                    <a:lnTo>
                      <a:pt x="379740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4" name="Google Shape;1394;p34"/>
              <p:cNvSpPr/>
              <p:nvPr/>
            </p:nvSpPr>
            <p:spPr>
              <a:xfrm rot="-3548076">
                <a:off x="7602846" y="4634806"/>
                <a:ext cx="188726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188919" h="7768" extrusionOk="0">
                    <a:moveTo>
                      <a:pt x="0" y="0"/>
                    </a:moveTo>
                    <a:lnTo>
                      <a:pt x="188920" y="0"/>
                    </a:lnTo>
                    <a:lnTo>
                      <a:pt x="188920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95" name="Google Shape;1395;p34"/>
            <p:cNvSpPr/>
            <p:nvPr/>
          </p:nvSpPr>
          <p:spPr>
            <a:xfrm>
              <a:off x="8473314" y="1950387"/>
              <a:ext cx="1111861" cy="1534020"/>
            </a:xfrm>
            <a:custGeom>
              <a:avLst/>
              <a:gdLst/>
              <a:ahLst/>
              <a:cxnLst/>
              <a:rect l="l" t="t" r="r" b="b"/>
              <a:pathLst>
                <a:path w="915112" h="1262568" extrusionOk="0">
                  <a:moveTo>
                    <a:pt x="749719" y="685003"/>
                  </a:moveTo>
                  <a:cubicBezTo>
                    <a:pt x="805407" y="763593"/>
                    <a:pt x="872854" y="837170"/>
                    <a:pt x="901672" y="929088"/>
                  </a:cubicBezTo>
                  <a:cubicBezTo>
                    <a:pt x="930822" y="1022027"/>
                    <a:pt x="912957" y="1132119"/>
                    <a:pt x="844155" y="1201087"/>
                  </a:cubicBezTo>
                  <a:cubicBezTo>
                    <a:pt x="775353" y="1270055"/>
                    <a:pt x="654333" y="1285403"/>
                    <a:pt x="578309" y="1224488"/>
                  </a:cubicBezTo>
                  <a:cubicBezTo>
                    <a:pt x="529154" y="1185099"/>
                    <a:pt x="504874" y="1123472"/>
                    <a:pt x="478765" y="1066145"/>
                  </a:cubicBezTo>
                  <a:cubicBezTo>
                    <a:pt x="452679" y="1008818"/>
                    <a:pt x="418777" y="949281"/>
                    <a:pt x="361165" y="923861"/>
                  </a:cubicBezTo>
                  <a:cubicBezTo>
                    <a:pt x="316738" y="904261"/>
                    <a:pt x="265945" y="908537"/>
                    <a:pt x="217883" y="901529"/>
                  </a:cubicBezTo>
                  <a:cubicBezTo>
                    <a:pt x="146516" y="891123"/>
                    <a:pt x="78118" y="853111"/>
                    <a:pt x="37493" y="793527"/>
                  </a:cubicBezTo>
                  <a:cubicBezTo>
                    <a:pt x="-3132" y="733920"/>
                    <a:pt x="-12897" y="652645"/>
                    <a:pt x="18867" y="587882"/>
                  </a:cubicBezTo>
                  <a:cubicBezTo>
                    <a:pt x="66667" y="490477"/>
                    <a:pt x="188852" y="451538"/>
                    <a:pt x="248626" y="360974"/>
                  </a:cubicBezTo>
                  <a:cubicBezTo>
                    <a:pt x="308614" y="270126"/>
                    <a:pt x="296521" y="141336"/>
                    <a:pt x="369575" y="60608"/>
                  </a:cubicBezTo>
                  <a:cubicBezTo>
                    <a:pt x="422602" y="2046"/>
                    <a:pt x="513926" y="-15250"/>
                    <a:pt x="587360" y="13853"/>
                  </a:cubicBezTo>
                  <a:cubicBezTo>
                    <a:pt x="660795" y="42956"/>
                    <a:pt x="714202" y="113920"/>
                    <a:pt x="728717" y="191560"/>
                  </a:cubicBezTo>
                  <a:cubicBezTo>
                    <a:pt x="737056" y="236129"/>
                    <a:pt x="733208" y="282408"/>
                    <a:pt x="719856" y="325599"/>
                  </a:cubicBezTo>
                  <a:cubicBezTo>
                    <a:pt x="707645" y="365132"/>
                    <a:pt x="676332" y="396967"/>
                    <a:pt x="665688" y="434623"/>
                  </a:cubicBezTo>
                  <a:cubicBezTo>
                    <a:pt x="642240" y="517655"/>
                    <a:pt x="704318" y="620977"/>
                    <a:pt x="749695" y="68500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96" name="Google Shape;1396;p34"/>
            <p:cNvGrpSpPr/>
            <p:nvPr/>
          </p:nvGrpSpPr>
          <p:grpSpPr>
            <a:xfrm>
              <a:off x="8444396" y="2144203"/>
              <a:ext cx="1170622" cy="1431148"/>
              <a:chOff x="7464068" y="2762679"/>
              <a:chExt cx="962920" cy="1177221"/>
            </a:xfrm>
          </p:grpSpPr>
          <p:sp>
            <p:nvSpPr>
              <p:cNvPr id="1397" name="Google Shape;1397;p34"/>
              <p:cNvSpPr/>
              <p:nvPr/>
            </p:nvSpPr>
            <p:spPr>
              <a:xfrm rot="-5339846">
                <a:off x="7831657" y="2708374"/>
                <a:ext cx="7769" cy="118449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118431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118431"/>
                    </a:lnTo>
                    <a:lnTo>
                      <a:pt x="0" y="1184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8" name="Google Shape;1398;p34"/>
              <p:cNvSpPr/>
              <p:nvPr/>
            </p:nvSpPr>
            <p:spPr>
              <a:xfrm rot="-5339846">
                <a:off x="7833692" y="2682561"/>
                <a:ext cx="7769" cy="262964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262924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262925"/>
                    </a:lnTo>
                    <a:lnTo>
                      <a:pt x="0" y="26292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9" name="Google Shape;1399;p34"/>
              <p:cNvSpPr/>
              <p:nvPr/>
            </p:nvSpPr>
            <p:spPr>
              <a:xfrm rot="-5339846">
                <a:off x="7835576" y="2695631"/>
                <a:ext cx="7769" cy="329685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329635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329636"/>
                    </a:lnTo>
                    <a:lnTo>
                      <a:pt x="0" y="32963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0" name="Google Shape;1400;p34"/>
              <p:cNvSpPr/>
              <p:nvPr/>
            </p:nvSpPr>
            <p:spPr>
              <a:xfrm rot="-5339846">
                <a:off x="7835716" y="2722488"/>
                <a:ext cx="7769" cy="368843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368787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368788"/>
                    </a:lnTo>
                    <a:lnTo>
                      <a:pt x="0" y="3687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1" name="Google Shape;1401;p34"/>
              <p:cNvSpPr/>
              <p:nvPr/>
            </p:nvSpPr>
            <p:spPr>
              <a:xfrm rot="-5339846">
                <a:off x="7833328" y="2757030"/>
                <a:ext cx="7769" cy="392486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392426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392427"/>
                    </a:lnTo>
                    <a:lnTo>
                      <a:pt x="0" y="39242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2" name="Google Shape;1402;p34"/>
              <p:cNvSpPr/>
              <p:nvPr/>
            </p:nvSpPr>
            <p:spPr>
              <a:xfrm rot="-5339846">
                <a:off x="7829391" y="2797920"/>
                <a:ext cx="7769" cy="403393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403331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403332"/>
                    </a:lnTo>
                    <a:lnTo>
                      <a:pt x="0" y="40333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3" name="Google Shape;1403;p34"/>
              <p:cNvSpPr/>
              <p:nvPr/>
            </p:nvSpPr>
            <p:spPr>
              <a:xfrm rot="-5339846">
                <a:off x="7828416" y="2846166"/>
                <a:ext cx="7769" cy="399686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399625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399625"/>
                    </a:lnTo>
                    <a:lnTo>
                      <a:pt x="0" y="39962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4" name="Google Shape;1404;p34"/>
              <p:cNvSpPr/>
              <p:nvPr/>
            </p:nvSpPr>
            <p:spPr>
              <a:xfrm rot="-5339846">
                <a:off x="7827936" y="2895685"/>
                <a:ext cx="7769" cy="393436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393376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393377"/>
                    </a:lnTo>
                    <a:lnTo>
                      <a:pt x="0" y="39337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5" name="Google Shape;1405;p34"/>
              <p:cNvSpPr/>
              <p:nvPr/>
            </p:nvSpPr>
            <p:spPr>
              <a:xfrm rot="-5339846">
                <a:off x="7826502" y="2941720"/>
                <a:ext cx="7769" cy="394149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394089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394090"/>
                    </a:lnTo>
                    <a:lnTo>
                      <a:pt x="0" y="39409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6" name="Google Shape;1406;p34"/>
              <p:cNvSpPr/>
              <p:nvPr/>
            </p:nvSpPr>
            <p:spPr>
              <a:xfrm rot="-5339846">
                <a:off x="7825612" y="2982016"/>
                <a:ext cx="7769" cy="406434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406372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406373"/>
                    </a:lnTo>
                    <a:lnTo>
                      <a:pt x="0" y="40637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7" name="Google Shape;1407;p34"/>
              <p:cNvSpPr/>
              <p:nvPr/>
            </p:nvSpPr>
            <p:spPr>
              <a:xfrm rot="-5339846">
                <a:off x="7826637" y="3012877"/>
                <a:ext cx="7769" cy="437490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437423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437424"/>
                    </a:lnTo>
                    <a:lnTo>
                      <a:pt x="0" y="4374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8" name="Google Shape;1408;p34"/>
              <p:cNvSpPr/>
              <p:nvPr/>
            </p:nvSpPr>
            <p:spPr>
              <a:xfrm rot="-5339846">
                <a:off x="7831083" y="3030394"/>
                <a:ext cx="7745" cy="495443"/>
              </a:xfrm>
              <a:custGeom>
                <a:avLst/>
                <a:gdLst/>
                <a:ahLst/>
                <a:cxnLst/>
                <a:rect l="l" t="t" r="r" b="b"/>
                <a:pathLst>
                  <a:path w="7744" h="495367" extrusionOk="0">
                    <a:moveTo>
                      <a:pt x="0" y="0"/>
                    </a:moveTo>
                    <a:lnTo>
                      <a:pt x="7745" y="0"/>
                    </a:lnTo>
                    <a:lnTo>
                      <a:pt x="7745" y="495368"/>
                    </a:lnTo>
                    <a:lnTo>
                      <a:pt x="0" y="4953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9" name="Google Shape;1409;p34"/>
              <p:cNvSpPr/>
              <p:nvPr/>
            </p:nvSpPr>
            <p:spPr>
              <a:xfrm rot="-5339846">
                <a:off x="7841388" y="3033177"/>
                <a:ext cx="7769" cy="583003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582914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582914"/>
                    </a:lnTo>
                    <a:lnTo>
                      <a:pt x="0" y="58291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0" name="Google Shape;1410;p34"/>
              <p:cNvSpPr/>
              <p:nvPr/>
            </p:nvSpPr>
            <p:spPr>
              <a:xfrm rot="-5339846">
                <a:off x="7861693" y="3025519"/>
                <a:ext cx="7745" cy="691924"/>
              </a:xfrm>
              <a:custGeom>
                <a:avLst/>
                <a:gdLst/>
                <a:ahLst/>
                <a:cxnLst/>
                <a:rect l="l" t="t" r="r" b="b"/>
                <a:pathLst>
                  <a:path w="7744" h="691818" extrusionOk="0">
                    <a:moveTo>
                      <a:pt x="0" y="0"/>
                    </a:moveTo>
                    <a:lnTo>
                      <a:pt x="7745" y="0"/>
                    </a:lnTo>
                    <a:lnTo>
                      <a:pt x="7745" y="691819"/>
                    </a:lnTo>
                    <a:lnTo>
                      <a:pt x="0" y="69181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1" name="Google Shape;1411;p34"/>
              <p:cNvSpPr/>
              <p:nvPr/>
            </p:nvSpPr>
            <p:spPr>
              <a:xfrm rot="-5339846">
                <a:off x="7884685" y="3024516"/>
                <a:ext cx="7769" cy="787540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787419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787419"/>
                    </a:lnTo>
                    <a:lnTo>
                      <a:pt x="0" y="78741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2" name="Google Shape;1412;p34"/>
              <p:cNvSpPr/>
              <p:nvPr/>
            </p:nvSpPr>
            <p:spPr>
              <a:xfrm rot="-5339846">
                <a:off x="7902690" y="3038606"/>
                <a:ext cx="7745" cy="852835"/>
              </a:xfrm>
              <a:custGeom>
                <a:avLst/>
                <a:gdLst/>
                <a:ahLst/>
                <a:cxnLst/>
                <a:rect l="l" t="t" r="r" b="b"/>
                <a:pathLst>
                  <a:path w="7744" h="852704" extrusionOk="0">
                    <a:moveTo>
                      <a:pt x="0" y="0"/>
                    </a:moveTo>
                    <a:lnTo>
                      <a:pt x="7745" y="0"/>
                    </a:lnTo>
                    <a:lnTo>
                      <a:pt x="7745" y="852705"/>
                    </a:lnTo>
                    <a:lnTo>
                      <a:pt x="0" y="85270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3" name="Google Shape;1413;p34"/>
              <p:cNvSpPr/>
              <p:nvPr/>
            </p:nvSpPr>
            <p:spPr>
              <a:xfrm rot="-5339846">
                <a:off x="7915264" y="3062495"/>
                <a:ext cx="7769" cy="898290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898152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898153"/>
                    </a:lnTo>
                    <a:lnTo>
                      <a:pt x="0" y="89815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4" name="Google Shape;1414;p34"/>
              <p:cNvSpPr/>
              <p:nvPr/>
            </p:nvSpPr>
            <p:spPr>
              <a:xfrm rot="-5339846">
                <a:off x="7925019" y="3093408"/>
                <a:ext cx="7745" cy="929654"/>
              </a:xfrm>
              <a:custGeom>
                <a:avLst/>
                <a:gdLst/>
                <a:ahLst/>
                <a:cxnLst/>
                <a:rect l="l" t="t" r="r" b="b"/>
                <a:pathLst>
                  <a:path w="7744" h="929512" extrusionOk="0">
                    <a:moveTo>
                      <a:pt x="0" y="0"/>
                    </a:moveTo>
                    <a:lnTo>
                      <a:pt x="7745" y="0"/>
                    </a:lnTo>
                    <a:lnTo>
                      <a:pt x="7745" y="929513"/>
                    </a:lnTo>
                    <a:lnTo>
                      <a:pt x="0" y="92951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5" name="Google Shape;1415;p34"/>
              <p:cNvSpPr/>
              <p:nvPr/>
            </p:nvSpPr>
            <p:spPr>
              <a:xfrm rot="-5339846">
                <a:off x="7934894" y="3131902"/>
                <a:ext cx="7769" cy="945765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945620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945621"/>
                    </a:lnTo>
                    <a:lnTo>
                      <a:pt x="0" y="94562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6" name="Google Shape;1416;p34"/>
              <p:cNvSpPr/>
              <p:nvPr/>
            </p:nvSpPr>
            <p:spPr>
              <a:xfrm rot="-5339846">
                <a:off x="7947270" y="3180013"/>
                <a:ext cx="7745" cy="942889"/>
              </a:xfrm>
              <a:custGeom>
                <a:avLst/>
                <a:gdLst/>
                <a:ahLst/>
                <a:cxnLst/>
                <a:rect l="l" t="t" r="r" b="b"/>
                <a:pathLst>
                  <a:path w="7744" h="942745" extrusionOk="0">
                    <a:moveTo>
                      <a:pt x="0" y="0"/>
                    </a:moveTo>
                    <a:lnTo>
                      <a:pt x="7745" y="0"/>
                    </a:lnTo>
                    <a:lnTo>
                      <a:pt x="7745" y="942746"/>
                    </a:lnTo>
                    <a:lnTo>
                      <a:pt x="0" y="94274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7" name="Google Shape;1417;p34"/>
              <p:cNvSpPr/>
              <p:nvPr/>
            </p:nvSpPr>
            <p:spPr>
              <a:xfrm rot="-5339846">
                <a:off x="7965716" y="3240795"/>
                <a:ext cx="7745" cy="914804"/>
              </a:xfrm>
              <a:custGeom>
                <a:avLst/>
                <a:gdLst/>
                <a:ahLst/>
                <a:cxnLst/>
                <a:rect l="l" t="t" r="r" b="b"/>
                <a:pathLst>
                  <a:path w="7744" h="914664" extrusionOk="0">
                    <a:moveTo>
                      <a:pt x="0" y="0"/>
                    </a:moveTo>
                    <a:lnTo>
                      <a:pt x="7745" y="0"/>
                    </a:lnTo>
                    <a:lnTo>
                      <a:pt x="7745" y="914664"/>
                    </a:lnTo>
                    <a:lnTo>
                      <a:pt x="0" y="9146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8" name="Google Shape;1418;p34"/>
              <p:cNvSpPr/>
              <p:nvPr/>
            </p:nvSpPr>
            <p:spPr>
              <a:xfrm rot="-5339846">
                <a:off x="8001755" y="3326410"/>
                <a:ext cx="7745" cy="837699"/>
              </a:xfrm>
              <a:custGeom>
                <a:avLst/>
                <a:gdLst/>
                <a:ahLst/>
                <a:cxnLst/>
                <a:rect l="l" t="t" r="r" b="b"/>
                <a:pathLst>
                  <a:path w="7744" h="837571" extrusionOk="0">
                    <a:moveTo>
                      <a:pt x="0" y="0"/>
                    </a:moveTo>
                    <a:lnTo>
                      <a:pt x="7745" y="0"/>
                    </a:lnTo>
                    <a:lnTo>
                      <a:pt x="7745" y="837572"/>
                    </a:lnTo>
                    <a:lnTo>
                      <a:pt x="0" y="83757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9" name="Google Shape;1419;p34"/>
              <p:cNvSpPr/>
              <p:nvPr/>
            </p:nvSpPr>
            <p:spPr>
              <a:xfrm rot="-5339846">
                <a:off x="8192402" y="3576907"/>
                <a:ext cx="7745" cy="436397"/>
              </a:xfrm>
              <a:custGeom>
                <a:avLst/>
                <a:gdLst/>
                <a:ahLst/>
                <a:cxnLst/>
                <a:rect l="l" t="t" r="r" b="b"/>
                <a:pathLst>
                  <a:path w="7744" h="436330" extrusionOk="0">
                    <a:moveTo>
                      <a:pt x="0" y="0"/>
                    </a:moveTo>
                    <a:lnTo>
                      <a:pt x="7745" y="0"/>
                    </a:lnTo>
                    <a:lnTo>
                      <a:pt x="7745" y="436331"/>
                    </a:lnTo>
                    <a:lnTo>
                      <a:pt x="0" y="4363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0" name="Google Shape;1420;p34"/>
              <p:cNvSpPr/>
              <p:nvPr/>
            </p:nvSpPr>
            <p:spPr>
              <a:xfrm rot="-5339846">
                <a:off x="8217965" y="3668888"/>
                <a:ext cx="7745" cy="346271"/>
              </a:xfrm>
              <a:custGeom>
                <a:avLst/>
                <a:gdLst/>
                <a:ahLst/>
                <a:cxnLst/>
                <a:rect l="l" t="t" r="r" b="b"/>
                <a:pathLst>
                  <a:path w="7744" h="346218" extrusionOk="0">
                    <a:moveTo>
                      <a:pt x="0" y="0"/>
                    </a:moveTo>
                    <a:lnTo>
                      <a:pt x="7745" y="0"/>
                    </a:lnTo>
                    <a:lnTo>
                      <a:pt x="7745" y="346218"/>
                    </a:lnTo>
                    <a:lnTo>
                      <a:pt x="0" y="3462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1" name="Google Shape;1421;p34"/>
              <p:cNvSpPr/>
              <p:nvPr/>
            </p:nvSpPr>
            <p:spPr>
              <a:xfrm rot="-5339846">
                <a:off x="8223913" y="3755227"/>
                <a:ext cx="7745" cy="266647"/>
              </a:xfrm>
              <a:custGeom>
                <a:avLst/>
                <a:gdLst/>
                <a:ahLst/>
                <a:cxnLst/>
                <a:rect l="l" t="t" r="r" b="b"/>
                <a:pathLst>
                  <a:path w="7744" h="266606" extrusionOk="0">
                    <a:moveTo>
                      <a:pt x="0" y="0"/>
                    </a:moveTo>
                    <a:lnTo>
                      <a:pt x="7745" y="0"/>
                    </a:lnTo>
                    <a:lnTo>
                      <a:pt x="7745" y="266607"/>
                    </a:lnTo>
                    <a:lnTo>
                      <a:pt x="0" y="26660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2" name="Google Shape;1422;p34"/>
              <p:cNvSpPr/>
              <p:nvPr/>
            </p:nvSpPr>
            <p:spPr>
              <a:xfrm rot="-5339846">
                <a:off x="8219532" y="3867088"/>
                <a:ext cx="7745" cy="135510"/>
              </a:xfrm>
              <a:custGeom>
                <a:avLst/>
                <a:gdLst/>
                <a:ahLst/>
                <a:cxnLst/>
                <a:rect l="l" t="t" r="r" b="b"/>
                <a:pathLst>
                  <a:path w="7744" h="135489" extrusionOk="0">
                    <a:moveTo>
                      <a:pt x="0" y="0"/>
                    </a:moveTo>
                    <a:lnTo>
                      <a:pt x="7745" y="0"/>
                    </a:lnTo>
                    <a:lnTo>
                      <a:pt x="7745" y="135489"/>
                    </a:lnTo>
                    <a:lnTo>
                      <a:pt x="0" y="13548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23" name="Google Shape;1423;p34"/>
          <p:cNvGrpSpPr/>
          <p:nvPr/>
        </p:nvGrpSpPr>
        <p:grpSpPr>
          <a:xfrm>
            <a:off x="1590409" y="4570731"/>
            <a:ext cx="1115681" cy="1014902"/>
            <a:chOff x="1590410" y="4570731"/>
            <a:chExt cx="1115681" cy="1014902"/>
          </a:xfrm>
        </p:grpSpPr>
        <p:sp>
          <p:nvSpPr>
            <p:cNvPr id="1424" name="Google Shape;1424;p34"/>
            <p:cNvSpPr/>
            <p:nvPr/>
          </p:nvSpPr>
          <p:spPr>
            <a:xfrm>
              <a:off x="1590409" y="4570731"/>
              <a:ext cx="1014837" cy="1014902"/>
            </a:xfrm>
            <a:custGeom>
              <a:avLst/>
              <a:gdLst/>
              <a:ahLst/>
              <a:cxnLst/>
              <a:rect l="l" t="t" r="r" b="b"/>
              <a:pathLst>
                <a:path w="1014837" h="1014902" extrusionOk="0">
                  <a:moveTo>
                    <a:pt x="109338" y="1014879"/>
                  </a:moveTo>
                  <a:cubicBezTo>
                    <a:pt x="80116" y="1014879"/>
                    <a:pt x="52653" y="1003499"/>
                    <a:pt x="31984" y="982830"/>
                  </a:cubicBezTo>
                  <a:cubicBezTo>
                    <a:pt x="-10661" y="940185"/>
                    <a:pt x="-10661" y="870766"/>
                    <a:pt x="31984" y="828121"/>
                  </a:cubicBezTo>
                  <a:lnTo>
                    <a:pt x="828145" y="31984"/>
                  </a:lnTo>
                  <a:cubicBezTo>
                    <a:pt x="870790" y="-10661"/>
                    <a:pt x="940210" y="-10661"/>
                    <a:pt x="982854" y="31984"/>
                  </a:cubicBezTo>
                  <a:cubicBezTo>
                    <a:pt x="1025499" y="74628"/>
                    <a:pt x="1025499" y="144048"/>
                    <a:pt x="982854" y="186692"/>
                  </a:cubicBezTo>
                  <a:lnTo>
                    <a:pt x="186693" y="982854"/>
                  </a:lnTo>
                  <a:cubicBezTo>
                    <a:pt x="166024" y="1003523"/>
                    <a:pt x="138560" y="1014903"/>
                    <a:pt x="109338" y="1014903"/>
                  </a:cubicBezTo>
                  <a:close/>
                  <a:moveTo>
                    <a:pt x="905500" y="11980"/>
                  </a:moveTo>
                  <a:cubicBezTo>
                    <a:pt x="880554" y="11980"/>
                    <a:pt x="855609" y="21483"/>
                    <a:pt x="836627" y="40465"/>
                  </a:cubicBezTo>
                  <a:lnTo>
                    <a:pt x="40465" y="836627"/>
                  </a:lnTo>
                  <a:cubicBezTo>
                    <a:pt x="2477" y="874591"/>
                    <a:pt x="2477" y="936384"/>
                    <a:pt x="40465" y="974373"/>
                  </a:cubicBezTo>
                  <a:cubicBezTo>
                    <a:pt x="58853" y="992761"/>
                    <a:pt x="83324" y="1002905"/>
                    <a:pt x="109338" y="1002905"/>
                  </a:cubicBezTo>
                  <a:cubicBezTo>
                    <a:pt x="135353" y="1002905"/>
                    <a:pt x="159823" y="992785"/>
                    <a:pt x="178211" y="974373"/>
                  </a:cubicBezTo>
                  <a:lnTo>
                    <a:pt x="974373" y="178211"/>
                  </a:lnTo>
                  <a:cubicBezTo>
                    <a:pt x="1012361" y="140223"/>
                    <a:pt x="1012361" y="78453"/>
                    <a:pt x="974373" y="40465"/>
                  </a:cubicBezTo>
                  <a:cubicBezTo>
                    <a:pt x="955390" y="21483"/>
                    <a:pt x="930445" y="11980"/>
                    <a:pt x="905500" y="1198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34"/>
            <p:cNvSpPr/>
            <p:nvPr/>
          </p:nvSpPr>
          <p:spPr>
            <a:xfrm>
              <a:off x="2324392" y="4609356"/>
              <a:ext cx="381699" cy="381735"/>
            </a:xfrm>
            <a:custGeom>
              <a:avLst/>
              <a:gdLst/>
              <a:ahLst/>
              <a:cxnLst/>
              <a:rect l="l" t="t" r="r" b="b"/>
              <a:pathLst>
                <a:path w="381699" h="381735" extrusionOk="0">
                  <a:moveTo>
                    <a:pt x="77164" y="381736"/>
                  </a:moveTo>
                  <a:cubicBezTo>
                    <a:pt x="56566" y="381736"/>
                    <a:pt x="37180" y="373706"/>
                    <a:pt x="22593" y="359142"/>
                  </a:cubicBezTo>
                  <a:cubicBezTo>
                    <a:pt x="8030" y="344579"/>
                    <a:pt x="0" y="325193"/>
                    <a:pt x="0" y="304571"/>
                  </a:cubicBezTo>
                  <a:cubicBezTo>
                    <a:pt x="0" y="283950"/>
                    <a:pt x="8030" y="264587"/>
                    <a:pt x="22593" y="250000"/>
                  </a:cubicBezTo>
                  <a:lnTo>
                    <a:pt x="250000" y="22593"/>
                  </a:lnTo>
                  <a:cubicBezTo>
                    <a:pt x="264587" y="8030"/>
                    <a:pt x="283949" y="0"/>
                    <a:pt x="304571" y="0"/>
                  </a:cubicBezTo>
                  <a:cubicBezTo>
                    <a:pt x="325193" y="0"/>
                    <a:pt x="344555" y="8030"/>
                    <a:pt x="359142" y="22593"/>
                  </a:cubicBezTo>
                  <a:cubicBezTo>
                    <a:pt x="389219" y="52670"/>
                    <a:pt x="389219" y="101635"/>
                    <a:pt x="359142" y="131712"/>
                  </a:cubicBezTo>
                  <a:lnTo>
                    <a:pt x="131735" y="359118"/>
                  </a:lnTo>
                  <a:cubicBezTo>
                    <a:pt x="117148" y="373682"/>
                    <a:pt x="97786" y="381712"/>
                    <a:pt x="77164" y="381712"/>
                  </a:cubicBezTo>
                  <a:close/>
                  <a:moveTo>
                    <a:pt x="304571" y="8410"/>
                  </a:moveTo>
                  <a:cubicBezTo>
                    <a:pt x="286207" y="8410"/>
                    <a:pt x="268935" y="15561"/>
                    <a:pt x="255963" y="28556"/>
                  </a:cubicBezTo>
                  <a:lnTo>
                    <a:pt x="28556" y="255963"/>
                  </a:lnTo>
                  <a:cubicBezTo>
                    <a:pt x="15561" y="268959"/>
                    <a:pt x="8410" y="286207"/>
                    <a:pt x="8410" y="304595"/>
                  </a:cubicBezTo>
                  <a:cubicBezTo>
                    <a:pt x="8410" y="322983"/>
                    <a:pt x="15561" y="340231"/>
                    <a:pt x="28556" y="353227"/>
                  </a:cubicBezTo>
                  <a:cubicBezTo>
                    <a:pt x="41552" y="366222"/>
                    <a:pt x="58800" y="373373"/>
                    <a:pt x="77188" y="373373"/>
                  </a:cubicBezTo>
                  <a:cubicBezTo>
                    <a:pt x="95576" y="373373"/>
                    <a:pt x="112824" y="366222"/>
                    <a:pt x="125796" y="353227"/>
                  </a:cubicBezTo>
                  <a:lnTo>
                    <a:pt x="353203" y="125820"/>
                  </a:lnTo>
                  <a:cubicBezTo>
                    <a:pt x="380001" y="99021"/>
                    <a:pt x="380001" y="55379"/>
                    <a:pt x="353203" y="28580"/>
                  </a:cubicBezTo>
                  <a:cubicBezTo>
                    <a:pt x="340207" y="15585"/>
                    <a:pt x="322959" y="8434"/>
                    <a:pt x="304571" y="84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35"/>
          <p:cNvSpPr txBox="1">
            <a:spLocks noGrp="1"/>
          </p:cNvSpPr>
          <p:nvPr>
            <p:ph type="ctrTitle"/>
          </p:nvPr>
        </p:nvSpPr>
        <p:spPr>
          <a:xfrm>
            <a:off x="2818950" y="633313"/>
            <a:ext cx="3506100" cy="9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28" name="Google Shape;1428;p35"/>
          <p:cNvSpPr txBox="1">
            <a:spLocks noGrp="1"/>
          </p:cNvSpPr>
          <p:nvPr>
            <p:ph type="subTitle" idx="1"/>
          </p:nvPr>
        </p:nvSpPr>
        <p:spPr>
          <a:xfrm>
            <a:off x="2818950" y="1576236"/>
            <a:ext cx="3506100" cy="11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429" name="Google Shape;1429;p35"/>
          <p:cNvGrpSpPr/>
          <p:nvPr/>
        </p:nvGrpSpPr>
        <p:grpSpPr>
          <a:xfrm>
            <a:off x="-557847" y="239134"/>
            <a:ext cx="9041490" cy="5735872"/>
            <a:chOff x="-557847" y="239134"/>
            <a:chExt cx="9041490" cy="5735872"/>
          </a:xfrm>
        </p:grpSpPr>
        <p:sp>
          <p:nvSpPr>
            <p:cNvPr id="1430" name="Google Shape;1430;p35"/>
            <p:cNvSpPr/>
            <p:nvPr/>
          </p:nvSpPr>
          <p:spPr>
            <a:xfrm rot="-10460669">
              <a:off x="-493011" y="506546"/>
              <a:ext cx="1856822" cy="1407546"/>
            </a:xfrm>
            <a:custGeom>
              <a:avLst/>
              <a:gdLst/>
              <a:ahLst/>
              <a:cxnLst/>
              <a:rect l="l" t="t" r="r" b="b"/>
              <a:pathLst>
                <a:path w="1435172" h="1087918" extrusionOk="0">
                  <a:moveTo>
                    <a:pt x="228834" y="599192"/>
                  </a:moveTo>
                  <a:cubicBezTo>
                    <a:pt x="241045" y="559635"/>
                    <a:pt x="240546" y="517442"/>
                    <a:pt x="245773" y="476365"/>
                  </a:cubicBezTo>
                  <a:cubicBezTo>
                    <a:pt x="251000" y="435289"/>
                    <a:pt x="263686" y="392382"/>
                    <a:pt x="295236" y="365560"/>
                  </a:cubicBezTo>
                  <a:cubicBezTo>
                    <a:pt x="348501" y="320278"/>
                    <a:pt x="429609" y="338999"/>
                    <a:pt x="494063" y="366107"/>
                  </a:cubicBezTo>
                  <a:cubicBezTo>
                    <a:pt x="558517" y="393190"/>
                    <a:pt x="629053" y="426950"/>
                    <a:pt x="695122" y="404119"/>
                  </a:cubicBezTo>
                  <a:cubicBezTo>
                    <a:pt x="769317" y="378484"/>
                    <a:pt x="802174" y="294882"/>
                    <a:pt x="837430" y="224750"/>
                  </a:cubicBezTo>
                  <a:cubicBezTo>
                    <a:pt x="876677" y="146659"/>
                    <a:pt x="931700" y="73105"/>
                    <a:pt x="1008626" y="31601"/>
                  </a:cubicBezTo>
                  <a:cubicBezTo>
                    <a:pt x="1216362" y="-80487"/>
                    <a:pt x="1411981" y="126441"/>
                    <a:pt x="1433031" y="325838"/>
                  </a:cubicBezTo>
                  <a:cubicBezTo>
                    <a:pt x="1444007" y="429824"/>
                    <a:pt x="1412361" y="537351"/>
                    <a:pt x="1348216" y="619742"/>
                  </a:cubicBezTo>
                  <a:cubicBezTo>
                    <a:pt x="1312271" y="665903"/>
                    <a:pt x="1283049" y="690017"/>
                    <a:pt x="1225747" y="709165"/>
                  </a:cubicBezTo>
                  <a:cubicBezTo>
                    <a:pt x="1170748" y="727530"/>
                    <a:pt x="1112470" y="737888"/>
                    <a:pt x="1061582" y="766920"/>
                  </a:cubicBezTo>
                  <a:cubicBezTo>
                    <a:pt x="992115" y="806547"/>
                    <a:pt x="945954" y="875800"/>
                    <a:pt x="894567" y="937071"/>
                  </a:cubicBezTo>
                  <a:cubicBezTo>
                    <a:pt x="843156" y="998342"/>
                    <a:pt x="776777" y="1056832"/>
                    <a:pt x="696857" y="1060016"/>
                  </a:cubicBezTo>
                  <a:cubicBezTo>
                    <a:pt x="606341" y="1063603"/>
                    <a:pt x="525494" y="995063"/>
                    <a:pt x="434906" y="995111"/>
                  </a:cubicBezTo>
                  <a:cubicBezTo>
                    <a:pt x="379433" y="995111"/>
                    <a:pt x="328663" y="1020768"/>
                    <a:pt x="280435" y="1045358"/>
                  </a:cubicBezTo>
                  <a:cubicBezTo>
                    <a:pt x="231210" y="1070469"/>
                    <a:pt x="176187" y="1093609"/>
                    <a:pt x="119716" y="1086672"/>
                  </a:cubicBezTo>
                  <a:cubicBezTo>
                    <a:pt x="94058" y="1083536"/>
                    <a:pt x="68376" y="1074698"/>
                    <a:pt x="49274" y="1057284"/>
                  </a:cubicBezTo>
                  <a:cubicBezTo>
                    <a:pt x="19198" y="1029868"/>
                    <a:pt x="6488" y="982091"/>
                    <a:pt x="1641" y="942963"/>
                  </a:cubicBezTo>
                  <a:cubicBezTo>
                    <a:pt x="-3752" y="899463"/>
                    <a:pt x="4183" y="854252"/>
                    <a:pt x="24923" y="815575"/>
                  </a:cubicBezTo>
                  <a:cubicBezTo>
                    <a:pt x="49251" y="770222"/>
                    <a:pt x="90850" y="734586"/>
                    <a:pt x="139054" y="716720"/>
                  </a:cubicBezTo>
                  <a:cubicBezTo>
                    <a:pt x="164712" y="707217"/>
                    <a:pt x="176662" y="697738"/>
                    <a:pt x="192770" y="674408"/>
                  </a:cubicBezTo>
                  <a:cubicBezTo>
                    <a:pt x="208545" y="651553"/>
                    <a:pt x="220685" y="625729"/>
                    <a:pt x="228881" y="5992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31" name="Google Shape;1431;p35"/>
            <p:cNvGrpSpPr/>
            <p:nvPr/>
          </p:nvGrpSpPr>
          <p:grpSpPr>
            <a:xfrm rot="-10463378">
              <a:off x="-344685" y="323124"/>
              <a:ext cx="1773124" cy="1121838"/>
              <a:chOff x="6395258" y="4147425"/>
              <a:chExt cx="1367082" cy="865012"/>
            </a:xfrm>
          </p:grpSpPr>
          <p:sp>
            <p:nvSpPr>
              <p:cNvPr id="1432" name="Google Shape;1432;p35"/>
              <p:cNvSpPr/>
              <p:nvPr/>
            </p:nvSpPr>
            <p:spPr>
              <a:xfrm rot="-3548076">
                <a:off x="6374808" y="4705175"/>
                <a:ext cx="112163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112277" h="7768" extrusionOk="0">
                    <a:moveTo>
                      <a:pt x="0" y="0"/>
                    </a:moveTo>
                    <a:lnTo>
                      <a:pt x="112278" y="0"/>
                    </a:lnTo>
                    <a:lnTo>
                      <a:pt x="112278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3" name="Google Shape;1433;p35"/>
              <p:cNvSpPr/>
              <p:nvPr/>
            </p:nvSpPr>
            <p:spPr>
              <a:xfrm rot="-3548076">
                <a:off x="6334952" y="4728925"/>
                <a:ext cx="261350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261617" h="7768" extrusionOk="0">
                    <a:moveTo>
                      <a:pt x="0" y="0"/>
                    </a:moveTo>
                    <a:lnTo>
                      <a:pt x="261618" y="0"/>
                    </a:lnTo>
                    <a:lnTo>
                      <a:pt x="261618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4" name="Google Shape;1434;p35"/>
              <p:cNvSpPr/>
              <p:nvPr/>
            </p:nvSpPr>
            <p:spPr>
              <a:xfrm rot="-3548076">
                <a:off x="6333430" y="4744370"/>
                <a:ext cx="343871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344222" h="7768" extrusionOk="0">
                    <a:moveTo>
                      <a:pt x="0" y="0"/>
                    </a:moveTo>
                    <a:lnTo>
                      <a:pt x="344222" y="0"/>
                    </a:lnTo>
                    <a:lnTo>
                      <a:pt x="344222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5" name="Google Shape;1435;p35"/>
              <p:cNvSpPr/>
              <p:nvPr/>
            </p:nvSpPr>
            <p:spPr>
              <a:xfrm rot="-3548076">
                <a:off x="6277704" y="4618859"/>
                <a:ext cx="703194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703911" h="7768" extrusionOk="0">
                    <a:moveTo>
                      <a:pt x="0" y="0"/>
                    </a:moveTo>
                    <a:lnTo>
                      <a:pt x="703911" y="0"/>
                    </a:lnTo>
                    <a:lnTo>
                      <a:pt x="703911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6" name="Google Shape;1436;p35"/>
              <p:cNvSpPr/>
              <p:nvPr/>
            </p:nvSpPr>
            <p:spPr>
              <a:xfrm rot="-3548076">
                <a:off x="6315674" y="4631097"/>
                <a:ext cx="710598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711323" h="7768" extrusionOk="0">
                    <a:moveTo>
                      <a:pt x="0" y="0"/>
                    </a:moveTo>
                    <a:lnTo>
                      <a:pt x="711323" y="0"/>
                    </a:lnTo>
                    <a:lnTo>
                      <a:pt x="711323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 rot="-3548076">
                <a:off x="6365778" y="4641671"/>
                <a:ext cx="695646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696356" h="7768" extrusionOk="0">
                    <a:moveTo>
                      <a:pt x="0" y="0"/>
                    </a:moveTo>
                    <a:lnTo>
                      <a:pt x="696357" y="0"/>
                    </a:lnTo>
                    <a:lnTo>
                      <a:pt x="696357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8" name="Google Shape;1438;p35"/>
              <p:cNvSpPr/>
              <p:nvPr/>
            </p:nvSpPr>
            <p:spPr>
              <a:xfrm rot="-3548076">
                <a:off x="6427298" y="4648872"/>
                <a:ext cx="661969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662644" h="7768" extrusionOk="0">
                    <a:moveTo>
                      <a:pt x="0" y="0"/>
                    </a:moveTo>
                    <a:lnTo>
                      <a:pt x="662644" y="0"/>
                    </a:lnTo>
                    <a:lnTo>
                      <a:pt x="662644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9" name="Google Shape;1439;p35"/>
              <p:cNvSpPr/>
              <p:nvPr/>
            </p:nvSpPr>
            <p:spPr>
              <a:xfrm rot="-3548076">
                <a:off x="6496658" y="4652649"/>
                <a:ext cx="616662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617291" h="7768" extrusionOk="0">
                    <a:moveTo>
                      <a:pt x="0" y="0"/>
                    </a:moveTo>
                    <a:lnTo>
                      <a:pt x="617291" y="0"/>
                    </a:lnTo>
                    <a:lnTo>
                      <a:pt x="617291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0" name="Google Shape;1440;p35"/>
              <p:cNvSpPr/>
              <p:nvPr/>
            </p:nvSpPr>
            <p:spPr>
              <a:xfrm rot="-3548076">
                <a:off x="6562425" y="4657107"/>
                <a:ext cx="577786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578376" h="7768" extrusionOk="0">
                    <a:moveTo>
                      <a:pt x="0" y="0"/>
                    </a:moveTo>
                    <a:lnTo>
                      <a:pt x="578377" y="0"/>
                    </a:lnTo>
                    <a:lnTo>
                      <a:pt x="578377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1" name="Google Shape;1441;p35"/>
              <p:cNvSpPr/>
              <p:nvPr/>
            </p:nvSpPr>
            <p:spPr>
              <a:xfrm rot="-3548076">
                <a:off x="6617378" y="4664401"/>
                <a:ext cx="557139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557707" h="7768" extrusionOk="0">
                    <a:moveTo>
                      <a:pt x="0" y="0"/>
                    </a:moveTo>
                    <a:lnTo>
                      <a:pt x="557707" y="0"/>
                    </a:lnTo>
                    <a:lnTo>
                      <a:pt x="557707" y="7768"/>
                    </a:lnTo>
                    <a:lnTo>
                      <a:pt x="0" y="77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2" name="Google Shape;1442;p35"/>
              <p:cNvSpPr/>
              <p:nvPr/>
            </p:nvSpPr>
            <p:spPr>
              <a:xfrm rot="-3548076">
                <a:off x="6659308" y="4672365"/>
                <a:ext cx="561672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562245" h="7768" extrusionOk="0">
                    <a:moveTo>
                      <a:pt x="0" y="0"/>
                    </a:moveTo>
                    <a:lnTo>
                      <a:pt x="562245" y="0"/>
                    </a:lnTo>
                    <a:lnTo>
                      <a:pt x="562245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3" name="Google Shape;1443;p35"/>
              <p:cNvSpPr/>
              <p:nvPr/>
            </p:nvSpPr>
            <p:spPr>
              <a:xfrm rot="-3548076">
                <a:off x="6687450" y="4672497"/>
                <a:ext cx="603134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603749" h="7768" extrusionOk="0">
                    <a:moveTo>
                      <a:pt x="0" y="0"/>
                    </a:moveTo>
                    <a:lnTo>
                      <a:pt x="603749" y="0"/>
                    </a:lnTo>
                    <a:lnTo>
                      <a:pt x="603749" y="7768"/>
                    </a:lnTo>
                    <a:lnTo>
                      <a:pt x="0" y="77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4" name="Google Shape;1444;p35"/>
              <p:cNvSpPr/>
              <p:nvPr/>
            </p:nvSpPr>
            <p:spPr>
              <a:xfrm rot="-3548076">
                <a:off x="6672538" y="4603925"/>
                <a:ext cx="812818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813647" h="7768" extrusionOk="0">
                    <a:moveTo>
                      <a:pt x="0" y="0"/>
                    </a:moveTo>
                    <a:lnTo>
                      <a:pt x="813647" y="0"/>
                    </a:lnTo>
                    <a:lnTo>
                      <a:pt x="813647" y="7768"/>
                    </a:lnTo>
                    <a:lnTo>
                      <a:pt x="0" y="77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5" name="Google Shape;1445;p35"/>
              <p:cNvSpPr/>
              <p:nvPr/>
            </p:nvSpPr>
            <p:spPr>
              <a:xfrm rot="-3548076">
                <a:off x="6680801" y="4577167"/>
                <a:ext cx="926263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927208" h="7768" extrusionOk="0">
                    <a:moveTo>
                      <a:pt x="0" y="0"/>
                    </a:moveTo>
                    <a:lnTo>
                      <a:pt x="927208" y="0"/>
                    </a:lnTo>
                    <a:lnTo>
                      <a:pt x="927208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 rot="-3548076">
                <a:off x="6705718" y="4573499"/>
                <a:ext cx="978713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979712" h="7768" extrusionOk="0">
                    <a:moveTo>
                      <a:pt x="0" y="0"/>
                    </a:moveTo>
                    <a:lnTo>
                      <a:pt x="979712" y="0"/>
                    </a:lnTo>
                    <a:lnTo>
                      <a:pt x="979712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7" name="Google Shape;1447;p35"/>
              <p:cNvSpPr/>
              <p:nvPr/>
            </p:nvSpPr>
            <p:spPr>
              <a:xfrm rot="-3548076">
                <a:off x="6741249" y="4575884"/>
                <a:ext cx="1002707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1003730" h="7768" extrusionOk="0">
                    <a:moveTo>
                      <a:pt x="0" y="0"/>
                    </a:moveTo>
                    <a:lnTo>
                      <a:pt x="1003731" y="0"/>
                    </a:lnTo>
                    <a:lnTo>
                      <a:pt x="1003731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8" name="Google Shape;1448;p35"/>
              <p:cNvSpPr/>
              <p:nvPr/>
            </p:nvSpPr>
            <p:spPr>
              <a:xfrm rot="-3548076">
                <a:off x="6791078" y="4578061"/>
                <a:ext cx="998411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999430" h="7768" extrusionOk="0">
                    <a:moveTo>
                      <a:pt x="0" y="0"/>
                    </a:moveTo>
                    <a:lnTo>
                      <a:pt x="999431" y="0"/>
                    </a:lnTo>
                    <a:lnTo>
                      <a:pt x="999431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 rot="-3548076">
                <a:off x="6859312" y="4575625"/>
                <a:ext cx="962788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963770" h="7768" extrusionOk="0">
                    <a:moveTo>
                      <a:pt x="0" y="0"/>
                    </a:moveTo>
                    <a:lnTo>
                      <a:pt x="963771" y="0"/>
                    </a:lnTo>
                    <a:lnTo>
                      <a:pt x="963771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0" name="Google Shape;1450;p35"/>
              <p:cNvSpPr/>
              <p:nvPr/>
            </p:nvSpPr>
            <p:spPr>
              <a:xfrm rot="-3548076">
                <a:off x="6957099" y="4561432"/>
                <a:ext cx="882190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883090" h="7768" extrusionOk="0">
                    <a:moveTo>
                      <a:pt x="0" y="0"/>
                    </a:moveTo>
                    <a:lnTo>
                      <a:pt x="883090" y="0"/>
                    </a:lnTo>
                    <a:lnTo>
                      <a:pt x="883090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1" name="Google Shape;1451;p35"/>
              <p:cNvSpPr/>
              <p:nvPr/>
            </p:nvSpPr>
            <p:spPr>
              <a:xfrm rot="-3548076">
                <a:off x="7083167" y="4535372"/>
                <a:ext cx="759156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759931" h="7768" extrusionOk="0">
                    <a:moveTo>
                      <a:pt x="0" y="0"/>
                    </a:moveTo>
                    <a:lnTo>
                      <a:pt x="759932" y="0"/>
                    </a:lnTo>
                    <a:lnTo>
                      <a:pt x="759932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 rot="-3548076">
                <a:off x="7180946" y="4529401"/>
                <a:ext cx="668733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669415" h="7768" extrusionOk="0">
                    <a:moveTo>
                      <a:pt x="0" y="0"/>
                    </a:moveTo>
                    <a:lnTo>
                      <a:pt x="669415" y="0"/>
                    </a:lnTo>
                    <a:lnTo>
                      <a:pt x="669415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3" name="Google Shape;1453;p35"/>
              <p:cNvSpPr/>
              <p:nvPr/>
            </p:nvSpPr>
            <p:spPr>
              <a:xfrm rot="-3548076">
                <a:off x="7255596" y="4540667"/>
                <a:ext cx="603893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604509" h="7768" extrusionOk="0">
                    <a:moveTo>
                      <a:pt x="0" y="0"/>
                    </a:moveTo>
                    <a:lnTo>
                      <a:pt x="604509" y="0"/>
                    </a:lnTo>
                    <a:lnTo>
                      <a:pt x="604509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4" name="Google Shape;1454;p35"/>
              <p:cNvSpPr/>
              <p:nvPr/>
            </p:nvSpPr>
            <p:spPr>
              <a:xfrm rot="-3548076">
                <a:off x="7323225" y="4560438"/>
                <a:ext cx="542970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543524" h="7768" extrusionOk="0">
                    <a:moveTo>
                      <a:pt x="0" y="0"/>
                    </a:moveTo>
                    <a:lnTo>
                      <a:pt x="543525" y="0"/>
                    </a:lnTo>
                    <a:lnTo>
                      <a:pt x="543525" y="7768"/>
                    </a:lnTo>
                    <a:lnTo>
                      <a:pt x="0" y="77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5" name="Google Shape;1455;p35"/>
              <p:cNvSpPr/>
              <p:nvPr/>
            </p:nvSpPr>
            <p:spPr>
              <a:xfrm rot="-3548076">
                <a:off x="7392205" y="4584971"/>
                <a:ext cx="473621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474104" h="7768" extrusionOk="0">
                    <a:moveTo>
                      <a:pt x="0" y="0"/>
                    </a:moveTo>
                    <a:lnTo>
                      <a:pt x="474105" y="0"/>
                    </a:lnTo>
                    <a:lnTo>
                      <a:pt x="474105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6" name="Google Shape;1456;p35"/>
              <p:cNvSpPr/>
              <p:nvPr/>
            </p:nvSpPr>
            <p:spPr>
              <a:xfrm rot="-3548076">
                <a:off x="7472025" y="4612245"/>
                <a:ext cx="379353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379740" h="7768" extrusionOk="0">
                    <a:moveTo>
                      <a:pt x="0" y="0"/>
                    </a:moveTo>
                    <a:lnTo>
                      <a:pt x="379740" y="0"/>
                    </a:lnTo>
                    <a:lnTo>
                      <a:pt x="379740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7" name="Google Shape;1457;p35"/>
              <p:cNvSpPr/>
              <p:nvPr/>
            </p:nvSpPr>
            <p:spPr>
              <a:xfrm rot="-3548076">
                <a:off x="7602846" y="4634806"/>
                <a:ext cx="188726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188919" h="7768" extrusionOk="0">
                    <a:moveTo>
                      <a:pt x="0" y="0"/>
                    </a:moveTo>
                    <a:lnTo>
                      <a:pt x="188920" y="0"/>
                    </a:lnTo>
                    <a:lnTo>
                      <a:pt x="188920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58" name="Google Shape;1458;p35"/>
            <p:cNvSpPr/>
            <p:nvPr/>
          </p:nvSpPr>
          <p:spPr>
            <a:xfrm>
              <a:off x="6756975" y="4247747"/>
              <a:ext cx="1615127" cy="1727258"/>
            </a:xfrm>
            <a:custGeom>
              <a:avLst/>
              <a:gdLst/>
              <a:ahLst/>
              <a:cxnLst/>
              <a:rect l="l" t="t" r="r" b="b"/>
              <a:pathLst>
                <a:path w="1281847" h="1370840" extrusionOk="0">
                  <a:moveTo>
                    <a:pt x="66614" y="501867"/>
                  </a:moveTo>
                  <a:cubicBezTo>
                    <a:pt x="91678" y="533179"/>
                    <a:pt x="121493" y="558244"/>
                    <a:pt x="154160" y="576941"/>
                  </a:cubicBezTo>
                  <a:cubicBezTo>
                    <a:pt x="244842" y="628827"/>
                    <a:pt x="297418" y="726352"/>
                    <a:pt x="288224" y="830433"/>
                  </a:cubicBezTo>
                  <a:cubicBezTo>
                    <a:pt x="275894" y="970151"/>
                    <a:pt x="322221" y="1114977"/>
                    <a:pt x="430864" y="1224808"/>
                  </a:cubicBezTo>
                  <a:cubicBezTo>
                    <a:pt x="603937" y="1399758"/>
                    <a:pt x="886176" y="1420023"/>
                    <a:pt x="1082770" y="1272014"/>
                  </a:cubicBezTo>
                  <a:cubicBezTo>
                    <a:pt x="1313028" y="1098679"/>
                    <a:pt x="1347880" y="770279"/>
                    <a:pt x="1164638" y="552874"/>
                  </a:cubicBezTo>
                  <a:cubicBezTo>
                    <a:pt x="1075904" y="447581"/>
                    <a:pt x="952864" y="388448"/>
                    <a:pt x="825714" y="377853"/>
                  </a:cubicBezTo>
                  <a:cubicBezTo>
                    <a:pt x="722606" y="369276"/>
                    <a:pt x="633539" y="303967"/>
                    <a:pt x="599328" y="206324"/>
                  </a:cubicBezTo>
                  <a:cubicBezTo>
                    <a:pt x="587307" y="172041"/>
                    <a:pt x="568966" y="139303"/>
                    <a:pt x="544140" y="109844"/>
                  </a:cubicBezTo>
                  <a:cubicBezTo>
                    <a:pt x="431576" y="-23697"/>
                    <a:pt x="230042" y="-37951"/>
                    <a:pt x="99708" y="80694"/>
                  </a:cubicBezTo>
                  <a:cubicBezTo>
                    <a:pt x="-19080" y="188838"/>
                    <a:pt x="-33762" y="376451"/>
                    <a:pt x="66614" y="5018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59" name="Google Shape;1459;p35"/>
            <p:cNvGrpSpPr/>
            <p:nvPr/>
          </p:nvGrpSpPr>
          <p:grpSpPr>
            <a:xfrm>
              <a:off x="6956387" y="3960486"/>
              <a:ext cx="1527257" cy="1800631"/>
              <a:chOff x="748471" y="3002789"/>
              <a:chExt cx="1212782" cy="1429866"/>
            </a:xfrm>
          </p:grpSpPr>
          <p:sp>
            <p:nvSpPr>
              <p:cNvPr id="1460" name="Google Shape;1460;p35"/>
              <p:cNvSpPr/>
              <p:nvPr/>
            </p:nvSpPr>
            <p:spPr>
              <a:xfrm rot="-4699508">
                <a:off x="1361376" y="4267950"/>
                <a:ext cx="8986" cy="266651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266464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266464"/>
                    </a:lnTo>
                    <a:lnTo>
                      <a:pt x="0" y="2664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1" name="Google Shape;1461;p35"/>
              <p:cNvSpPr/>
              <p:nvPr/>
            </p:nvSpPr>
            <p:spPr>
              <a:xfrm rot="-4699508">
                <a:off x="1372544" y="4089133"/>
                <a:ext cx="8986" cy="518610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518246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518246"/>
                    </a:lnTo>
                    <a:lnTo>
                      <a:pt x="0" y="51824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2" name="Google Shape;1462;p35"/>
              <p:cNvSpPr/>
              <p:nvPr/>
            </p:nvSpPr>
            <p:spPr>
              <a:xfrm rot="-4699508">
                <a:off x="1383390" y="3963077"/>
                <a:ext cx="8986" cy="664655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664188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664189"/>
                    </a:lnTo>
                    <a:lnTo>
                      <a:pt x="0" y="66418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3" name="Google Shape;1463;p35"/>
              <p:cNvSpPr/>
              <p:nvPr/>
            </p:nvSpPr>
            <p:spPr>
              <a:xfrm rot="-4699508">
                <a:off x="1393887" y="3858354"/>
                <a:ext cx="8986" cy="767977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767438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767439"/>
                    </a:lnTo>
                    <a:lnTo>
                      <a:pt x="0" y="7674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4" name="Google Shape;1464;p35"/>
              <p:cNvSpPr/>
              <p:nvPr/>
            </p:nvSpPr>
            <p:spPr>
              <a:xfrm rot="-4699508">
                <a:off x="1405026" y="3766465"/>
                <a:ext cx="8986" cy="845957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845363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845363"/>
                    </a:lnTo>
                    <a:lnTo>
                      <a:pt x="0" y="84536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5" name="Google Shape;1465;p35"/>
              <p:cNvSpPr/>
              <p:nvPr/>
            </p:nvSpPr>
            <p:spPr>
              <a:xfrm rot="-4699508">
                <a:off x="1416186" y="3684056"/>
                <a:ext cx="8986" cy="904823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904187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904187"/>
                    </a:lnTo>
                    <a:lnTo>
                      <a:pt x="0" y="90418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6" name="Google Shape;1466;p35"/>
              <p:cNvSpPr/>
              <p:nvPr/>
            </p:nvSpPr>
            <p:spPr>
              <a:xfrm rot="-4699508">
                <a:off x="1427099" y="3609884"/>
                <a:ext cx="8986" cy="947235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946570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946571"/>
                    </a:lnTo>
                    <a:lnTo>
                      <a:pt x="0" y="94657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7" name="Google Shape;1467;p35"/>
              <p:cNvSpPr/>
              <p:nvPr/>
            </p:nvSpPr>
            <p:spPr>
              <a:xfrm rot="-4699508">
                <a:off x="1437988" y="3542767"/>
                <a:ext cx="8986" cy="975479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974794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974795"/>
                    </a:lnTo>
                    <a:lnTo>
                      <a:pt x="0" y="97479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8" name="Google Shape;1468;p35"/>
              <p:cNvSpPr/>
              <p:nvPr/>
            </p:nvSpPr>
            <p:spPr>
              <a:xfrm rot="-4699508">
                <a:off x="1448937" y="3481869"/>
                <a:ext cx="8986" cy="991336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990640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990641"/>
                    </a:lnTo>
                    <a:lnTo>
                      <a:pt x="0" y="99064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9" name="Google Shape;1469;p35"/>
              <p:cNvSpPr/>
              <p:nvPr/>
            </p:nvSpPr>
            <p:spPr>
              <a:xfrm rot="-4699508">
                <a:off x="1459572" y="3426460"/>
                <a:ext cx="8986" cy="996044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995344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995344"/>
                    </a:lnTo>
                    <a:lnTo>
                      <a:pt x="0" y="9953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0" name="Google Shape;1470;p35"/>
              <p:cNvSpPr/>
              <p:nvPr/>
            </p:nvSpPr>
            <p:spPr>
              <a:xfrm rot="-4699508">
                <a:off x="1465175" y="3370731"/>
                <a:ext cx="8986" cy="999325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998623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998623"/>
                    </a:lnTo>
                    <a:lnTo>
                      <a:pt x="0" y="9986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1" name="Google Shape;1471;p35"/>
              <p:cNvSpPr/>
              <p:nvPr/>
            </p:nvSpPr>
            <p:spPr>
              <a:xfrm rot="-4699508">
                <a:off x="1462102" y="3310351"/>
                <a:ext cx="8986" cy="1008359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1007651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1007651"/>
                    </a:lnTo>
                    <a:lnTo>
                      <a:pt x="0" y="100765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2" name="Google Shape;1472;p35"/>
              <p:cNvSpPr/>
              <p:nvPr/>
            </p:nvSpPr>
            <p:spPr>
              <a:xfrm rot="-4699508">
                <a:off x="1448045" y="3242748"/>
                <a:ext cx="8986" cy="1027236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1026514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1026514"/>
                    </a:lnTo>
                    <a:lnTo>
                      <a:pt x="0" y="102651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3" name="Google Shape;1473;p35"/>
              <p:cNvSpPr/>
              <p:nvPr/>
            </p:nvSpPr>
            <p:spPr>
              <a:xfrm rot="-4699508">
                <a:off x="1417703" y="3162117"/>
                <a:ext cx="8986" cy="1065535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1064787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1064788"/>
                    </a:lnTo>
                    <a:lnTo>
                      <a:pt x="0" y="10647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4" name="Google Shape;1474;p35"/>
              <p:cNvSpPr/>
              <p:nvPr/>
            </p:nvSpPr>
            <p:spPr>
              <a:xfrm rot="-4699508">
                <a:off x="1368346" y="3067115"/>
                <a:ext cx="8986" cy="1124639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1123849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1123849"/>
                    </a:lnTo>
                    <a:lnTo>
                      <a:pt x="0" y="112384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5" name="Google Shape;1475;p35"/>
              <p:cNvSpPr/>
              <p:nvPr/>
            </p:nvSpPr>
            <p:spPr>
              <a:xfrm rot="-4699508">
                <a:off x="1331620" y="2998359"/>
                <a:ext cx="8986" cy="1136478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1135680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1135680"/>
                    </a:lnTo>
                    <a:lnTo>
                      <a:pt x="0" y="113568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6" name="Google Shape;1476;p35"/>
              <p:cNvSpPr/>
              <p:nvPr/>
            </p:nvSpPr>
            <p:spPr>
              <a:xfrm rot="-4699508">
                <a:off x="1298919" y="2947741"/>
                <a:ext cx="8986" cy="1113726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1112944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1112944"/>
                    </a:lnTo>
                    <a:lnTo>
                      <a:pt x="0" y="11129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7" name="Google Shape;1477;p35"/>
              <p:cNvSpPr/>
              <p:nvPr/>
            </p:nvSpPr>
            <p:spPr>
              <a:xfrm rot="-4699508">
                <a:off x="1259905" y="2915413"/>
                <a:ext cx="8986" cy="1051795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1051056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1051056"/>
                    </a:lnTo>
                    <a:lnTo>
                      <a:pt x="0" y="105105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8" name="Google Shape;1478;p35"/>
              <p:cNvSpPr/>
              <p:nvPr/>
            </p:nvSpPr>
            <p:spPr>
              <a:xfrm rot="-4699508">
                <a:off x="1177927" y="2928540"/>
                <a:ext cx="8986" cy="881167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880548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880548"/>
                    </a:lnTo>
                    <a:lnTo>
                      <a:pt x="0" y="88054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9" name="Google Shape;1479;p35"/>
              <p:cNvSpPr/>
              <p:nvPr/>
            </p:nvSpPr>
            <p:spPr>
              <a:xfrm rot="-4699508">
                <a:off x="1085261" y="2959715"/>
                <a:ext cx="8986" cy="670052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669581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669582"/>
                    </a:lnTo>
                    <a:lnTo>
                      <a:pt x="0" y="66958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0" name="Google Shape;1480;p35"/>
              <p:cNvSpPr/>
              <p:nvPr/>
            </p:nvSpPr>
            <p:spPr>
              <a:xfrm rot="-4699508">
                <a:off x="1074339" y="2933977"/>
                <a:ext cx="8986" cy="606527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606101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606101"/>
                    </a:lnTo>
                    <a:lnTo>
                      <a:pt x="0" y="60610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1" name="Google Shape;1481;p35"/>
              <p:cNvSpPr/>
              <p:nvPr/>
            </p:nvSpPr>
            <p:spPr>
              <a:xfrm rot="-4699508">
                <a:off x="1079789" y="2905280"/>
                <a:ext cx="8986" cy="555626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555236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555237"/>
                    </a:lnTo>
                    <a:lnTo>
                      <a:pt x="0" y="55523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2" name="Google Shape;1482;p35"/>
              <p:cNvSpPr/>
              <p:nvPr/>
            </p:nvSpPr>
            <p:spPr>
              <a:xfrm rot="-4699508">
                <a:off x="1090547" y="2885717"/>
                <a:ext cx="8986" cy="488726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488383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488383"/>
                    </a:lnTo>
                    <a:lnTo>
                      <a:pt x="0" y="48838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3" name="Google Shape;1483;p35"/>
              <p:cNvSpPr/>
              <p:nvPr/>
            </p:nvSpPr>
            <p:spPr>
              <a:xfrm rot="-4699508">
                <a:off x="1101685" y="2886719"/>
                <a:ext cx="8986" cy="380838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380571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380572"/>
                    </a:lnTo>
                    <a:lnTo>
                      <a:pt x="0" y="38057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4" name="Google Shape;1484;p35"/>
              <p:cNvSpPr/>
              <p:nvPr/>
            </p:nvSpPr>
            <p:spPr>
              <a:xfrm rot="-4699508">
                <a:off x="1113059" y="2940041"/>
                <a:ext cx="8986" cy="168368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168250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168250"/>
                    </a:lnTo>
                    <a:lnTo>
                      <a:pt x="0" y="16825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85" name="Google Shape;1485;p35"/>
          <p:cNvGrpSpPr/>
          <p:nvPr/>
        </p:nvGrpSpPr>
        <p:grpSpPr>
          <a:xfrm>
            <a:off x="1607433" y="114293"/>
            <a:ext cx="7000926" cy="4914917"/>
            <a:chOff x="1607433" y="114293"/>
            <a:chExt cx="7000926" cy="4914917"/>
          </a:xfrm>
        </p:grpSpPr>
        <p:grpSp>
          <p:nvGrpSpPr>
            <p:cNvPr id="1486" name="Google Shape;1486;p35"/>
            <p:cNvGrpSpPr/>
            <p:nvPr/>
          </p:nvGrpSpPr>
          <p:grpSpPr>
            <a:xfrm>
              <a:off x="1607433" y="4515943"/>
              <a:ext cx="499089" cy="513267"/>
              <a:chOff x="4220079" y="1854297"/>
              <a:chExt cx="340373" cy="350042"/>
            </a:xfrm>
          </p:grpSpPr>
          <p:grpSp>
            <p:nvGrpSpPr>
              <p:cNvPr id="1487" name="Google Shape;1487;p35"/>
              <p:cNvGrpSpPr/>
              <p:nvPr/>
            </p:nvGrpSpPr>
            <p:grpSpPr>
              <a:xfrm>
                <a:off x="4220079" y="2179347"/>
                <a:ext cx="340373" cy="24992"/>
                <a:chOff x="4220079" y="2179347"/>
                <a:chExt cx="340373" cy="24992"/>
              </a:xfrm>
            </p:grpSpPr>
            <p:sp>
              <p:nvSpPr>
                <p:cNvPr id="1488" name="Google Shape;1488;p35"/>
                <p:cNvSpPr/>
                <p:nvPr/>
              </p:nvSpPr>
              <p:spPr>
                <a:xfrm>
                  <a:off x="4220079" y="217934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9" name="Google Shape;1489;p35"/>
                <p:cNvSpPr/>
                <p:nvPr/>
              </p:nvSpPr>
              <p:spPr>
                <a:xfrm>
                  <a:off x="4325206" y="217934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0" name="Google Shape;1490;p35"/>
                <p:cNvSpPr/>
                <p:nvPr/>
              </p:nvSpPr>
              <p:spPr>
                <a:xfrm>
                  <a:off x="4430333" y="217934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1" name="Google Shape;1491;p35"/>
                <p:cNvSpPr/>
                <p:nvPr/>
              </p:nvSpPr>
              <p:spPr>
                <a:xfrm>
                  <a:off x="4535460" y="217934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2" name="Google Shape;1492;p35"/>
              <p:cNvGrpSpPr/>
              <p:nvPr/>
            </p:nvGrpSpPr>
            <p:grpSpPr>
              <a:xfrm>
                <a:off x="4220079" y="2070989"/>
                <a:ext cx="340373" cy="24992"/>
                <a:chOff x="4220079" y="2070989"/>
                <a:chExt cx="340373" cy="24992"/>
              </a:xfrm>
            </p:grpSpPr>
            <p:sp>
              <p:nvSpPr>
                <p:cNvPr id="1493" name="Google Shape;1493;p35"/>
                <p:cNvSpPr/>
                <p:nvPr/>
              </p:nvSpPr>
              <p:spPr>
                <a:xfrm>
                  <a:off x="4220079" y="2070989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4" name="Google Shape;1494;p35"/>
                <p:cNvSpPr/>
                <p:nvPr/>
              </p:nvSpPr>
              <p:spPr>
                <a:xfrm>
                  <a:off x="4325206" y="2070989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5" name="Google Shape;1495;p35"/>
                <p:cNvSpPr/>
                <p:nvPr/>
              </p:nvSpPr>
              <p:spPr>
                <a:xfrm>
                  <a:off x="4430333" y="2070989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6" name="Google Shape;1496;p35"/>
                <p:cNvSpPr/>
                <p:nvPr/>
              </p:nvSpPr>
              <p:spPr>
                <a:xfrm>
                  <a:off x="4535460" y="2070989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7" name="Google Shape;1497;p35"/>
              <p:cNvGrpSpPr/>
              <p:nvPr/>
            </p:nvGrpSpPr>
            <p:grpSpPr>
              <a:xfrm>
                <a:off x="4220079" y="1962655"/>
                <a:ext cx="340373" cy="24992"/>
                <a:chOff x="4220079" y="1962655"/>
                <a:chExt cx="340373" cy="24992"/>
              </a:xfrm>
            </p:grpSpPr>
            <p:sp>
              <p:nvSpPr>
                <p:cNvPr id="1498" name="Google Shape;1498;p35"/>
                <p:cNvSpPr/>
                <p:nvPr/>
              </p:nvSpPr>
              <p:spPr>
                <a:xfrm>
                  <a:off x="4220079" y="1962655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9" name="Google Shape;1499;p35"/>
                <p:cNvSpPr/>
                <p:nvPr/>
              </p:nvSpPr>
              <p:spPr>
                <a:xfrm>
                  <a:off x="4325206" y="1962655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0" name="Google Shape;1500;p35"/>
                <p:cNvSpPr/>
                <p:nvPr/>
              </p:nvSpPr>
              <p:spPr>
                <a:xfrm>
                  <a:off x="4430333" y="1962655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1" name="Google Shape;1501;p35"/>
                <p:cNvSpPr/>
                <p:nvPr/>
              </p:nvSpPr>
              <p:spPr>
                <a:xfrm>
                  <a:off x="4535460" y="1962655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2" name="Google Shape;1502;p35"/>
              <p:cNvGrpSpPr/>
              <p:nvPr/>
            </p:nvGrpSpPr>
            <p:grpSpPr>
              <a:xfrm>
                <a:off x="4220079" y="1854297"/>
                <a:ext cx="340373" cy="24992"/>
                <a:chOff x="4220079" y="1854297"/>
                <a:chExt cx="340373" cy="24992"/>
              </a:xfrm>
            </p:grpSpPr>
            <p:sp>
              <p:nvSpPr>
                <p:cNvPr id="1503" name="Google Shape;1503;p35"/>
                <p:cNvSpPr/>
                <p:nvPr/>
              </p:nvSpPr>
              <p:spPr>
                <a:xfrm>
                  <a:off x="4220079" y="185429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4" name="Google Shape;1504;p35"/>
                <p:cNvSpPr/>
                <p:nvPr/>
              </p:nvSpPr>
              <p:spPr>
                <a:xfrm>
                  <a:off x="4325206" y="185429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24993" y="12496"/>
                      </a:moveTo>
                      <a:cubicBezTo>
                        <a:pt x="24993" y="19398"/>
                        <a:pt x="19398" y="24993"/>
                        <a:pt x="12496" y="24993"/>
                      </a:cubicBezTo>
                      <a:cubicBezTo>
                        <a:pt x="5595" y="24993"/>
                        <a:pt x="0" y="19398"/>
                        <a:pt x="0" y="12496"/>
                      </a:cubicBezTo>
                      <a:cubicBezTo>
                        <a:pt x="0" y="5595"/>
                        <a:pt x="5595" y="0"/>
                        <a:pt x="12496" y="0"/>
                      </a:cubicBezTo>
                      <a:cubicBezTo>
                        <a:pt x="19398" y="0"/>
                        <a:pt x="24993" y="5595"/>
                        <a:pt x="24993" y="1249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5" name="Google Shape;1505;p35"/>
                <p:cNvSpPr/>
                <p:nvPr/>
              </p:nvSpPr>
              <p:spPr>
                <a:xfrm>
                  <a:off x="4430333" y="185429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6" name="Google Shape;1506;p35"/>
                <p:cNvSpPr/>
                <p:nvPr/>
              </p:nvSpPr>
              <p:spPr>
                <a:xfrm>
                  <a:off x="4535460" y="185429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507" name="Google Shape;1507;p35"/>
            <p:cNvGrpSpPr/>
            <p:nvPr/>
          </p:nvGrpSpPr>
          <p:grpSpPr>
            <a:xfrm>
              <a:off x="8109271" y="114293"/>
              <a:ext cx="499089" cy="513267"/>
              <a:chOff x="4220079" y="1854297"/>
              <a:chExt cx="340373" cy="350042"/>
            </a:xfrm>
          </p:grpSpPr>
          <p:grpSp>
            <p:nvGrpSpPr>
              <p:cNvPr id="1508" name="Google Shape;1508;p35"/>
              <p:cNvGrpSpPr/>
              <p:nvPr/>
            </p:nvGrpSpPr>
            <p:grpSpPr>
              <a:xfrm>
                <a:off x="4220079" y="2179347"/>
                <a:ext cx="340373" cy="24992"/>
                <a:chOff x="4220079" y="2179347"/>
                <a:chExt cx="340373" cy="24992"/>
              </a:xfrm>
            </p:grpSpPr>
            <p:sp>
              <p:nvSpPr>
                <p:cNvPr id="1509" name="Google Shape;1509;p35"/>
                <p:cNvSpPr/>
                <p:nvPr/>
              </p:nvSpPr>
              <p:spPr>
                <a:xfrm>
                  <a:off x="4220079" y="217934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0" name="Google Shape;1510;p35"/>
                <p:cNvSpPr/>
                <p:nvPr/>
              </p:nvSpPr>
              <p:spPr>
                <a:xfrm>
                  <a:off x="4325206" y="217934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1" name="Google Shape;1511;p35"/>
                <p:cNvSpPr/>
                <p:nvPr/>
              </p:nvSpPr>
              <p:spPr>
                <a:xfrm>
                  <a:off x="4430333" y="217934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2" name="Google Shape;1512;p35"/>
                <p:cNvSpPr/>
                <p:nvPr/>
              </p:nvSpPr>
              <p:spPr>
                <a:xfrm>
                  <a:off x="4535460" y="217934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3" name="Google Shape;1513;p35"/>
              <p:cNvGrpSpPr/>
              <p:nvPr/>
            </p:nvGrpSpPr>
            <p:grpSpPr>
              <a:xfrm>
                <a:off x="4220079" y="2070989"/>
                <a:ext cx="340373" cy="24992"/>
                <a:chOff x="4220079" y="2070989"/>
                <a:chExt cx="340373" cy="24992"/>
              </a:xfrm>
            </p:grpSpPr>
            <p:sp>
              <p:nvSpPr>
                <p:cNvPr id="1514" name="Google Shape;1514;p35"/>
                <p:cNvSpPr/>
                <p:nvPr/>
              </p:nvSpPr>
              <p:spPr>
                <a:xfrm>
                  <a:off x="4220079" y="2070989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5" name="Google Shape;1515;p35"/>
                <p:cNvSpPr/>
                <p:nvPr/>
              </p:nvSpPr>
              <p:spPr>
                <a:xfrm>
                  <a:off x="4325206" y="2070989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6" name="Google Shape;1516;p35"/>
                <p:cNvSpPr/>
                <p:nvPr/>
              </p:nvSpPr>
              <p:spPr>
                <a:xfrm>
                  <a:off x="4430333" y="2070989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7" name="Google Shape;1517;p35"/>
                <p:cNvSpPr/>
                <p:nvPr/>
              </p:nvSpPr>
              <p:spPr>
                <a:xfrm>
                  <a:off x="4535460" y="2070989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" name="Google Shape;1518;p35"/>
              <p:cNvGrpSpPr/>
              <p:nvPr/>
            </p:nvGrpSpPr>
            <p:grpSpPr>
              <a:xfrm>
                <a:off x="4220079" y="1962655"/>
                <a:ext cx="340373" cy="24992"/>
                <a:chOff x="4220079" y="1962655"/>
                <a:chExt cx="340373" cy="24992"/>
              </a:xfrm>
            </p:grpSpPr>
            <p:sp>
              <p:nvSpPr>
                <p:cNvPr id="1519" name="Google Shape;1519;p35"/>
                <p:cNvSpPr/>
                <p:nvPr/>
              </p:nvSpPr>
              <p:spPr>
                <a:xfrm>
                  <a:off x="4220079" y="1962655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0" name="Google Shape;1520;p35"/>
                <p:cNvSpPr/>
                <p:nvPr/>
              </p:nvSpPr>
              <p:spPr>
                <a:xfrm>
                  <a:off x="4325206" y="1962655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1" name="Google Shape;1521;p35"/>
                <p:cNvSpPr/>
                <p:nvPr/>
              </p:nvSpPr>
              <p:spPr>
                <a:xfrm>
                  <a:off x="4430333" y="1962655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2" name="Google Shape;1522;p35"/>
                <p:cNvSpPr/>
                <p:nvPr/>
              </p:nvSpPr>
              <p:spPr>
                <a:xfrm>
                  <a:off x="4535460" y="1962655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23" name="Google Shape;1523;p35"/>
              <p:cNvGrpSpPr/>
              <p:nvPr/>
            </p:nvGrpSpPr>
            <p:grpSpPr>
              <a:xfrm>
                <a:off x="4220079" y="1854297"/>
                <a:ext cx="340373" cy="24992"/>
                <a:chOff x="4220079" y="1854297"/>
                <a:chExt cx="340373" cy="24992"/>
              </a:xfrm>
            </p:grpSpPr>
            <p:sp>
              <p:nvSpPr>
                <p:cNvPr id="1524" name="Google Shape;1524;p35"/>
                <p:cNvSpPr/>
                <p:nvPr/>
              </p:nvSpPr>
              <p:spPr>
                <a:xfrm>
                  <a:off x="4220079" y="185429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5" name="Google Shape;1525;p35"/>
                <p:cNvSpPr/>
                <p:nvPr/>
              </p:nvSpPr>
              <p:spPr>
                <a:xfrm>
                  <a:off x="4325206" y="185429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24993" y="12496"/>
                      </a:moveTo>
                      <a:cubicBezTo>
                        <a:pt x="24993" y="19398"/>
                        <a:pt x="19398" y="24993"/>
                        <a:pt x="12496" y="24993"/>
                      </a:cubicBezTo>
                      <a:cubicBezTo>
                        <a:pt x="5595" y="24993"/>
                        <a:pt x="0" y="19398"/>
                        <a:pt x="0" y="12496"/>
                      </a:cubicBezTo>
                      <a:cubicBezTo>
                        <a:pt x="0" y="5595"/>
                        <a:pt x="5595" y="0"/>
                        <a:pt x="12496" y="0"/>
                      </a:cubicBezTo>
                      <a:cubicBezTo>
                        <a:pt x="19398" y="0"/>
                        <a:pt x="24993" y="5595"/>
                        <a:pt x="24993" y="1249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6" name="Google Shape;1526;p35"/>
                <p:cNvSpPr/>
                <p:nvPr/>
              </p:nvSpPr>
              <p:spPr>
                <a:xfrm>
                  <a:off x="4430333" y="185429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7" name="Google Shape;1527;p35"/>
                <p:cNvSpPr/>
                <p:nvPr/>
              </p:nvSpPr>
              <p:spPr>
                <a:xfrm>
                  <a:off x="4535460" y="185429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1528" name="Google Shape;1528;p35"/>
          <p:cNvGrpSpPr/>
          <p:nvPr/>
        </p:nvGrpSpPr>
        <p:grpSpPr>
          <a:xfrm>
            <a:off x="114303" y="2187188"/>
            <a:ext cx="8915402" cy="1626880"/>
            <a:chOff x="114303" y="2187188"/>
            <a:chExt cx="8915402" cy="1626880"/>
          </a:xfrm>
        </p:grpSpPr>
        <p:sp>
          <p:nvSpPr>
            <p:cNvPr id="1529" name="Google Shape;1529;p35"/>
            <p:cNvSpPr/>
            <p:nvPr/>
          </p:nvSpPr>
          <p:spPr>
            <a:xfrm>
              <a:off x="305274" y="3192346"/>
              <a:ext cx="621804" cy="621723"/>
            </a:xfrm>
            <a:custGeom>
              <a:avLst/>
              <a:gdLst/>
              <a:ahLst/>
              <a:cxnLst/>
              <a:rect l="l" t="t" r="r" b="b"/>
              <a:pathLst>
                <a:path w="551489" h="551417" extrusionOk="0">
                  <a:moveTo>
                    <a:pt x="109338" y="551418"/>
                  </a:moveTo>
                  <a:cubicBezTo>
                    <a:pt x="81328" y="551418"/>
                    <a:pt x="53318" y="540751"/>
                    <a:pt x="31983" y="519440"/>
                  </a:cubicBezTo>
                  <a:cubicBezTo>
                    <a:pt x="-10661" y="476795"/>
                    <a:pt x="-10661" y="407376"/>
                    <a:pt x="31983" y="364731"/>
                  </a:cubicBezTo>
                  <a:lnTo>
                    <a:pt x="364731" y="31983"/>
                  </a:lnTo>
                  <a:cubicBezTo>
                    <a:pt x="407376" y="-10661"/>
                    <a:pt x="476795" y="-10661"/>
                    <a:pt x="519440" y="31983"/>
                  </a:cubicBezTo>
                  <a:cubicBezTo>
                    <a:pt x="540109" y="52653"/>
                    <a:pt x="551489" y="80116"/>
                    <a:pt x="551489" y="109338"/>
                  </a:cubicBezTo>
                  <a:cubicBezTo>
                    <a:pt x="551489" y="138560"/>
                    <a:pt x="540109" y="166023"/>
                    <a:pt x="519440" y="186692"/>
                  </a:cubicBezTo>
                  <a:lnTo>
                    <a:pt x="186693" y="519440"/>
                  </a:lnTo>
                  <a:cubicBezTo>
                    <a:pt x="165358" y="540774"/>
                    <a:pt x="137348" y="551418"/>
                    <a:pt x="109338" y="551418"/>
                  </a:cubicBezTo>
                  <a:close/>
                  <a:moveTo>
                    <a:pt x="442086" y="11932"/>
                  </a:moveTo>
                  <a:cubicBezTo>
                    <a:pt x="416071" y="11932"/>
                    <a:pt x="391625" y="22053"/>
                    <a:pt x="373213" y="40465"/>
                  </a:cubicBezTo>
                  <a:lnTo>
                    <a:pt x="40465" y="373213"/>
                  </a:lnTo>
                  <a:cubicBezTo>
                    <a:pt x="2477" y="411177"/>
                    <a:pt x="2477" y="472970"/>
                    <a:pt x="40465" y="510959"/>
                  </a:cubicBezTo>
                  <a:cubicBezTo>
                    <a:pt x="78453" y="548947"/>
                    <a:pt x="140223" y="548923"/>
                    <a:pt x="178211" y="510959"/>
                  </a:cubicBezTo>
                  <a:lnTo>
                    <a:pt x="510959" y="178211"/>
                  </a:lnTo>
                  <a:cubicBezTo>
                    <a:pt x="529347" y="159823"/>
                    <a:pt x="539492" y="135352"/>
                    <a:pt x="539492" y="109338"/>
                  </a:cubicBezTo>
                  <a:cubicBezTo>
                    <a:pt x="539492" y="83324"/>
                    <a:pt x="529347" y="58853"/>
                    <a:pt x="510959" y="40465"/>
                  </a:cubicBezTo>
                  <a:cubicBezTo>
                    <a:pt x="492571" y="22077"/>
                    <a:pt x="468100" y="11932"/>
                    <a:pt x="442086" y="119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35"/>
            <p:cNvSpPr/>
            <p:nvPr/>
          </p:nvSpPr>
          <p:spPr>
            <a:xfrm>
              <a:off x="114303" y="3382111"/>
              <a:ext cx="430366" cy="430379"/>
            </a:xfrm>
            <a:custGeom>
              <a:avLst/>
              <a:gdLst/>
              <a:ahLst/>
              <a:cxnLst/>
              <a:rect l="l" t="t" r="r" b="b"/>
              <a:pathLst>
                <a:path w="381699" h="381711" extrusionOk="0">
                  <a:moveTo>
                    <a:pt x="77129" y="381688"/>
                  </a:moveTo>
                  <a:cubicBezTo>
                    <a:pt x="57363" y="381688"/>
                    <a:pt x="37620" y="374157"/>
                    <a:pt x="22558" y="359119"/>
                  </a:cubicBezTo>
                  <a:cubicBezTo>
                    <a:pt x="-7519" y="329041"/>
                    <a:pt x="-7519" y="280077"/>
                    <a:pt x="22558" y="250000"/>
                  </a:cubicBezTo>
                  <a:lnTo>
                    <a:pt x="249964" y="22593"/>
                  </a:lnTo>
                  <a:cubicBezTo>
                    <a:pt x="264552" y="8030"/>
                    <a:pt x="283914" y="0"/>
                    <a:pt x="304535" y="0"/>
                  </a:cubicBezTo>
                  <a:cubicBezTo>
                    <a:pt x="325157" y="0"/>
                    <a:pt x="344519" y="8030"/>
                    <a:pt x="359106" y="22593"/>
                  </a:cubicBezTo>
                  <a:cubicBezTo>
                    <a:pt x="373670" y="37157"/>
                    <a:pt x="381700" y="56543"/>
                    <a:pt x="381700" y="77164"/>
                  </a:cubicBezTo>
                  <a:cubicBezTo>
                    <a:pt x="381700" y="97786"/>
                    <a:pt x="373670" y="117148"/>
                    <a:pt x="359106" y="131735"/>
                  </a:cubicBezTo>
                  <a:lnTo>
                    <a:pt x="131699" y="359142"/>
                  </a:lnTo>
                  <a:cubicBezTo>
                    <a:pt x="116661" y="374181"/>
                    <a:pt x="96895" y="381712"/>
                    <a:pt x="77129" y="381712"/>
                  </a:cubicBezTo>
                  <a:close/>
                  <a:moveTo>
                    <a:pt x="304535" y="8410"/>
                  </a:moveTo>
                  <a:cubicBezTo>
                    <a:pt x="286171" y="8410"/>
                    <a:pt x="268899" y="15561"/>
                    <a:pt x="255928" y="28557"/>
                  </a:cubicBezTo>
                  <a:lnTo>
                    <a:pt x="28521" y="255963"/>
                  </a:lnTo>
                  <a:cubicBezTo>
                    <a:pt x="1722" y="282762"/>
                    <a:pt x="1722" y="326404"/>
                    <a:pt x="28521" y="353203"/>
                  </a:cubicBezTo>
                  <a:cubicBezTo>
                    <a:pt x="55319" y="380001"/>
                    <a:pt x="98962" y="380001"/>
                    <a:pt x="125760" y="353203"/>
                  </a:cubicBezTo>
                  <a:lnTo>
                    <a:pt x="353167" y="125796"/>
                  </a:lnTo>
                  <a:cubicBezTo>
                    <a:pt x="366163" y="112801"/>
                    <a:pt x="373314" y="95529"/>
                    <a:pt x="373314" y="77164"/>
                  </a:cubicBezTo>
                  <a:cubicBezTo>
                    <a:pt x="373314" y="58800"/>
                    <a:pt x="366163" y="41528"/>
                    <a:pt x="353167" y="28533"/>
                  </a:cubicBezTo>
                  <a:cubicBezTo>
                    <a:pt x="340172" y="15538"/>
                    <a:pt x="322924" y="8386"/>
                    <a:pt x="304535" y="83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35"/>
            <p:cNvSpPr/>
            <p:nvPr/>
          </p:nvSpPr>
          <p:spPr>
            <a:xfrm>
              <a:off x="7885476" y="2187188"/>
              <a:ext cx="1144229" cy="1144302"/>
            </a:xfrm>
            <a:custGeom>
              <a:avLst/>
              <a:gdLst/>
              <a:ahLst/>
              <a:cxnLst/>
              <a:rect l="l" t="t" r="r" b="b"/>
              <a:pathLst>
                <a:path w="1014837" h="1014902" extrusionOk="0">
                  <a:moveTo>
                    <a:pt x="109338" y="1014879"/>
                  </a:moveTo>
                  <a:cubicBezTo>
                    <a:pt x="80116" y="1014879"/>
                    <a:pt x="52653" y="1003499"/>
                    <a:pt x="31984" y="982830"/>
                  </a:cubicBezTo>
                  <a:cubicBezTo>
                    <a:pt x="-10661" y="940185"/>
                    <a:pt x="-10661" y="870766"/>
                    <a:pt x="31984" y="828121"/>
                  </a:cubicBezTo>
                  <a:lnTo>
                    <a:pt x="828145" y="31984"/>
                  </a:lnTo>
                  <a:cubicBezTo>
                    <a:pt x="870790" y="-10661"/>
                    <a:pt x="940210" y="-10661"/>
                    <a:pt x="982854" y="31984"/>
                  </a:cubicBezTo>
                  <a:cubicBezTo>
                    <a:pt x="1025499" y="74628"/>
                    <a:pt x="1025499" y="144048"/>
                    <a:pt x="982854" y="186692"/>
                  </a:cubicBezTo>
                  <a:lnTo>
                    <a:pt x="186693" y="982854"/>
                  </a:lnTo>
                  <a:cubicBezTo>
                    <a:pt x="166024" y="1003523"/>
                    <a:pt x="138560" y="1014903"/>
                    <a:pt x="109338" y="1014903"/>
                  </a:cubicBezTo>
                  <a:close/>
                  <a:moveTo>
                    <a:pt x="905500" y="11980"/>
                  </a:moveTo>
                  <a:cubicBezTo>
                    <a:pt x="880554" y="11980"/>
                    <a:pt x="855609" y="21483"/>
                    <a:pt x="836627" y="40465"/>
                  </a:cubicBezTo>
                  <a:lnTo>
                    <a:pt x="40465" y="836627"/>
                  </a:lnTo>
                  <a:cubicBezTo>
                    <a:pt x="2477" y="874591"/>
                    <a:pt x="2477" y="936384"/>
                    <a:pt x="40465" y="974373"/>
                  </a:cubicBezTo>
                  <a:cubicBezTo>
                    <a:pt x="58853" y="992761"/>
                    <a:pt x="83324" y="1002905"/>
                    <a:pt x="109338" y="1002905"/>
                  </a:cubicBezTo>
                  <a:cubicBezTo>
                    <a:pt x="135353" y="1002905"/>
                    <a:pt x="159823" y="992785"/>
                    <a:pt x="178211" y="974373"/>
                  </a:cubicBezTo>
                  <a:lnTo>
                    <a:pt x="974373" y="178211"/>
                  </a:lnTo>
                  <a:cubicBezTo>
                    <a:pt x="1012361" y="140223"/>
                    <a:pt x="1012361" y="78453"/>
                    <a:pt x="974373" y="40465"/>
                  </a:cubicBezTo>
                  <a:cubicBezTo>
                    <a:pt x="955390" y="21483"/>
                    <a:pt x="930445" y="11980"/>
                    <a:pt x="905500" y="1198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35"/>
            <p:cNvSpPr/>
            <p:nvPr/>
          </p:nvSpPr>
          <p:spPr>
            <a:xfrm>
              <a:off x="8109285" y="2826218"/>
              <a:ext cx="430366" cy="430406"/>
            </a:xfrm>
            <a:custGeom>
              <a:avLst/>
              <a:gdLst/>
              <a:ahLst/>
              <a:cxnLst/>
              <a:rect l="l" t="t" r="r" b="b"/>
              <a:pathLst>
                <a:path w="381699" h="381735" extrusionOk="0">
                  <a:moveTo>
                    <a:pt x="77164" y="381736"/>
                  </a:moveTo>
                  <a:cubicBezTo>
                    <a:pt x="56566" y="381736"/>
                    <a:pt x="37180" y="373706"/>
                    <a:pt x="22593" y="359142"/>
                  </a:cubicBezTo>
                  <a:cubicBezTo>
                    <a:pt x="8030" y="344579"/>
                    <a:pt x="0" y="325193"/>
                    <a:pt x="0" y="304571"/>
                  </a:cubicBezTo>
                  <a:cubicBezTo>
                    <a:pt x="0" y="283950"/>
                    <a:pt x="8030" y="264587"/>
                    <a:pt x="22593" y="250000"/>
                  </a:cubicBezTo>
                  <a:lnTo>
                    <a:pt x="250000" y="22593"/>
                  </a:lnTo>
                  <a:cubicBezTo>
                    <a:pt x="264587" y="8030"/>
                    <a:pt x="283949" y="0"/>
                    <a:pt x="304571" y="0"/>
                  </a:cubicBezTo>
                  <a:cubicBezTo>
                    <a:pt x="325193" y="0"/>
                    <a:pt x="344555" y="8030"/>
                    <a:pt x="359142" y="22593"/>
                  </a:cubicBezTo>
                  <a:cubicBezTo>
                    <a:pt x="389219" y="52670"/>
                    <a:pt x="389219" y="101635"/>
                    <a:pt x="359142" y="131712"/>
                  </a:cubicBezTo>
                  <a:lnTo>
                    <a:pt x="131735" y="359118"/>
                  </a:lnTo>
                  <a:cubicBezTo>
                    <a:pt x="117148" y="373682"/>
                    <a:pt x="97786" y="381712"/>
                    <a:pt x="77164" y="381712"/>
                  </a:cubicBezTo>
                  <a:close/>
                  <a:moveTo>
                    <a:pt x="304571" y="8410"/>
                  </a:moveTo>
                  <a:cubicBezTo>
                    <a:pt x="286207" y="8410"/>
                    <a:pt x="268935" y="15561"/>
                    <a:pt x="255963" y="28556"/>
                  </a:cubicBezTo>
                  <a:lnTo>
                    <a:pt x="28556" y="255963"/>
                  </a:lnTo>
                  <a:cubicBezTo>
                    <a:pt x="15561" y="268959"/>
                    <a:pt x="8410" y="286207"/>
                    <a:pt x="8410" y="304595"/>
                  </a:cubicBezTo>
                  <a:cubicBezTo>
                    <a:pt x="8410" y="322983"/>
                    <a:pt x="15561" y="340231"/>
                    <a:pt x="28556" y="353227"/>
                  </a:cubicBezTo>
                  <a:cubicBezTo>
                    <a:pt x="41552" y="366222"/>
                    <a:pt x="58800" y="373373"/>
                    <a:pt x="77188" y="373373"/>
                  </a:cubicBezTo>
                  <a:cubicBezTo>
                    <a:pt x="95576" y="373373"/>
                    <a:pt x="112824" y="366222"/>
                    <a:pt x="125796" y="353227"/>
                  </a:cubicBezTo>
                  <a:lnTo>
                    <a:pt x="353203" y="125820"/>
                  </a:lnTo>
                  <a:cubicBezTo>
                    <a:pt x="380001" y="99021"/>
                    <a:pt x="380001" y="55379"/>
                    <a:pt x="353203" y="28580"/>
                  </a:cubicBezTo>
                  <a:cubicBezTo>
                    <a:pt x="340207" y="15585"/>
                    <a:pt x="322959" y="8434"/>
                    <a:pt x="304571" y="84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33" name="Google Shape;1533;p35"/>
          <p:cNvSpPr txBox="1"/>
          <p:nvPr/>
        </p:nvSpPr>
        <p:spPr>
          <a:xfrm>
            <a:off x="2818950" y="3386150"/>
            <a:ext cx="350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CREDITS:</a:t>
            </a:r>
            <a:r>
              <a:rPr lang="pt-PT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This presentation template was created by </a:t>
            </a:r>
            <a:r>
              <a:rPr lang="pt-PT" sz="1000" b="1" u="sng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pt-PT" sz="1000" b="1" u="sng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</a:t>
            </a:r>
            <a:r>
              <a:rPr lang="pt-PT" sz="10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pt-PT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and includes icons by </a:t>
            </a:r>
            <a:r>
              <a:rPr lang="pt-PT" sz="1000" b="1" u="sng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pt-PT" sz="10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pt-PT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and infographics &amp; images by </a:t>
            </a:r>
            <a:r>
              <a:rPr lang="pt-PT" sz="1000" b="1" u="sng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u="sng">
              <a:solidFill>
                <a:schemeClr val="dk1"/>
              </a:solidFill>
              <a:highlight>
                <a:srgbClr val="DFDEFC"/>
              </a:highlight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5" name="Google Shape;1535;p36"/>
          <p:cNvGrpSpPr/>
          <p:nvPr/>
        </p:nvGrpSpPr>
        <p:grpSpPr>
          <a:xfrm>
            <a:off x="7922929" y="-821786"/>
            <a:ext cx="2008342" cy="2293965"/>
            <a:chOff x="7922929" y="-821786"/>
            <a:chExt cx="2008342" cy="2293965"/>
          </a:xfrm>
        </p:grpSpPr>
        <p:sp>
          <p:nvSpPr>
            <p:cNvPr id="1536" name="Google Shape;1536;p36"/>
            <p:cNvSpPr/>
            <p:nvPr/>
          </p:nvSpPr>
          <p:spPr>
            <a:xfrm rot="-840520">
              <a:off x="8131143" y="-424840"/>
              <a:ext cx="1615092" cy="1727221"/>
            </a:xfrm>
            <a:custGeom>
              <a:avLst/>
              <a:gdLst/>
              <a:ahLst/>
              <a:cxnLst/>
              <a:rect l="l" t="t" r="r" b="b"/>
              <a:pathLst>
                <a:path w="1281847" h="1370840" extrusionOk="0">
                  <a:moveTo>
                    <a:pt x="66614" y="501867"/>
                  </a:moveTo>
                  <a:cubicBezTo>
                    <a:pt x="91678" y="533179"/>
                    <a:pt x="121493" y="558244"/>
                    <a:pt x="154160" y="576941"/>
                  </a:cubicBezTo>
                  <a:cubicBezTo>
                    <a:pt x="244842" y="628827"/>
                    <a:pt x="297418" y="726352"/>
                    <a:pt x="288224" y="830433"/>
                  </a:cubicBezTo>
                  <a:cubicBezTo>
                    <a:pt x="275894" y="970151"/>
                    <a:pt x="322221" y="1114977"/>
                    <a:pt x="430864" y="1224808"/>
                  </a:cubicBezTo>
                  <a:cubicBezTo>
                    <a:pt x="603937" y="1399758"/>
                    <a:pt x="886176" y="1420023"/>
                    <a:pt x="1082770" y="1272014"/>
                  </a:cubicBezTo>
                  <a:cubicBezTo>
                    <a:pt x="1313028" y="1098679"/>
                    <a:pt x="1347880" y="770279"/>
                    <a:pt x="1164638" y="552874"/>
                  </a:cubicBezTo>
                  <a:cubicBezTo>
                    <a:pt x="1075904" y="447581"/>
                    <a:pt x="952864" y="388448"/>
                    <a:pt x="825714" y="377853"/>
                  </a:cubicBezTo>
                  <a:cubicBezTo>
                    <a:pt x="722606" y="369276"/>
                    <a:pt x="633539" y="303967"/>
                    <a:pt x="599328" y="206324"/>
                  </a:cubicBezTo>
                  <a:cubicBezTo>
                    <a:pt x="587307" y="172041"/>
                    <a:pt x="568966" y="139303"/>
                    <a:pt x="544140" y="109844"/>
                  </a:cubicBezTo>
                  <a:cubicBezTo>
                    <a:pt x="431576" y="-23697"/>
                    <a:pt x="230042" y="-37951"/>
                    <a:pt x="99708" y="80694"/>
                  </a:cubicBezTo>
                  <a:cubicBezTo>
                    <a:pt x="-19080" y="188838"/>
                    <a:pt x="-33762" y="376451"/>
                    <a:pt x="66614" y="5018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37" name="Google Shape;1537;p36"/>
            <p:cNvGrpSpPr/>
            <p:nvPr/>
          </p:nvGrpSpPr>
          <p:grpSpPr>
            <a:xfrm rot="-840983">
              <a:off x="8118248" y="-663642"/>
              <a:ext cx="1527249" cy="1800621"/>
              <a:chOff x="748471" y="3002789"/>
              <a:chExt cx="1212782" cy="1429866"/>
            </a:xfrm>
          </p:grpSpPr>
          <p:sp>
            <p:nvSpPr>
              <p:cNvPr id="1538" name="Google Shape;1538;p36"/>
              <p:cNvSpPr/>
              <p:nvPr/>
            </p:nvSpPr>
            <p:spPr>
              <a:xfrm rot="-4699508">
                <a:off x="1361376" y="4267950"/>
                <a:ext cx="8986" cy="266651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266464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266464"/>
                    </a:lnTo>
                    <a:lnTo>
                      <a:pt x="0" y="2664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9" name="Google Shape;1539;p36"/>
              <p:cNvSpPr/>
              <p:nvPr/>
            </p:nvSpPr>
            <p:spPr>
              <a:xfrm rot="-4699508">
                <a:off x="1372544" y="4089133"/>
                <a:ext cx="8986" cy="518610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518246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518246"/>
                    </a:lnTo>
                    <a:lnTo>
                      <a:pt x="0" y="51824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0" name="Google Shape;1540;p36"/>
              <p:cNvSpPr/>
              <p:nvPr/>
            </p:nvSpPr>
            <p:spPr>
              <a:xfrm rot="-4699508">
                <a:off x="1383390" y="3963077"/>
                <a:ext cx="8986" cy="664655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664188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664189"/>
                    </a:lnTo>
                    <a:lnTo>
                      <a:pt x="0" y="66418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1" name="Google Shape;1541;p36"/>
              <p:cNvSpPr/>
              <p:nvPr/>
            </p:nvSpPr>
            <p:spPr>
              <a:xfrm rot="-4699508">
                <a:off x="1393887" y="3858354"/>
                <a:ext cx="8986" cy="767977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767438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767439"/>
                    </a:lnTo>
                    <a:lnTo>
                      <a:pt x="0" y="7674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2" name="Google Shape;1542;p36"/>
              <p:cNvSpPr/>
              <p:nvPr/>
            </p:nvSpPr>
            <p:spPr>
              <a:xfrm rot="-4699508">
                <a:off x="1405026" y="3766465"/>
                <a:ext cx="8986" cy="845957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845363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845363"/>
                    </a:lnTo>
                    <a:lnTo>
                      <a:pt x="0" y="84536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3" name="Google Shape;1543;p36"/>
              <p:cNvSpPr/>
              <p:nvPr/>
            </p:nvSpPr>
            <p:spPr>
              <a:xfrm rot="-4699508">
                <a:off x="1416186" y="3684056"/>
                <a:ext cx="8986" cy="904823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904187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904187"/>
                    </a:lnTo>
                    <a:lnTo>
                      <a:pt x="0" y="90418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4" name="Google Shape;1544;p36"/>
              <p:cNvSpPr/>
              <p:nvPr/>
            </p:nvSpPr>
            <p:spPr>
              <a:xfrm rot="-4699508">
                <a:off x="1427099" y="3609884"/>
                <a:ext cx="8986" cy="947235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946570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946571"/>
                    </a:lnTo>
                    <a:lnTo>
                      <a:pt x="0" y="94657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5" name="Google Shape;1545;p36"/>
              <p:cNvSpPr/>
              <p:nvPr/>
            </p:nvSpPr>
            <p:spPr>
              <a:xfrm rot="-4699508">
                <a:off x="1437988" y="3542767"/>
                <a:ext cx="8986" cy="975479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974794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974795"/>
                    </a:lnTo>
                    <a:lnTo>
                      <a:pt x="0" y="97479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6" name="Google Shape;1546;p36"/>
              <p:cNvSpPr/>
              <p:nvPr/>
            </p:nvSpPr>
            <p:spPr>
              <a:xfrm rot="-4699508">
                <a:off x="1448937" y="3481869"/>
                <a:ext cx="8986" cy="991336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990640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990641"/>
                    </a:lnTo>
                    <a:lnTo>
                      <a:pt x="0" y="99064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7" name="Google Shape;1547;p36"/>
              <p:cNvSpPr/>
              <p:nvPr/>
            </p:nvSpPr>
            <p:spPr>
              <a:xfrm rot="-4699508">
                <a:off x="1459572" y="3426460"/>
                <a:ext cx="8986" cy="996044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995344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995344"/>
                    </a:lnTo>
                    <a:lnTo>
                      <a:pt x="0" y="9953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8" name="Google Shape;1548;p36"/>
              <p:cNvSpPr/>
              <p:nvPr/>
            </p:nvSpPr>
            <p:spPr>
              <a:xfrm rot="-4699508">
                <a:off x="1465175" y="3370731"/>
                <a:ext cx="8986" cy="999325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998623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998623"/>
                    </a:lnTo>
                    <a:lnTo>
                      <a:pt x="0" y="9986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9" name="Google Shape;1549;p36"/>
              <p:cNvSpPr/>
              <p:nvPr/>
            </p:nvSpPr>
            <p:spPr>
              <a:xfrm rot="-4699508">
                <a:off x="1462102" y="3310351"/>
                <a:ext cx="8986" cy="1008359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1007651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1007651"/>
                    </a:lnTo>
                    <a:lnTo>
                      <a:pt x="0" y="100765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0" name="Google Shape;1550;p36"/>
              <p:cNvSpPr/>
              <p:nvPr/>
            </p:nvSpPr>
            <p:spPr>
              <a:xfrm rot="-4699508">
                <a:off x="1448045" y="3242748"/>
                <a:ext cx="8986" cy="1027236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1026514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1026514"/>
                    </a:lnTo>
                    <a:lnTo>
                      <a:pt x="0" y="102651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1" name="Google Shape;1551;p36"/>
              <p:cNvSpPr/>
              <p:nvPr/>
            </p:nvSpPr>
            <p:spPr>
              <a:xfrm rot="-4699508">
                <a:off x="1417703" y="3162117"/>
                <a:ext cx="8986" cy="1065535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1064787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1064788"/>
                    </a:lnTo>
                    <a:lnTo>
                      <a:pt x="0" y="10647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2" name="Google Shape;1552;p36"/>
              <p:cNvSpPr/>
              <p:nvPr/>
            </p:nvSpPr>
            <p:spPr>
              <a:xfrm rot="-4699508">
                <a:off x="1368346" y="3067115"/>
                <a:ext cx="8986" cy="1124639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1123849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1123849"/>
                    </a:lnTo>
                    <a:lnTo>
                      <a:pt x="0" y="112384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3" name="Google Shape;1553;p36"/>
              <p:cNvSpPr/>
              <p:nvPr/>
            </p:nvSpPr>
            <p:spPr>
              <a:xfrm rot="-4699508">
                <a:off x="1331620" y="2998359"/>
                <a:ext cx="8986" cy="1136478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1135680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1135680"/>
                    </a:lnTo>
                    <a:lnTo>
                      <a:pt x="0" y="113568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4" name="Google Shape;1554;p36"/>
              <p:cNvSpPr/>
              <p:nvPr/>
            </p:nvSpPr>
            <p:spPr>
              <a:xfrm rot="-4699508">
                <a:off x="1298919" y="2947741"/>
                <a:ext cx="8986" cy="1113726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1112944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1112944"/>
                    </a:lnTo>
                    <a:lnTo>
                      <a:pt x="0" y="11129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5" name="Google Shape;1555;p36"/>
              <p:cNvSpPr/>
              <p:nvPr/>
            </p:nvSpPr>
            <p:spPr>
              <a:xfrm rot="-4699508">
                <a:off x="1259905" y="2915413"/>
                <a:ext cx="8986" cy="1051795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1051056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1051056"/>
                    </a:lnTo>
                    <a:lnTo>
                      <a:pt x="0" y="105105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6" name="Google Shape;1556;p36"/>
              <p:cNvSpPr/>
              <p:nvPr/>
            </p:nvSpPr>
            <p:spPr>
              <a:xfrm rot="-4699508">
                <a:off x="1177927" y="2928540"/>
                <a:ext cx="8986" cy="881167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880548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880548"/>
                    </a:lnTo>
                    <a:lnTo>
                      <a:pt x="0" y="88054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7" name="Google Shape;1557;p36"/>
              <p:cNvSpPr/>
              <p:nvPr/>
            </p:nvSpPr>
            <p:spPr>
              <a:xfrm rot="-4699508">
                <a:off x="1085261" y="2959715"/>
                <a:ext cx="8986" cy="670052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669581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669582"/>
                    </a:lnTo>
                    <a:lnTo>
                      <a:pt x="0" y="66958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8" name="Google Shape;1558;p36"/>
              <p:cNvSpPr/>
              <p:nvPr/>
            </p:nvSpPr>
            <p:spPr>
              <a:xfrm rot="-4699508">
                <a:off x="1074339" y="2933977"/>
                <a:ext cx="8986" cy="606527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606101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606101"/>
                    </a:lnTo>
                    <a:lnTo>
                      <a:pt x="0" y="60610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9" name="Google Shape;1559;p36"/>
              <p:cNvSpPr/>
              <p:nvPr/>
            </p:nvSpPr>
            <p:spPr>
              <a:xfrm rot="-4699508">
                <a:off x="1079789" y="2905280"/>
                <a:ext cx="8986" cy="555626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555236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555237"/>
                    </a:lnTo>
                    <a:lnTo>
                      <a:pt x="0" y="55523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0" name="Google Shape;1560;p36"/>
              <p:cNvSpPr/>
              <p:nvPr/>
            </p:nvSpPr>
            <p:spPr>
              <a:xfrm rot="-4699508">
                <a:off x="1090547" y="2885717"/>
                <a:ext cx="8986" cy="488726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488383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488383"/>
                    </a:lnTo>
                    <a:lnTo>
                      <a:pt x="0" y="48838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1" name="Google Shape;1561;p36"/>
              <p:cNvSpPr/>
              <p:nvPr/>
            </p:nvSpPr>
            <p:spPr>
              <a:xfrm rot="-4699508">
                <a:off x="1101685" y="2886719"/>
                <a:ext cx="8986" cy="380838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380571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380572"/>
                    </a:lnTo>
                    <a:lnTo>
                      <a:pt x="0" y="38057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2" name="Google Shape;1562;p36"/>
              <p:cNvSpPr/>
              <p:nvPr/>
            </p:nvSpPr>
            <p:spPr>
              <a:xfrm rot="-4699508">
                <a:off x="1113059" y="2940041"/>
                <a:ext cx="8986" cy="168368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168250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168250"/>
                    </a:lnTo>
                    <a:lnTo>
                      <a:pt x="0" y="16825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63" name="Google Shape;1563;p36"/>
          <p:cNvGrpSpPr/>
          <p:nvPr/>
        </p:nvGrpSpPr>
        <p:grpSpPr>
          <a:xfrm>
            <a:off x="237007" y="114306"/>
            <a:ext cx="653367" cy="551417"/>
            <a:chOff x="237007" y="114306"/>
            <a:chExt cx="653367" cy="551417"/>
          </a:xfrm>
        </p:grpSpPr>
        <p:sp>
          <p:nvSpPr>
            <p:cNvPr id="1564" name="Google Shape;1564;p36"/>
            <p:cNvSpPr/>
            <p:nvPr/>
          </p:nvSpPr>
          <p:spPr>
            <a:xfrm>
              <a:off x="237007" y="114306"/>
              <a:ext cx="551423" cy="551417"/>
            </a:xfrm>
            <a:custGeom>
              <a:avLst/>
              <a:gdLst/>
              <a:ahLst/>
              <a:cxnLst/>
              <a:rect l="l" t="t" r="r" b="b"/>
              <a:pathLst>
                <a:path w="551423" h="551417" extrusionOk="0">
                  <a:moveTo>
                    <a:pt x="109338" y="551418"/>
                  </a:moveTo>
                  <a:cubicBezTo>
                    <a:pt x="81328" y="551418"/>
                    <a:pt x="53318" y="540750"/>
                    <a:pt x="31983" y="519440"/>
                  </a:cubicBezTo>
                  <a:cubicBezTo>
                    <a:pt x="-10661" y="476795"/>
                    <a:pt x="-10661" y="407376"/>
                    <a:pt x="31983" y="364731"/>
                  </a:cubicBezTo>
                  <a:lnTo>
                    <a:pt x="364731" y="31984"/>
                  </a:lnTo>
                  <a:cubicBezTo>
                    <a:pt x="407376" y="-10661"/>
                    <a:pt x="476795" y="-10661"/>
                    <a:pt x="519440" y="31984"/>
                  </a:cubicBezTo>
                  <a:cubicBezTo>
                    <a:pt x="562084" y="74628"/>
                    <a:pt x="562084" y="144048"/>
                    <a:pt x="519440" y="186692"/>
                  </a:cubicBezTo>
                  <a:lnTo>
                    <a:pt x="186692" y="519440"/>
                  </a:lnTo>
                  <a:cubicBezTo>
                    <a:pt x="165358" y="540774"/>
                    <a:pt x="137348" y="551418"/>
                    <a:pt x="109338" y="551418"/>
                  </a:cubicBezTo>
                  <a:close/>
                  <a:moveTo>
                    <a:pt x="442086" y="11980"/>
                  </a:moveTo>
                  <a:cubicBezTo>
                    <a:pt x="417140" y="11980"/>
                    <a:pt x="392195" y="21483"/>
                    <a:pt x="373212" y="40465"/>
                  </a:cubicBezTo>
                  <a:lnTo>
                    <a:pt x="40465" y="373213"/>
                  </a:lnTo>
                  <a:cubicBezTo>
                    <a:pt x="2477" y="411177"/>
                    <a:pt x="2477" y="472970"/>
                    <a:pt x="40465" y="510959"/>
                  </a:cubicBezTo>
                  <a:cubicBezTo>
                    <a:pt x="78430" y="548947"/>
                    <a:pt x="140223" y="548947"/>
                    <a:pt x="178211" y="510959"/>
                  </a:cubicBezTo>
                  <a:lnTo>
                    <a:pt x="510959" y="178211"/>
                  </a:lnTo>
                  <a:cubicBezTo>
                    <a:pt x="548947" y="140223"/>
                    <a:pt x="548947" y="78453"/>
                    <a:pt x="510959" y="40465"/>
                  </a:cubicBezTo>
                  <a:cubicBezTo>
                    <a:pt x="491977" y="21483"/>
                    <a:pt x="467031" y="11980"/>
                    <a:pt x="442086" y="1198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36"/>
            <p:cNvSpPr/>
            <p:nvPr/>
          </p:nvSpPr>
          <p:spPr>
            <a:xfrm>
              <a:off x="702702" y="347312"/>
              <a:ext cx="187672" cy="187690"/>
            </a:xfrm>
            <a:custGeom>
              <a:avLst/>
              <a:gdLst/>
              <a:ahLst/>
              <a:cxnLst/>
              <a:rect l="l" t="t" r="r" b="b"/>
              <a:pathLst>
                <a:path w="187672" h="187690" extrusionOk="0">
                  <a:moveTo>
                    <a:pt x="49897" y="187690"/>
                  </a:moveTo>
                  <a:cubicBezTo>
                    <a:pt x="36569" y="187690"/>
                    <a:pt x="24025" y="182487"/>
                    <a:pt x="14593" y="173079"/>
                  </a:cubicBezTo>
                  <a:cubicBezTo>
                    <a:pt x="-4864" y="153622"/>
                    <a:pt x="-4864" y="121953"/>
                    <a:pt x="14593" y="102472"/>
                  </a:cubicBezTo>
                  <a:lnTo>
                    <a:pt x="102472" y="14593"/>
                  </a:lnTo>
                  <a:cubicBezTo>
                    <a:pt x="121929" y="-4864"/>
                    <a:pt x="153598" y="-4864"/>
                    <a:pt x="173079" y="14593"/>
                  </a:cubicBezTo>
                  <a:cubicBezTo>
                    <a:pt x="192536" y="34050"/>
                    <a:pt x="192536" y="65719"/>
                    <a:pt x="173079" y="85200"/>
                  </a:cubicBezTo>
                  <a:lnTo>
                    <a:pt x="85200" y="173079"/>
                  </a:lnTo>
                  <a:cubicBezTo>
                    <a:pt x="75769" y="182511"/>
                    <a:pt x="63224" y="187690"/>
                    <a:pt x="49897" y="187690"/>
                  </a:cubicBezTo>
                  <a:close/>
                  <a:moveTo>
                    <a:pt x="137776" y="8392"/>
                  </a:moveTo>
                  <a:cubicBezTo>
                    <a:pt x="127133" y="8392"/>
                    <a:pt x="116512" y="12431"/>
                    <a:pt x="108411" y="20532"/>
                  </a:cubicBezTo>
                  <a:lnTo>
                    <a:pt x="20532" y="108412"/>
                  </a:lnTo>
                  <a:cubicBezTo>
                    <a:pt x="4330" y="124590"/>
                    <a:pt x="4330" y="150937"/>
                    <a:pt x="20532" y="167140"/>
                  </a:cubicBezTo>
                  <a:cubicBezTo>
                    <a:pt x="28372" y="174980"/>
                    <a:pt x="38802" y="179304"/>
                    <a:pt x="49897" y="179304"/>
                  </a:cubicBezTo>
                  <a:cubicBezTo>
                    <a:pt x="60991" y="179304"/>
                    <a:pt x="71421" y="174980"/>
                    <a:pt x="79261" y="167140"/>
                  </a:cubicBezTo>
                  <a:lnTo>
                    <a:pt x="167140" y="79261"/>
                  </a:lnTo>
                  <a:cubicBezTo>
                    <a:pt x="183343" y="63082"/>
                    <a:pt x="183343" y="36735"/>
                    <a:pt x="167140" y="20532"/>
                  </a:cubicBezTo>
                  <a:cubicBezTo>
                    <a:pt x="159039" y="12431"/>
                    <a:pt x="148419" y="8392"/>
                    <a:pt x="137776" y="83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6" name="Google Shape;1566;p36"/>
          <p:cNvGrpSpPr/>
          <p:nvPr/>
        </p:nvGrpSpPr>
        <p:grpSpPr>
          <a:xfrm>
            <a:off x="8530621" y="4170468"/>
            <a:ext cx="499089" cy="513267"/>
            <a:chOff x="4220079" y="1854297"/>
            <a:chExt cx="340373" cy="350042"/>
          </a:xfrm>
        </p:grpSpPr>
        <p:grpSp>
          <p:nvGrpSpPr>
            <p:cNvPr id="1567" name="Google Shape;1567;p36"/>
            <p:cNvGrpSpPr/>
            <p:nvPr/>
          </p:nvGrpSpPr>
          <p:grpSpPr>
            <a:xfrm>
              <a:off x="4220079" y="2179347"/>
              <a:ext cx="340373" cy="24992"/>
              <a:chOff x="4220079" y="2179347"/>
              <a:chExt cx="340373" cy="24992"/>
            </a:xfrm>
          </p:grpSpPr>
          <p:sp>
            <p:nvSpPr>
              <p:cNvPr id="1568" name="Google Shape;1568;p36"/>
              <p:cNvSpPr/>
              <p:nvPr/>
            </p:nvSpPr>
            <p:spPr>
              <a:xfrm>
                <a:off x="4220079" y="217934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9" name="Google Shape;1569;p36"/>
              <p:cNvSpPr/>
              <p:nvPr/>
            </p:nvSpPr>
            <p:spPr>
              <a:xfrm>
                <a:off x="4325206" y="217934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0" name="Google Shape;1570;p36"/>
              <p:cNvSpPr/>
              <p:nvPr/>
            </p:nvSpPr>
            <p:spPr>
              <a:xfrm>
                <a:off x="4430333" y="217934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1" name="Google Shape;1571;p36"/>
              <p:cNvSpPr/>
              <p:nvPr/>
            </p:nvSpPr>
            <p:spPr>
              <a:xfrm>
                <a:off x="4535460" y="217934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72" name="Google Shape;1572;p36"/>
            <p:cNvGrpSpPr/>
            <p:nvPr/>
          </p:nvGrpSpPr>
          <p:grpSpPr>
            <a:xfrm>
              <a:off x="4220079" y="2070989"/>
              <a:ext cx="340373" cy="24992"/>
              <a:chOff x="4220079" y="2070989"/>
              <a:chExt cx="340373" cy="24992"/>
            </a:xfrm>
          </p:grpSpPr>
          <p:sp>
            <p:nvSpPr>
              <p:cNvPr id="1573" name="Google Shape;1573;p36"/>
              <p:cNvSpPr/>
              <p:nvPr/>
            </p:nvSpPr>
            <p:spPr>
              <a:xfrm>
                <a:off x="4220079" y="2070989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4" name="Google Shape;1574;p36"/>
              <p:cNvSpPr/>
              <p:nvPr/>
            </p:nvSpPr>
            <p:spPr>
              <a:xfrm>
                <a:off x="4325206" y="2070989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5" name="Google Shape;1575;p36"/>
              <p:cNvSpPr/>
              <p:nvPr/>
            </p:nvSpPr>
            <p:spPr>
              <a:xfrm>
                <a:off x="4430333" y="2070989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6" name="Google Shape;1576;p36"/>
              <p:cNvSpPr/>
              <p:nvPr/>
            </p:nvSpPr>
            <p:spPr>
              <a:xfrm>
                <a:off x="4535460" y="2070989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77" name="Google Shape;1577;p36"/>
            <p:cNvGrpSpPr/>
            <p:nvPr/>
          </p:nvGrpSpPr>
          <p:grpSpPr>
            <a:xfrm>
              <a:off x="4220079" y="1962655"/>
              <a:ext cx="340373" cy="24992"/>
              <a:chOff x="4220079" y="1962655"/>
              <a:chExt cx="340373" cy="24992"/>
            </a:xfrm>
          </p:grpSpPr>
          <p:sp>
            <p:nvSpPr>
              <p:cNvPr id="1578" name="Google Shape;1578;p36"/>
              <p:cNvSpPr/>
              <p:nvPr/>
            </p:nvSpPr>
            <p:spPr>
              <a:xfrm>
                <a:off x="4220079" y="1962655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9" name="Google Shape;1579;p36"/>
              <p:cNvSpPr/>
              <p:nvPr/>
            </p:nvSpPr>
            <p:spPr>
              <a:xfrm>
                <a:off x="4325206" y="1962655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0" name="Google Shape;1580;p36"/>
              <p:cNvSpPr/>
              <p:nvPr/>
            </p:nvSpPr>
            <p:spPr>
              <a:xfrm>
                <a:off x="4430333" y="1962655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1" name="Google Shape;1581;p36"/>
              <p:cNvSpPr/>
              <p:nvPr/>
            </p:nvSpPr>
            <p:spPr>
              <a:xfrm>
                <a:off x="4535460" y="1962655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82" name="Google Shape;1582;p36"/>
            <p:cNvGrpSpPr/>
            <p:nvPr/>
          </p:nvGrpSpPr>
          <p:grpSpPr>
            <a:xfrm>
              <a:off x="4220079" y="1854297"/>
              <a:ext cx="340373" cy="24992"/>
              <a:chOff x="4220079" y="1854297"/>
              <a:chExt cx="340373" cy="24992"/>
            </a:xfrm>
          </p:grpSpPr>
          <p:sp>
            <p:nvSpPr>
              <p:cNvPr id="1583" name="Google Shape;1583;p36"/>
              <p:cNvSpPr/>
              <p:nvPr/>
            </p:nvSpPr>
            <p:spPr>
              <a:xfrm>
                <a:off x="4220079" y="185429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4" name="Google Shape;1584;p36"/>
              <p:cNvSpPr/>
              <p:nvPr/>
            </p:nvSpPr>
            <p:spPr>
              <a:xfrm>
                <a:off x="4325206" y="185429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24993" y="12496"/>
                    </a:moveTo>
                    <a:cubicBezTo>
                      <a:pt x="24993" y="19398"/>
                      <a:pt x="19398" y="24993"/>
                      <a:pt x="12496" y="24993"/>
                    </a:cubicBezTo>
                    <a:cubicBezTo>
                      <a:pt x="5595" y="24993"/>
                      <a:pt x="0" y="19398"/>
                      <a:pt x="0" y="12496"/>
                    </a:cubicBezTo>
                    <a:cubicBezTo>
                      <a:pt x="0" y="5595"/>
                      <a:pt x="5595" y="0"/>
                      <a:pt x="12496" y="0"/>
                    </a:cubicBezTo>
                    <a:cubicBezTo>
                      <a:pt x="19398" y="0"/>
                      <a:pt x="24993" y="5595"/>
                      <a:pt x="24993" y="1249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5" name="Google Shape;1585;p36"/>
              <p:cNvSpPr/>
              <p:nvPr/>
            </p:nvSpPr>
            <p:spPr>
              <a:xfrm>
                <a:off x="4430333" y="185429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6" name="Google Shape;1586;p36"/>
              <p:cNvSpPr/>
              <p:nvPr/>
            </p:nvSpPr>
            <p:spPr>
              <a:xfrm>
                <a:off x="4535460" y="185429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8" name="Google Shape;1588;p37"/>
          <p:cNvGrpSpPr/>
          <p:nvPr/>
        </p:nvGrpSpPr>
        <p:grpSpPr>
          <a:xfrm>
            <a:off x="-557847" y="239134"/>
            <a:ext cx="9041490" cy="5735872"/>
            <a:chOff x="-557847" y="239134"/>
            <a:chExt cx="9041490" cy="5735872"/>
          </a:xfrm>
        </p:grpSpPr>
        <p:sp>
          <p:nvSpPr>
            <p:cNvPr id="1589" name="Google Shape;1589;p37"/>
            <p:cNvSpPr/>
            <p:nvPr/>
          </p:nvSpPr>
          <p:spPr>
            <a:xfrm rot="-10460669">
              <a:off x="-493011" y="506546"/>
              <a:ext cx="1856822" cy="1407546"/>
            </a:xfrm>
            <a:custGeom>
              <a:avLst/>
              <a:gdLst/>
              <a:ahLst/>
              <a:cxnLst/>
              <a:rect l="l" t="t" r="r" b="b"/>
              <a:pathLst>
                <a:path w="1435172" h="1087918" extrusionOk="0">
                  <a:moveTo>
                    <a:pt x="228834" y="599192"/>
                  </a:moveTo>
                  <a:cubicBezTo>
                    <a:pt x="241045" y="559635"/>
                    <a:pt x="240546" y="517442"/>
                    <a:pt x="245773" y="476365"/>
                  </a:cubicBezTo>
                  <a:cubicBezTo>
                    <a:pt x="251000" y="435289"/>
                    <a:pt x="263686" y="392382"/>
                    <a:pt x="295236" y="365560"/>
                  </a:cubicBezTo>
                  <a:cubicBezTo>
                    <a:pt x="348501" y="320278"/>
                    <a:pt x="429609" y="338999"/>
                    <a:pt x="494063" y="366107"/>
                  </a:cubicBezTo>
                  <a:cubicBezTo>
                    <a:pt x="558517" y="393190"/>
                    <a:pt x="629053" y="426950"/>
                    <a:pt x="695122" y="404119"/>
                  </a:cubicBezTo>
                  <a:cubicBezTo>
                    <a:pt x="769317" y="378484"/>
                    <a:pt x="802174" y="294882"/>
                    <a:pt x="837430" y="224750"/>
                  </a:cubicBezTo>
                  <a:cubicBezTo>
                    <a:pt x="876677" y="146659"/>
                    <a:pt x="931700" y="73105"/>
                    <a:pt x="1008626" y="31601"/>
                  </a:cubicBezTo>
                  <a:cubicBezTo>
                    <a:pt x="1216362" y="-80487"/>
                    <a:pt x="1411981" y="126441"/>
                    <a:pt x="1433031" y="325838"/>
                  </a:cubicBezTo>
                  <a:cubicBezTo>
                    <a:pt x="1444007" y="429824"/>
                    <a:pt x="1412361" y="537351"/>
                    <a:pt x="1348216" y="619742"/>
                  </a:cubicBezTo>
                  <a:cubicBezTo>
                    <a:pt x="1312271" y="665903"/>
                    <a:pt x="1283049" y="690017"/>
                    <a:pt x="1225747" y="709165"/>
                  </a:cubicBezTo>
                  <a:cubicBezTo>
                    <a:pt x="1170748" y="727530"/>
                    <a:pt x="1112470" y="737888"/>
                    <a:pt x="1061582" y="766920"/>
                  </a:cubicBezTo>
                  <a:cubicBezTo>
                    <a:pt x="992115" y="806547"/>
                    <a:pt x="945954" y="875800"/>
                    <a:pt x="894567" y="937071"/>
                  </a:cubicBezTo>
                  <a:cubicBezTo>
                    <a:pt x="843156" y="998342"/>
                    <a:pt x="776777" y="1056832"/>
                    <a:pt x="696857" y="1060016"/>
                  </a:cubicBezTo>
                  <a:cubicBezTo>
                    <a:pt x="606341" y="1063603"/>
                    <a:pt x="525494" y="995063"/>
                    <a:pt x="434906" y="995111"/>
                  </a:cubicBezTo>
                  <a:cubicBezTo>
                    <a:pt x="379433" y="995111"/>
                    <a:pt x="328663" y="1020768"/>
                    <a:pt x="280435" y="1045358"/>
                  </a:cubicBezTo>
                  <a:cubicBezTo>
                    <a:pt x="231210" y="1070469"/>
                    <a:pt x="176187" y="1093609"/>
                    <a:pt x="119716" y="1086672"/>
                  </a:cubicBezTo>
                  <a:cubicBezTo>
                    <a:pt x="94058" y="1083536"/>
                    <a:pt x="68376" y="1074698"/>
                    <a:pt x="49274" y="1057284"/>
                  </a:cubicBezTo>
                  <a:cubicBezTo>
                    <a:pt x="19198" y="1029868"/>
                    <a:pt x="6488" y="982091"/>
                    <a:pt x="1641" y="942963"/>
                  </a:cubicBezTo>
                  <a:cubicBezTo>
                    <a:pt x="-3752" y="899463"/>
                    <a:pt x="4183" y="854252"/>
                    <a:pt x="24923" y="815575"/>
                  </a:cubicBezTo>
                  <a:cubicBezTo>
                    <a:pt x="49251" y="770222"/>
                    <a:pt x="90850" y="734586"/>
                    <a:pt x="139054" y="716720"/>
                  </a:cubicBezTo>
                  <a:cubicBezTo>
                    <a:pt x="164712" y="707217"/>
                    <a:pt x="176662" y="697738"/>
                    <a:pt x="192770" y="674408"/>
                  </a:cubicBezTo>
                  <a:cubicBezTo>
                    <a:pt x="208545" y="651553"/>
                    <a:pt x="220685" y="625729"/>
                    <a:pt x="228881" y="5992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90" name="Google Shape;1590;p37"/>
            <p:cNvGrpSpPr/>
            <p:nvPr/>
          </p:nvGrpSpPr>
          <p:grpSpPr>
            <a:xfrm rot="-10463378">
              <a:off x="-344685" y="323124"/>
              <a:ext cx="1773124" cy="1121838"/>
              <a:chOff x="6395258" y="4147425"/>
              <a:chExt cx="1367082" cy="865012"/>
            </a:xfrm>
          </p:grpSpPr>
          <p:sp>
            <p:nvSpPr>
              <p:cNvPr id="1591" name="Google Shape;1591;p37"/>
              <p:cNvSpPr/>
              <p:nvPr/>
            </p:nvSpPr>
            <p:spPr>
              <a:xfrm rot="-3548076">
                <a:off x="6374808" y="4705175"/>
                <a:ext cx="112163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112277" h="7768" extrusionOk="0">
                    <a:moveTo>
                      <a:pt x="0" y="0"/>
                    </a:moveTo>
                    <a:lnTo>
                      <a:pt x="112278" y="0"/>
                    </a:lnTo>
                    <a:lnTo>
                      <a:pt x="112278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2" name="Google Shape;1592;p37"/>
              <p:cNvSpPr/>
              <p:nvPr/>
            </p:nvSpPr>
            <p:spPr>
              <a:xfrm rot="-3548076">
                <a:off x="6334952" y="4728925"/>
                <a:ext cx="261350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261617" h="7768" extrusionOk="0">
                    <a:moveTo>
                      <a:pt x="0" y="0"/>
                    </a:moveTo>
                    <a:lnTo>
                      <a:pt x="261618" y="0"/>
                    </a:lnTo>
                    <a:lnTo>
                      <a:pt x="261618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3" name="Google Shape;1593;p37"/>
              <p:cNvSpPr/>
              <p:nvPr/>
            </p:nvSpPr>
            <p:spPr>
              <a:xfrm rot="-3548076">
                <a:off x="6333430" y="4744370"/>
                <a:ext cx="343871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344222" h="7768" extrusionOk="0">
                    <a:moveTo>
                      <a:pt x="0" y="0"/>
                    </a:moveTo>
                    <a:lnTo>
                      <a:pt x="344222" y="0"/>
                    </a:lnTo>
                    <a:lnTo>
                      <a:pt x="344222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4" name="Google Shape;1594;p37"/>
              <p:cNvSpPr/>
              <p:nvPr/>
            </p:nvSpPr>
            <p:spPr>
              <a:xfrm rot="-3548076">
                <a:off x="6277704" y="4618859"/>
                <a:ext cx="703194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703911" h="7768" extrusionOk="0">
                    <a:moveTo>
                      <a:pt x="0" y="0"/>
                    </a:moveTo>
                    <a:lnTo>
                      <a:pt x="703911" y="0"/>
                    </a:lnTo>
                    <a:lnTo>
                      <a:pt x="703911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5" name="Google Shape;1595;p37"/>
              <p:cNvSpPr/>
              <p:nvPr/>
            </p:nvSpPr>
            <p:spPr>
              <a:xfrm rot="-3548076">
                <a:off x="6315674" y="4631097"/>
                <a:ext cx="710598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711323" h="7768" extrusionOk="0">
                    <a:moveTo>
                      <a:pt x="0" y="0"/>
                    </a:moveTo>
                    <a:lnTo>
                      <a:pt x="711323" y="0"/>
                    </a:lnTo>
                    <a:lnTo>
                      <a:pt x="711323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6" name="Google Shape;1596;p37"/>
              <p:cNvSpPr/>
              <p:nvPr/>
            </p:nvSpPr>
            <p:spPr>
              <a:xfrm rot="-3548076">
                <a:off x="6365778" y="4641671"/>
                <a:ext cx="695646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696356" h="7768" extrusionOk="0">
                    <a:moveTo>
                      <a:pt x="0" y="0"/>
                    </a:moveTo>
                    <a:lnTo>
                      <a:pt x="696357" y="0"/>
                    </a:lnTo>
                    <a:lnTo>
                      <a:pt x="696357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7" name="Google Shape;1597;p37"/>
              <p:cNvSpPr/>
              <p:nvPr/>
            </p:nvSpPr>
            <p:spPr>
              <a:xfrm rot="-3548076">
                <a:off x="6427298" y="4648872"/>
                <a:ext cx="661969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662644" h="7768" extrusionOk="0">
                    <a:moveTo>
                      <a:pt x="0" y="0"/>
                    </a:moveTo>
                    <a:lnTo>
                      <a:pt x="662644" y="0"/>
                    </a:lnTo>
                    <a:lnTo>
                      <a:pt x="662644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8" name="Google Shape;1598;p37"/>
              <p:cNvSpPr/>
              <p:nvPr/>
            </p:nvSpPr>
            <p:spPr>
              <a:xfrm rot="-3548076">
                <a:off x="6496658" y="4652649"/>
                <a:ext cx="616662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617291" h="7768" extrusionOk="0">
                    <a:moveTo>
                      <a:pt x="0" y="0"/>
                    </a:moveTo>
                    <a:lnTo>
                      <a:pt x="617291" y="0"/>
                    </a:lnTo>
                    <a:lnTo>
                      <a:pt x="617291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9" name="Google Shape;1599;p37"/>
              <p:cNvSpPr/>
              <p:nvPr/>
            </p:nvSpPr>
            <p:spPr>
              <a:xfrm rot="-3548076">
                <a:off x="6562425" y="4657107"/>
                <a:ext cx="577786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578376" h="7768" extrusionOk="0">
                    <a:moveTo>
                      <a:pt x="0" y="0"/>
                    </a:moveTo>
                    <a:lnTo>
                      <a:pt x="578377" y="0"/>
                    </a:lnTo>
                    <a:lnTo>
                      <a:pt x="578377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0" name="Google Shape;1600;p37"/>
              <p:cNvSpPr/>
              <p:nvPr/>
            </p:nvSpPr>
            <p:spPr>
              <a:xfrm rot="-3548076">
                <a:off x="6617378" y="4664401"/>
                <a:ext cx="557139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557707" h="7768" extrusionOk="0">
                    <a:moveTo>
                      <a:pt x="0" y="0"/>
                    </a:moveTo>
                    <a:lnTo>
                      <a:pt x="557707" y="0"/>
                    </a:lnTo>
                    <a:lnTo>
                      <a:pt x="557707" y="7768"/>
                    </a:lnTo>
                    <a:lnTo>
                      <a:pt x="0" y="77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1" name="Google Shape;1601;p37"/>
              <p:cNvSpPr/>
              <p:nvPr/>
            </p:nvSpPr>
            <p:spPr>
              <a:xfrm rot="-3548076">
                <a:off x="6659308" y="4672365"/>
                <a:ext cx="561672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562245" h="7768" extrusionOk="0">
                    <a:moveTo>
                      <a:pt x="0" y="0"/>
                    </a:moveTo>
                    <a:lnTo>
                      <a:pt x="562245" y="0"/>
                    </a:lnTo>
                    <a:lnTo>
                      <a:pt x="562245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2" name="Google Shape;1602;p37"/>
              <p:cNvSpPr/>
              <p:nvPr/>
            </p:nvSpPr>
            <p:spPr>
              <a:xfrm rot="-3548076">
                <a:off x="6687450" y="4672497"/>
                <a:ext cx="603134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603749" h="7768" extrusionOk="0">
                    <a:moveTo>
                      <a:pt x="0" y="0"/>
                    </a:moveTo>
                    <a:lnTo>
                      <a:pt x="603749" y="0"/>
                    </a:lnTo>
                    <a:lnTo>
                      <a:pt x="603749" y="7768"/>
                    </a:lnTo>
                    <a:lnTo>
                      <a:pt x="0" y="77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3" name="Google Shape;1603;p37"/>
              <p:cNvSpPr/>
              <p:nvPr/>
            </p:nvSpPr>
            <p:spPr>
              <a:xfrm rot="-3548076">
                <a:off x="6672538" y="4603925"/>
                <a:ext cx="812818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813647" h="7768" extrusionOk="0">
                    <a:moveTo>
                      <a:pt x="0" y="0"/>
                    </a:moveTo>
                    <a:lnTo>
                      <a:pt x="813647" y="0"/>
                    </a:lnTo>
                    <a:lnTo>
                      <a:pt x="813647" y="7768"/>
                    </a:lnTo>
                    <a:lnTo>
                      <a:pt x="0" y="77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4" name="Google Shape;1604;p37"/>
              <p:cNvSpPr/>
              <p:nvPr/>
            </p:nvSpPr>
            <p:spPr>
              <a:xfrm rot="-3548076">
                <a:off x="6680801" y="4577167"/>
                <a:ext cx="926263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927208" h="7768" extrusionOk="0">
                    <a:moveTo>
                      <a:pt x="0" y="0"/>
                    </a:moveTo>
                    <a:lnTo>
                      <a:pt x="927208" y="0"/>
                    </a:lnTo>
                    <a:lnTo>
                      <a:pt x="927208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5" name="Google Shape;1605;p37"/>
              <p:cNvSpPr/>
              <p:nvPr/>
            </p:nvSpPr>
            <p:spPr>
              <a:xfrm rot="-3548076">
                <a:off x="6705718" y="4573499"/>
                <a:ext cx="978713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979712" h="7768" extrusionOk="0">
                    <a:moveTo>
                      <a:pt x="0" y="0"/>
                    </a:moveTo>
                    <a:lnTo>
                      <a:pt x="979712" y="0"/>
                    </a:lnTo>
                    <a:lnTo>
                      <a:pt x="979712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6" name="Google Shape;1606;p37"/>
              <p:cNvSpPr/>
              <p:nvPr/>
            </p:nvSpPr>
            <p:spPr>
              <a:xfrm rot="-3548076">
                <a:off x="6741249" y="4575884"/>
                <a:ext cx="1002707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1003730" h="7768" extrusionOk="0">
                    <a:moveTo>
                      <a:pt x="0" y="0"/>
                    </a:moveTo>
                    <a:lnTo>
                      <a:pt x="1003731" y="0"/>
                    </a:lnTo>
                    <a:lnTo>
                      <a:pt x="1003731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7" name="Google Shape;1607;p37"/>
              <p:cNvSpPr/>
              <p:nvPr/>
            </p:nvSpPr>
            <p:spPr>
              <a:xfrm rot="-3548076">
                <a:off x="6791078" y="4578061"/>
                <a:ext cx="998411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999430" h="7768" extrusionOk="0">
                    <a:moveTo>
                      <a:pt x="0" y="0"/>
                    </a:moveTo>
                    <a:lnTo>
                      <a:pt x="999431" y="0"/>
                    </a:lnTo>
                    <a:lnTo>
                      <a:pt x="999431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8" name="Google Shape;1608;p37"/>
              <p:cNvSpPr/>
              <p:nvPr/>
            </p:nvSpPr>
            <p:spPr>
              <a:xfrm rot="-3548076">
                <a:off x="6859312" y="4575625"/>
                <a:ext cx="962788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963770" h="7768" extrusionOk="0">
                    <a:moveTo>
                      <a:pt x="0" y="0"/>
                    </a:moveTo>
                    <a:lnTo>
                      <a:pt x="963771" y="0"/>
                    </a:lnTo>
                    <a:lnTo>
                      <a:pt x="963771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9" name="Google Shape;1609;p37"/>
              <p:cNvSpPr/>
              <p:nvPr/>
            </p:nvSpPr>
            <p:spPr>
              <a:xfrm rot="-3548076">
                <a:off x="6957099" y="4561432"/>
                <a:ext cx="882190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883090" h="7768" extrusionOk="0">
                    <a:moveTo>
                      <a:pt x="0" y="0"/>
                    </a:moveTo>
                    <a:lnTo>
                      <a:pt x="883090" y="0"/>
                    </a:lnTo>
                    <a:lnTo>
                      <a:pt x="883090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0" name="Google Shape;1610;p37"/>
              <p:cNvSpPr/>
              <p:nvPr/>
            </p:nvSpPr>
            <p:spPr>
              <a:xfrm rot="-3548076">
                <a:off x="7083167" y="4535372"/>
                <a:ext cx="759156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759931" h="7768" extrusionOk="0">
                    <a:moveTo>
                      <a:pt x="0" y="0"/>
                    </a:moveTo>
                    <a:lnTo>
                      <a:pt x="759932" y="0"/>
                    </a:lnTo>
                    <a:lnTo>
                      <a:pt x="759932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1" name="Google Shape;1611;p37"/>
              <p:cNvSpPr/>
              <p:nvPr/>
            </p:nvSpPr>
            <p:spPr>
              <a:xfrm rot="-3548076">
                <a:off x="7180946" y="4529401"/>
                <a:ext cx="668733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669415" h="7768" extrusionOk="0">
                    <a:moveTo>
                      <a:pt x="0" y="0"/>
                    </a:moveTo>
                    <a:lnTo>
                      <a:pt x="669415" y="0"/>
                    </a:lnTo>
                    <a:lnTo>
                      <a:pt x="669415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2" name="Google Shape;1612;p37"/>
              <p:cNvSpPr/>
              <p:nvPr/>
            </p:nvSpPr>
            <p:spPr>
              <a:xfrm rot="-3548076">
                <a:off x="7255596" y="4540667"/>
                <a:ext cx="603893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604509" h="7768" extrusionOk="0">
                    <a:moveTo>
                      <a:pt x="0" y="0"/>
                    </a:moveTo>
                    <a:lnTo>
                      <a:pt x="604509" y="0"/>
                    </a:lnTo>
                    <a:lnTo>
                      <a:pt x="604509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3" name="Google Shape;1613;p37"/>
              <p:cNvSpPr/>
              <p:nvPr/>
            </p:nvSpPr>
            <p:spPr>
              <a:xfrm rot="-3548076">
                <a:off x="7323225" y="4560438"/>
                <a:ext cx="542970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543524" h="7768" extrusionOk="0">
                    <a:moveTo>
                      <a:pt x="0" y="0"/>
                    </a:moveTo>
                    <a:lnTo>
                      <a:pt x="543525" y="0"/>
                    </a:lnTo>
                    <a:lnTo>
                      <a:pt x="543525" y="7768"/>
                    </a:lnTo>
                    <a:lnTo>
                      <a:pt x="0" y="77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4" name="Google Shape;1614;p37"/>
              <p:cNvSpPr/>
              <p:nvPr/>
            </p:nvSpPr>
            <p:spPr>
              <a:xfrm rot="-3548076">
                <a:off x="7392205" y="4584971"/>
                <a:ext cx="473621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474104" h="7768" extrusionOk="0">
                    <a:moveTo>
                      <a:pt x="0" y="0"/>
                    </a:moveTo>
                    <a:lnTo>
                      <a:pt x="474105" y="0"/>
                    </a:lnTo>
                    <a:lnTo>
                      <a:pt x="474105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5" name="Google Shape;1615;p37"/>
              <p:cNvSpPr/>
              <p:nvPr/>
            </p:nvSpPr>
            <p:spPr>
              <a:xfrm rot="-3548076">
                <a:off x="7472025" y="4612245"/>
                <a:ext cx="379353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379740" h="7768" extrusionOk="0">
                    <a:moveTo>
                      <a:pt x="0" y="0"/>
                    </a:moveTo>
                    <a:lnTo>
                      <a:pt x="379740" y="0"/>
                    </a:lnTo>
                    <a:lnTo>
                      <a:pt x="379740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6" name="Google Shape;1616;p37"/>
              <p:cNvSpPr/>
              <p:nvPr/>
            </p:nvSpPr>
            <p:spPr>
              <a:xfrm rot="-3548076">
                <a:off x="7602846" y="4634806"/>
                <a:ext cx="188726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188919" h="7768" extrusionOk="0">
                    <a:moveTo>
                      <a:pt x="0" y="0"/>
                    </a:moveTo>
                    <a:lnTo>
                      <a:pt x="188920" y="0"/>
                    </a:lnTo>
                    <a:lnTo>
                      <a:pt x="188920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17" name="Google Shape;1617;p37"/>
            <p:cNvSpPr/>
            <p:nvPr/>
          </p:nvSpPr>
          <p:spPr>
            <a:xfrm>
              <a:off x="6756975" y="4247747"/>
              <a:ext cx="1615127" cy="1727258"/>
            </a:xfrm>
            <a:custGeom>
              <a:avLst/>
              <a:gdLst/>
              <a:ahLst/>
              <a:cxnLst/>
              <a:rect l="l" t="t" r="r" b="b"/>
              <a:pathLst>
                <a:path w="1281847" h="1370840" extrusionOk="0">
                  <a:moveTo>
                    <a:pt x="66614" y="501867"/>
                  </a:moveTo>
                  <a:cubicBezTo>
                    <a:pt x="91678" y="533179"/>
                    <a:pt x="121493" y="558244"/>
                    <a:pt x="154160" y="576941"/>
                  </a:cubicBezTo>
                  <a:cubicBezTo>
                    <a:pt x="244842" y="628827"/>
                    <a:pt x="297418" y="726352"/>
                    <a:pt x="288224" y="830433"/>
                  </a:cubicBezTo>
                  <a:cubicBezTo>
                    <a:pt x="275894" y="970151"/>
                    <a:pt x="322221" y="1114977"/>
                    <a:pt x="430864" y="1224808"/>
                  </a:cubicBezTo>
                  <a:cubicBezTo>
                    <a:pt x="603937" y="1399758"/>
                    <a:pt x="886176" y="1420023"/>
                    <a:pt x="1082770" y="1272014"/>
                  </a:cubicBezTo>
                  <a:cubicBezTo>
                    <a:pt x="1313028" y="1098679"/>
                    <a:pt x="1347880" y="770279"/>
                    <a:pt x="1164638" y="552874"/>
                  </a:cubicBezTo>
                  <a:cubicBezTo>
                    <a:pt x="1075904" y="447581"/>
                    <a:pt x="952864" y="388448"/>
                    <a:pt x="825714" y="377853"/>
                  </a:cubicBezTo>
                  <a:cubicBezTo>
                    <a:pt x="722606" y="369276"/>
                    <a:pt x="633539" y="303967"/>
                    <a:pt x="599328" y="206324"/>
                  </a:cubicBezTo>
                  <a:cubicBezTo>
                    <a:pt x="587307" y="172041"/>
                    <a:pt x="568966" y="139303"/>
                    <a:pt x="544140" y="109844"/>
                  </a:cubicBezTo>
                  <a:cubicBezTo>
                    <a:pt x="431576" y="-23697"/>
                    <a:pt x="230042" y="-37951"/>
                    <a:pt x="99708" y="80694"/>
                  </a:cubicBezTo>
                  <a:cubicBezTo>
                    <a:pt x="-19080" y="188838"/>
                    <a:pt x="-33762" y="376451"/>
                    <a:pt x="66614" y="5018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18" name="Google Shape;1618;p37"/>
            <p:cNvGrpSpPr/>
            <p:nvPr/>
          </p:nvGrpSpPr>
          <p:grpSpPr>
            <a:xfrm>
              <a:off x="6956387" y="3960486"/>
              <a:ext cx="1527257" cy="1800631"/>
              <a:chOff x="748471" y="3002789"/>
              <a:chExt cx="1212782" cy="1429866"/>
            </a:xfrm>
          </p:grpSpPr>
          <p:sp>
            <p:nvSpPr>
              <p:cNvPr id="1619" name="Google Shape;1619;p37"/>
              <p:cNvSpPr/>
              <p:nvPr/>
            </p:nvSpPr>
            <p:spPr>
              <a:xfrm rot="-4699508">
                <a:off x="1361376" y="4267950"/>
                <a:ext cx="8986" cy="266651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266464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266464"/>
                    </a:lnTo>
                    <a:lnTo>
                      <a:pt x="0" y="2664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0" name="Google Shape;1620;p37"/>
              <p:cNvSpPr/>
              <p:nvPr/>
            </p:nvSpPr>
            <p:spPr>
              <a:xfrm rot="-4699508">
                <a:off x="1372544" y="4089133"/>
                <a:ext cx="8986" cy="518610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518246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518246"/>
                    </a:lnTo>
                    <a:lnTo>
                      <a:pt x="0" y="51824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1" name="Google Shape;1621;p37"/>
              <p:cNvSpPr/>
              <p:nvPr/>
            </p:nvSpPr>
            <p:spPr>
              <a:xfrm rot="-4699508">
                <a:off x="1383390" y="3963077"/>
                <a:ext cx="8986" cy="664655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664188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664189"/>
                    </a:lnTo>
                    <a:lnTo>
                      <a:pt x="0" y="66418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2" name="Google Shape;1622;p37"/>
              <p:cNvSpPr/>
              <p:nvPr/>
            </p:nvSpPr>
            <p:spPr>
              <a:xfrm rot="-4699508">
                <a:off x="1393887" y="3858354"/>
                <a:ext cx="8986" cy="767977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767438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767439"/>
                    </a:lnTo>
                    <a:lnTo>
                      <a:pt x="0" y="7674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3" name="Google Shape;1623;p37"/>
              <p:cNvSpPr/>
              <p:nvPr/>
            </p:nvSpPr>
            <p:spPr>
              <a:xfrm rot="-4699508">
                <a:off x="1405026" y="3766465"/>
                <a:ext cx="8986" cy="845957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845363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845363"/>
                    </a:lnTo>
                    <a:lnTo>
                      <a:pt x="0" y="84536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4" name="Google Shape;1624;p37"/>
              <p:cNvSpPr/>
              <p:nvPr/>
            </p:nvSpPr>
            <p:spPr>
              <a:xfrm rot="-4699508">
                <a:off x="1416186" y="3684056"/>
                <a:ext cx="8986" cy="904823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904187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904187"/>
                    </a:lnTo>
                    <a:lnTo>
                      <a:pt x="0" y="90418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5" name="Google Shape;1625;p37"/>
              <p:cNvSpPr/>
              <p:nvPr/>
            </p:nvSpPr>
            <p:spPr>
              <a:xfrm rot="-4699508">
                <a:off x="1427099" y="3609884"/>
                <a:ext cx="8986" cy="947235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946570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946571"/>
                    </a:lnTo>
                    <a:lnTo>
                      <a:pt x="0" y="94657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6" name="Google Shape;1626;p37"/>
              <p:cNvSpPr/>
              <p:nvPr/>
            </p:nvSpPr>
            <p:spPr>
              <a:xfrm rot="-4699508">
                <a:off x="1437988" y="3542767"/>
                <a:ext cx="8986" cy="975479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974794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974795"/>
                    </a:lnTo>
                    <a:lnTo>
                      <a:pt x="0" y="97479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7" name="Google Shape;1627;p37"/>
              <p:cNvSpPr/>
              <p:nvPr/>
            </p:nvSpPr>
            <p:spPr>
              <a:xfrm rot="-4699508">
                <a:off x="1448937" y="3481869"/>
                <a:ext cx="8986" cy="991336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990640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990641"/>
                    </a:lnTo>
                    <a:lnTo>
                      <a:pt x="0" y="99064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8" name="Google Shape;1628;p37"/>
              <p:cNvSpPr/>
              <p:nvPr/>
            </p:nvSpPr>
            <p:spPr>
              <a:xfrm rot="-4699508">
                <a:off x="1459572" y="3426460"/>
                <a:ext cx="8986" cy="996044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995344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995344"/>
                    </a:lnTo>
                    <a:lnTo>
                      <a:pt x="0" y="9953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9" name="Google Shape;1629;p37"/>
              <p:cNvSpPr/>
              <p:nvPr/>
            </p:nvSpPr>
            <p:spPr>
              <a:xfrm rot="-4699508">
                <a:off x="1465175" y="3370731"/>
                <a:ext cx="8986" cy="999325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998623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998623"/>
                    </a:lnTo>
                    <a:lnTo>
                      <a:pt x="0" y="9986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0" name="Google Shape;1630;p37"/>
              <p:cNvSpPr/>
              <p:nvPr/>
            </p:nvSpPr>
            <p:spPr>
              <a:xfrm rot="-4699508">
                <a:off x="1462102" y="3310351"/>
                <a:ext cx="8986" cy="1008359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1007651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1007651"/>
                    </a:lnTo>
                    <a:lnTo>
                      <a:pt x="0" y="100765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1" name="Google Shape;1631;p37"/>
              <p:cNvSpPr/>
              <p:nvPr/>
            </p:nvSpPr>
            <p:spPr>
              <a:xfrm rot="-4699508">
                <a:off x="1448045" y="3242748"/>
                <a:ext cx="8986" cy="1027236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1026514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1026514"/>
                    </a:lnTo>
                    <a:lnTo>
                      <a:pt x="0" y="102651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2" name="Google Shape;1632;p37"/>
              <p:cNvSpPr/>
              <p:nvPr/>
            </p:nvSpPr>
            <p:spPr>
              <a:xfrm rot="-4699508">
                <a:off x="1417703" y="3162117"/>
                <a:ext cx="8986" cy="1065535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1064787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1064788"/>
                    </a:lnTo>
                    <a:lnTo>
                      <a:pt x="0" y="10647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3" name="Google Shape;1633;p37"/>
              <p:cNvSpPr/>
              <p:nvPr/>
            </p:nvSpPr>
            <p:spPr>
              <a:xfrm rot="-4699508">
                <a:off x="1368346" y="3067115"/>
                <a:ext cx="8986" cy="1124639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1123849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1123849"/>
                    </a:lnTo>
                    <a:lnTo>
                      <a:pt x="0" y="112384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4" name="Google Shape;1634;p37"/>
              <p:cNvSpPr/>
              <p:nvPr/>
            </p:nvSpPr>
            <p:spPr>
              <a:xfrm rot="-4699508">
                <a:off x="1331620" y="2998359"/>
                <a:ext cx="8986" cy="1136478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1135680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1135680"/>
                    </a:lnTo>
                    <a:lnTo>
                      <a:pt x="0" y="113568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5" name="Google Shape;1635;p37"/>
              <p:cNvSpPr/>
              <p:nvPr/>
            </p:nvSpPr>
            <p:spPr>
              <a:xfrm rot="-4699508">
                <a:off x="1298919" y="2947741"/>
                <a:ext cx="8986" cy="1113726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1112944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1112944"/>
                    </a:lnTo>
                    <a:lnTo>
                      <a:pt x="0" y="11129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6" name="Google Shape;1636;p37"/>
              <p:cNvSpPr/>
              <p:nvPr/>
            </p:nvSpPr>
            <p:spPr>
              <a:xfrm rot="-4699508">
                <a:off x="1259905" y="2915413"/>
                <a:ext cx="8986" cy="1051795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1051056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1051056"/>
                    </a:lnTo>
                    <a:lnTo>
                      <a:pt x="0" y="105105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7" name="Google Shape;1637;p37"/>
              <p:cNvSpPr/>
              <p:nvPr/>
            </p:nvSpPr>
            <p:spPr>
              <a:xfrm rot="-4699508">
                <a:off x="1177927" y="2928540"/>
                <a:ext cx="8986" cy="881167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880548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880548"/>
                    </a:lnTo>
                    <a:lnTo>
                      <a:pt x="0" y="88054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8" name="Google Shape;1638;p37"/>
              <p:cNvSpPr/>
              <p:nvPr/>
            </p:nvSpPr>
            <p:spPr>
              <a:xfrm rot="-4699508">
                <a:off x="1085261" y="2959715"/>
                <a:ext cx="8986" cy="670052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669581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669582"/>
                    </a:lnTo>
                    <a:lnTo>
                      <a:pt x="0" y="66958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9" name="Google Shape;1639;p37"/>
              <p:cNvSpPr/>
              <p:nvPr/>
            </p:nvSpPr>
            <p:spPr>
              <a:xfrm rot="-4699508">
                <a:off x="1074339" y="2933977"/>
                <a:ext cx="8986" cy="606527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606101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606101"/>
                    </a:lnTo>
                    <a:lnTo>
                      <a:pt x="0" y="60610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0" name="Google Shape;1640;p37"/>
              <p:cNvSpPr/>
              <p:nvPr/>
            </p:nvSpPr>
            <p:spPr>
              <a:xfrm rot="-4699508">
                <a:off x="1079789" y="2905280"/>
                <a:ext cx="8986" cy="555626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555236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555237"/>
                    </a:lnTo>
                    <a:lnTo>
                      <a:pt x="0" y="55523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1" name="Google Shape;1641;p37"/>
              <p:cNvSpPr/>
              <p:nvPr/>
            </p:nvSpPr>
            <p:spPr>
              <a:xfrm rot="-4699508">
                <a:off x="1090547" y="2885717"/>
                <a:ext cx="8986" cy="488726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488383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488383"/>
                    </a:lnTo>
                    <a:lnTo>
                      <a:pt x="0" y="48838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2" name="Google Shape;1642;p37"/>
              <p:cNvSpPr/>
              <p:nvPr/>
            </p:nvSpPr>
            <p:spPr>
              <a:xfrm rot="-4699508">
                <a:off x="1101685" y="2886719"/>
                <a:ext cx="8986" cy="380838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380571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380572"/>
                    </a:lnTo>
                    <a:lnTo>
                      <a:pt x="0" y="38057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3" name="Google Shape;1643;p37"/>
              <p:cNvSpPr/>
              <p:nvPr/>
            </p:nvSpPr>
            <p:spPr>
              <a:xfrm rot="-4699508">
                <a:off x="1113059" y="2940041"/>
                <a:ext cx="8986" cy="168368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168250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168250"/>
                    </a:lnTo>
                    <a:lnTo>
                      <a:pt x="0" y="16825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644" name="Google Shape;1644;p37"/>
          <p:cNvGrpSpPr/>
          <p:nvPr/>
        </p:nvGrpSpPr>
        <p:grpSpPr>
          <a:xfrm>
            <a:off x="1607433" y="114293"/>
            <a:ext cx="7000926" cy="4914917"/>
            <a:chOff x="1607433" y="114293"/>
            <a:chExt cx="7000926" cy="4914917"/>
          </a:xfrm>
        </p:grpSpPr>
        <p:grpSp>
          <p:nvGrpSpPr>
            <p:cNvPr id="1645" name="Google Shape;1645;p37"/>
            <p:cNvGrpSpPr/>
            <p:nvPr/>
          </p:nvGrpSpPr>
          <p:grpSpPr>
            <a:xfrm>
              <a:off x="1607433" y="4515943"/>
              <a:ext cx="499089" cy="513267"/>
              <a:chOff x="4220079" y="1854297"/>
              <a:chExt cx="340373" cy="350042"/>
            </a:xfrm>
          </p:grpSpPr>
          <p:grpSp>
            <p:nvGrpSpPr>
              <p:cNvPr id="1646" name="Google Shape;1646;p37"/>
              <p:cNvGrpSpPr/>
              <p:nvPr/>
            </p:nvGrpSpPr>
            <p:grpSpPr>
              <a:xfrm>
                <a:off x="4220079" y="2179347"/>
                <a:ext cx="340373" cy="24992"/>
                <a:chOff x="4220079" y="2179347"/>
                <a:chExt cx="340373" cy="24992"/>
              </a:xfrm>
            </p:grpSpPr>
            <p:sp>
              <p:nvSpPr>
                <p:cNvPr id="1647" name="Google Shape;1647;p37"/>
                <p:cNvSpPr/>
                <p:nvPr/>
              </p:nvSpPr>
              <p:spPr>
                <a:xfrm>
                  <a:off x="4220079" y="217934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8" name="Google Shape;1648;p37"/>
                <p:cNvSpPr/>
                <p:nvPr/>
              </p:nvSpPr>
              <p:spPr>
                <a:xfrm>
                  <a:off x="4325206" y="217934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9" name="Google Shape;1649;p37"/>
                <p:cNvSpPr/>
                <p:nvPr/>
              </p:nvSpPr>
              <p:spPr>
                <a:xfrm>
                  <a:off x="4430333" y="217934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0" name="Google Shape;1650;p37"/>
                <p:cNvSpPr/>
                <p:nvPr/>
              </p:nvSpPr>
              <p:spPr>
                <a:xfrm>
                  <a:off x="4535460" y="217934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51" name="Google Shape;1651;p37"/>
              <p:cNvGrpSpPr/>
              <p:nvPr/>
            </p:nvGrpSpPr>
            <p:grpSpPr>
              <a:xfrm>
                <a:off x="4220079" y="2070989"/>
                <a:ext cx="340373" cy="24992"/>
                <a:chOff x="4220079" y="2070989"/>
                <a:chExt cx="340373" cy="24992"/>
              </a:xfrm>
            </p:grpSpPr>
            <p:sp>
              <p:nvSpPr>
                <p:cNvPr id="1652" name="Google Shape;1652;p37"/>
                <p:cNvSpPr/>
                <p:nvPr/>
              </p:nvSpPr>
              <p:spPr>
                <a:xfrm>
                  <a:off x="4220079" y="2070989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3" name="Google Shape;1653;p37"/>
                <p:cNvSpPr/>
                <p:nvPr/>
              </p:nvSpPr>
              <p:spPr>
                <a:xfrm>
                  <a:off x="4325206" y="2070989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4" name="Google Shape;1654;p37"/>
                <p:cNvSpPr/>
                <p:nvPr/>
              </p:nvSpPr>
              <p:spPr>
                <a:xfrm>
                  <a:off x="4430333" y="2070989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5" name="Google Shape;1655;p37"/>
                <p:cNvSpPr/>
                <p:nvPr/>
              </p:nvSpPr>
              <p:spPr>
                <a:xfrm>
                  <a:off x="4535460" y="2070989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56" name="Google Shape;1656;p37"/>
              <p:cNvGrpSpPr/>
              <p:nvPr/>
            </p:nvGrpSpPr>
            <p:grpSpPr>
              <a:xfrm>
                <a:off x="4220079" y="1962655"/>
                <a:ext cx="340373" cy="24992"/>
                <a:chOff x="4220079" y="1962655"/>
                <a:chExt cx="340373" cy="24992"/>
              </a:xfrm>
            </p:grpSpPr>
            <p:sp>
              <p:nvSpPr>
                <p:cNvPr id="1657" name="Google Shape;1657;p37"/>
                <p:cNvSpPr/>
                <p:nvPr/>
              </p:nvSpPr>
              <p:spPr>
                <a:xfrm>
                  <a:off x="4220079" y="1962655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8" name="Google Shape;1658;p37"/>
                <p:cNvSpPr/>
                <p:nvPr/>
              </p:nvSpPr>
              <p:spPr>
                <a:xfrm>
                  <a:off x="4325206" y="1962655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9" name="Google Shape;1659;p37"/>
                <p:cNvSpPr/>
                <p:nvPr/>
              </p:nvSpPr>
              <p:spPr>
                <a:xfrm>
                  <a:off x="4430333" y="1962655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0" name="Google Shape;1660;p37"/>
                <p:cNvSpPr/>
                <p:nvPr/>
              </p:nvSpPr>
              <p:spPr>
                <a:xfrm>
                  <a:off x="4535460" y="1962655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61" name="Google Shape;1661;p37"/>
              <p:cNvGrpSpPr/>
              <p:nvPr/>
            </p:nvGrpSpPr>
            <p:grpSpPr>
              <a:xfrm>
                <a:off x="4220079" y="1854297"/>
                <a:ext cx="340373" cy="24992"/>
                <a:chOff x="4220079" y="1854297"/>
                <a:chExt cx="340373" cy="24992"/>
              </a:xfrm>
            </p:grpSpPr>
            <p:sp>
              <p:nvSpPr>
                <p:cNvPr id="1662" name="Google Shape;1662;p37"/>
                <p:cNvSpPr/>
                <p:nvPr/>
              </p:nvSpPr>
              <p:spPr>
                <a:xfrm>
                  <a:off x="4220079" y="185429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3" name="Google Shape;1663;p37"/>
                <p:cNvSpPr/>
                <p:nvPr/>
              </p:nvSpPr>
              <p:spPr>
                <a:xfrm>
                  <a:off x="4325206" y="185429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24993" y="12496"/>
                      </a:moveTo>
                      <a:cubicBezTo>
                        <a:pt x="24993" y="19398"/>
                        <a:pt x="19398" y="24993"/>
                        <a:pt x="12496" y="24993"/>
                      </a:cubicBezTo>
                      <a:cubicBezTo>
                        <a:pt x="5595" y="24993"/>
                        <a:pt x="0" y="19398"/>
                        <a:pt x="0" y="12496"/>
                      </a:cubicBezTo>
                      <a:cubicBezTo>
                        <a:pt x="0" y="5595"/>
                        <a:pt x="5595" y="0"/>
                        <a:pt x="12496" y="0"/>
                      </a:cubicBezTo>
                      <a:cubicBezTo>
                        <a:pt x="19398" y="0"/>
                        <a:pt x="24993" y="5595"/>
                        <a:pt x="24993" y="1249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4" name="Google Shape;1664;p37"/>
                <p:cNvSpPr/>
                <p:nvPr/>
              </p:nvSpPr>
              <p:spPr>
                <a:xfrm>
                  <a:off x="4430333" y="185429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5" name="Google Shape;1665;p37"/>
                <p:cNvSpPr/>
                <p:nvPr/>
              </p:nvSpPr>
              <p:spPr>
                <a:xfrm>
                  <a:off x="4535460" y="185429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666" name="Google Shape;1666;p37"/>
            <p:cNvGrpSpPr/>
            <p:nvPr/>
          </p:nvGrpSpPr>
          <p:grpSpPr>
            <a:xfrm>
              <a:off x="8109271" y="114293"/>
              <a:ext cx="499089" cy="513267"/>
              <a:chOff x="4220079" y="1854297"/>
              <a:chExt cx="340373" cy="350042"/>
            </a:xfrm>
          </p:grpSpPr>
          <p:grpSp>
            <p:nvGrpSpPr>
              <p:cNvPr id="1667" name="Google Shape;1667;p37"/>
              <p:cNvGrpSpPr/>
              <p:nvPr/>
            </p:nvGrpSpPr>
            <p:grpSpPr>
              <a:xfrm>
                <a:off x="4220079" y="2179347"/>
                <a:ext cx="340373" cy="24992"/>
                <a:chOff x="4220079" y="2179347"/>
                <a:chExt cx="340373" cy="24992"/>
              </a:xfrm>
            </p:grpSpPr>
            <p:sp>
              <p:nvSpPr>
                <p:cNvPr id="1668" name="Google Shape;1668;p37"/>
                <p:cNvSpPr/>
                <p:nvPr/>
              </p:nvSpPr>
              <p:spPr>
                <a:xfrm>
                  <a:off x="4220079" y="217934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9" name="Google Shape;1669;p37"/>
                <p:cNvSpPr/>
                <p:nvPr/>
              </p:nvSpPr>
              <p:spPr>
                <a:xfrm>
                  <a:off x="4325206" y="217934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0" name="Google Shape;1670;p37"/>
                <p:cNvSpPr/>
                <p:nvPr/>
              </p:nvSpPr>
              <p:spPr>
                <a:xfrm>
                  <a:off x="4430333" y="217934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1" name="Google Shape;1671;p37"/>
                <p:cNvSpPr/>
                <p:nvPr/>
              </p:nvSpPr>
              <p:spPr>
                <a:xfrm>
                  <a:off x="4535460" y="217934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72" name="Google Shape;1672;p37"/>
              <p:cNvGrpSpPr/>
              <p:nvPr/>
            </p:nvGrpSpPr>
            <p:grpSpPr>
              <a:xfrm>
                <a:off x="4220079" y="2070989"/>
                <a:ext cx="340373" cy="24992"/>
                <a:chOff x="4220079" y="2070989"/>
                <a:chExt cx="340373" cy="24992"/>
              </a:xfrm>
            </p:grpSpPr>
            <p:sp>
              <p:nvSpPr>
                <p:cNvPr id="1673" name="Google Shape;1673;p37"/>
                <p:cNvSpPr/>
                <p:nvPr/>
              </p:nvSpPr>
              <p:spPr>
                <a:xfrm>
                  <a:off x="4220079" y="2070989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4" name="Google Shape;1674;p37"/>
                <p:cNvSpPr/>
                <p:nvPr/>
              </p:nvSpPr>
              <p:spPr>
                <a:xfrm>
                  <a:off x="4325206" y="2070989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5" name="Google Shape;1675;p37"/>
                <p:cNvSpPr/>
                <p:nvPr/>
              </p:nvSpPr>
              <p:spPr>
                <a:xfrm>
                  <a:off x="4430333" y="2070989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6" name="Google Shape;1676;p37"/>
                <p:cNvSpPr/>
                <p:nvPr/>
              </p:nvSpPr>
              <p:spPr>
                <a:xfrm>
                  <a:off x="4535460" y="2070989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77" name="Google Shape;1677;p37"/>
              <p:cNvGrpSpPr/>
              <p:nvPr/>
            </p:nvGrpSpPr>
            <p:grpSpPr>
              <a:xfrm>
                <a:off x="4220079" y="1962655"/>
                <a:ext cx="340373" cy="24992"/>
                <a:chOff x="4220079" y="1962655"/>
                <a:chExt cx="340373" cy="24992"/>
              </a:xfrm>
            </p:grpSpPr>
            <p:sp>
              <p:nvSpPr>
                <p:cNvPr id="1678" name="Google Shape;1678;p37"/>
                <p:cNvSpPr/>
                <p:nvPr/>
              </p:nvSpPr>
              <p:spPr>
                <a:xfrm>
                  <a:off x="4220079" y="1962655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9" name="Google Shape;1679;p37"/>
                <p:cNvSpPr/>
                <p:nvPr/>
              </p:nvSpPr>
              <p:spPr>
                <a:xfrm>
                  <a:off x="4325206" y="1962655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0" name="Google Shape;1680;p37"/>
                <p:cNvSpPr/>
                <p:nvPr/>
              </p:nvSpPr>
              <p:spPr>
                <a:xfrm>
                  <a:off x="4430333" y="1962655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1" name="Google Shape;1681;p37"/>
                <p:cNvSpPr/>
                <p:nvPr/>
              </p:nvSpPr>
              <p:spPr>
                <a:xfrm>
                  <a:off x="4535460" y="1962655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82" name="Google Shape;1682;p37"/>
              <p:cNvGrpSpPr/>
              <p:nvPr/>
            </p:nvGrpSpPr>
            <p:grpSpPr>
              <a:xfrm>
                <a:off x="4220079" y="1854297"/>
                <a:ext cx="340373" cy="24992"/>
                <a:chOff x="4220079" y="1854297"/>
                <a:chExt cx="340373" cy="24992"/>
              </a:xfrm>
            </p:grpSpPr>
            <p:sp>
              <p:nvSpPr>
                <p:cNvPr id="1683" name="Google Shape;1683;p37"/>
                <p:cNvSpPr/>
                <p:nvPr/>
              </p:nvSpPr>
              <p:spPr>
                <a:xfrm>
                  <a:off x="4220079" y="185429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4" name="Google Shape;1684;p37"/>
                <p:cNvSpPr/>
                <p:nvPr/>
              </p:nvSpPr>
              <p:spPr>
                <a:xfrm>
                  <a:off x="4325206" y="185429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24993" y="12496"/>
                      </a:moveTo>
                      <a:cubicBezTo>
                        <a:pt x="24993" y="19398"/>
                        <a:pt x="19398" y="24993"/>
                        <a:pt x="12496" y="24993"/>
                      </a:cubicBezTo>
                      <a:cubicBezTo>
                        <a:pt x="5595" y="24993"/>
                        <a:pt x="0" y="19398"/>
                        <a:pt x="0" y="12496"/>
                      </a:cubicBezTo>
                      <a:cubicBezTo>
                        <a:pt x="0" y="5595"/>
                        <a:pt x="5595" y="0"/>
                        <a:pt x="12496" y="0"/>
                      </a:cubicBezTo>
                      <a:cubicBezTo>
                        <a:pt x="19398" y="0"/>
                        <a:pt x="24993" y="5595"/>
                        <a:pt x="24993" y="1249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5" name="Google Shape;1685;p37"/>
                <p:cNvSpPr/>
                <p:nvPr/>
              </p:nvSpPr>
              <p:spPr>
                <a:xfrm>
                  <a:off x="4430333" y="185429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6" name="Google Shape;1686;p37"/>
                <p:cNvSpPr/>
                <p:nvPr/>
              </p:nvSpPr>
              <p:spPr>
                <a:xfrm>
                  <a:off x="4535460" y="185429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1687" name="Google Shape;1687;p37"/>
          <p:cNvGrpSpPr/>
          <p:nvPr/>
        </p:nvGrpSpPr>
        <p:grpSpPr>
          <a:xfrm>
            <a:off x="114303" y="2187188"/>
            <a:ext cx="8915402" cy="1626880"/>
            <a:chOff x="114303" y="2187188"/>
            <a:chExt cx="8915402" cy="1626880"/>
          </a:xfrm>
        </p:grpSpPr>
        <p:sp>
          <p:nvSpPr>
            <p:cNvPr id="1688" name="Google Shape;1688;p37"/>
            <p:cNvSpPr/>
            <p:nvPr/>
          </p:nvSpPr>
          <p:spPr>
            <a:xfrm>
              <a:off x="305274" y="3192346"/>
              <a:ext cx="621804" cy="621723"/>
            </a:xfrm>
            <a:custGeom>
              <a:avLst/>
              <a:gdLst/>
              <a:ahLst/>
              <a:cxnLst/>
              <a:rect l="l" t="t" r="r" b="b"/>
              <a:pathLst>
                <a:path w="551489" h="551417" extrusionOk="0">
                  <a:moveTo>
                    <a:pt x="109338" y="551418"/>
                  </a:moveTo>
                  <a:cubicBezTo>
                    <a:pt x="81328" y="551418"/>
                    <a:pt x="53318" y="540751"/>
                    <a:pt x="31983" y="519440"/>
                  </a:cubicBezTo>
                  <a:cubicBezTo>
                    <a:pt x="-10661" y="476795"/>
                    <a:pt x="-10661" y="407376"/>
                    <a:pt x="31983" y="364731"/>
                  </a:cubicBezTo>
                  <a:lnTo>
                    <a:pt x="364731" y="31983"/>
                  </a:lnTo>
                  <a:cubicBezTo>
                    <a:pt x="407376" y="-10661"/>
                    <a:pt x="476795" y="-10661"/>
                    <a:pt x="519440" y="31983"/>
                  </a:cubicBezTo>
                  <a:cubicBezTo>
                    <a:pt x="540109" y="52653"/>
                    <a:pt x="551489" y="80116"/>
                    <a:pt x="551489" y="109338"/>
                  </a:cubicBezTo>
                  <a:cubicBezTo>
                    <a:pt x="551489" y="138560"/>
                    <a:pt x="540109" y="166023"/>
                    <a:pt x="519440" y="186692"/>
                  </a:cubicBezTo>
                  <a:lnTo>
                    <a:pt x="186693" y="519440"/>
                  </a:lnTo>
                  <a:cubicBezTo>
                    <a:pt x="165358" y="540774"/>
                    <a:pt x="137348" y="551418"/>
                    <a:pt x="109338" y="551418"/>
                  </a:cubicBezTo>
                  <a:close/>
                  <a:moveTo>
                    <a:pt x="442086" y="11932"/>
                  </a:moveTo>
                  <a:cubicBezTo>
                    <a:pt x="416071" y="11932"/>
                    <a:pt x="391625" y="22053"/>
                    <a:pt x="373213" y="40465"/>
                  </a:cubicBezTo>
                  <a:lnTo>
                    <a:pt x="40465" y="373213"/>
                  </a:lnTo>
                  <a:cubicBezTo>
                    <a:pt x="2477" y="411177"/>
                    <a:pt x="2477" y="472970"/>
                    <a:pt x="40465" y="510959"/>
                  </a:cubicBezTo>
                  <a:cubicBezTo>
                    <a:pt x="78453" y="548947"/>
                    <a:pt x="140223" y="548923"/>
                    <a:pt x="178211" y="510959"/>
                  </a:cubicBezTo>
                  <a:lnTo>
                    <a:pt x="510959" y="178211"/>
                  </a:lnTo>
                  <a:cubicBezTo>
                    <a:pt x="529347" y="159823"/>
                    <a:pt x="539492" y="135352"/>
                    <a:pt x="539492" y="109338"/>
                  </a:cubicBezTo>
                  <a:cubicBezTo>
                    <a:pt x="539492" y="83324"/>
                    <a:pt x="529347" y="58853"/>
                    <a:pt x="510959" y="40465"/>
                  </a:cubicBezTo>
                  <a:cubicBezTo>
                    <a:pt x="492571" y="22077"/>
                    <a:pt x="468100" y="11932"/>
                    <a:pt x="442086" y="119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9" name="Google Shape;1689;p37"/>
            <p:cNvSpPr/>
            <p:nvPr/>
          </p:nvSpPr>
          <p:spPr>
            <a:xfrm>
              <a:off x="114303" y="3382111"/>
              <a:ext cx="430366" cy="430379"/>
            </a:xfrm>
            <a:custGeom>
              <a:avLst/>
              <a:gdLst/>
              <a:ahLst/>
              <a:cxnLst/>
              <a:rect l="l" t="t" r="r" b="b"/>
              <a:pathLst>
                <a:path w="381699" h="381711" extrusionOk="0">
                  <a:moveTo>
                    <a:pt x="77129" y="381688"/>
                  </a:moveTo>
                  <a:cubicBezTo>
                    <a:pt x="57363" y="381688"/>
                    <a:pt x="37620" y="374157"/>
                    <a:pt x="22558" y="359119"/>
                  </a:cubicBezTo>
                  <a:cubicBezTo>
                    <a:pt x="-7519" y="329041"/>
                    <a:pt x="-7519" y="280077"/>
                    <a:pt x="22558" y="250000"/>
                  </a:cubicBezTo>
                  <a:lnTo>
                    <a:pt x="249964" y="22593"/>
                  </a:lnTo>
                  <a:cubicBezTo>
                    <a:pt x="264552" y="8030"/>
                    <a:pt x="283914" y="0"/>
                    <a:pt x="304535" y="0"/>
                  </a:cubicBezTo>
                  <a:cubicBezTo>
                    <a:pt x="325157" y="0"/>
                    <a:pt x="344519" y="8030"/>
                    <a:pt x="359106" y="22593"/>
                  </a:cubicBezTo>
                  <a:cubicBezTo>
                    <a:pt x="373670" y="37157"/>
                    <a:pt x="381700" y="56543"/>
                    <a:pt x="381700" y="77164"/>
                  </a:cubicBezTo>
                  <a:cubicBezTo>
                    <a:pt x="381700" y="97786"/>
                    <a:pt x="373670" y="117148"/>
                    <a:pt x="359106" y="131735"/>
                  </a:cubicBezTo>
                  <a:lnTo>
                    <a:pt x="131699" y="359142"/>
                  </a:lnTo>
                  <a:cubicBezTo>
                    <a:pt x="116661" y="374181"/>
                    <a:pt x="96895" y="381712"/>
                    <a:pt x="77129" y="381712"/>
                  </a:cubicBezTo>
                  <a:close/>
                  <a:moveTo>
                    <a:pt x="304535" y="8410"/>
                  </a:moveTo>
                  <a:cubicBezTo>
                    <a:pt x="286171" y="8410"/>
                    <a:pt x="268899" y="15561"/>
                    <a:pt x="255928" y="28557"/>
                  </a:cubicBezTo>
                  <a:lnTo>
                    <a:pt x="28521" y="255963"/>
                  </a:lnTo>
                  <a:cubicBezTo>
                    <a:pt x="1722" y="282762"/>
                    <a:pt x="1722" y="326404"/>
                    <a:pt x="28521" y="353203"/>
                  </a:cubicBezTo>
                  <a:cubicBezTo>
                    <a:pt x="55319" y="380001"/>
                    <a:pt x="98962" y="380001"/>
                    <a:pt x="125760" y="353203"/>
                  </a:cubicBezTo>
                  <a:lnTo>
                    <a:pt x="353167" y="125796"/>
                  </a:lnTo>
                  <a:cubicBezTo>
                    <a:pt x="366163" y="112801"/>
                    <a:pt x="373314" y="95529"/>
                    <a:pt x="373314" y="77164"/>
                  </a:cubicBezTo>
                  <a:cubicBezTo>
                    <a:pt x="373314" y="58800"/>
                    <a:pt x="366163" y="41528"/>
                    <a:pt x="353167" y="28533"/>
                  </a:cubicBezTo>
                  <a:cubicBezTo>
                    <a:pt x="340172" y="15538"/>
                    <a:pt x="322924" y="8386"/>
                    <a:pt x="304535" y="83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0" name="Google Shape;1690;p37"/>
            <p:cNvSpPr/>
            <p:nvPr/>
          </p:nvSpPr>
          <p:spPr>
            <a:xfrm>
              <a:off x="7885476" y="2187188"/>
              <a:ext cx="1144229" cy="1144302"/>
            </a:xfrm>
            <a:custGeom>
              <a:avLst/>
              <a:gdLst/>
              <a:ahLst/>
              <a:cxnLst/>
              <a:rect l="l" t="t" r="r" b="b"/>
              <a:pathLst>
                <a:path w="1014837" h="1014902" extrusionOk="0">
                  <a:moveTo>
                    <a:pt x="109338" y="1014879"/>
                  </a:moveTo>
                  <a:cubicBezTo>
                    <a:pt x="80116" y="1014879"/>
                    <a:pt x="52653" y="1003499"/>
                    <a:pt x="31984" y="982830"/>
                  </a:cubicBezTo>
                  <a:cubicBezTo>
                    <a:pt x="-10661" y="940185"/>
                    <a:pt x="-10661" y="870766"/>
                    <a:pt x="31984" y="828121"/>
                  </a:cubicBezTo>
                  <a:lnTo>
                    <a:pt x="828145" y="31984"/>
                  </a:lnTo>
                  <a:cubicBezTo>
                    <a:pt x="870790" y="-10661"/>
                    <a:pt x="940210" y="-10661"/>
                    <a:pt x="982854" y="31984"/>
                  </a:cubicBezTo>
                  <a:cubicBezTo>
                    <a:pt x="1025499" y="74628"/>
                    <a:pt x="1025499" y="144048"/>
                    <a:pt x="982854" y="186692"/>
                  </a:cubicBezTo>
                  <a:lnTo>
                    <a:pt x="186693" y="982854"/>
                  </a:lnTo>
                  <a:cubicBezTo>
                    <a:pt x="166024" y="1003523"/>
                    <a:pt x="138560" y="1014903"/>
                    <a:pt x="109338" y="1014903"/>
                  </a:cubicBezTo>
                  <a:close/>
                  <a:moveTo>
                    <a:pt x="905500" y="11980"/>
                  </a:moveTo>
                  <a:cubicBezTo>
                    <a:pt x="880554" y="11980"/>
                    <a:pt x="855609" y="21483"/>
                    <a:pt x="836627" y="40465"/>
                  </a:cubicBezTo>
                  <a:lnTo>
                    <a:pt x="40465" y="836627"/>
                  </a:lnTo>
                  <a:cubicBezTo>
                    <a:pt x="2477" y="874591"/>
                    <a:pt x="2477" y="936384"/>
                    <a:pt x="40465" y="974373"/>
                  </a:cubicBezTo>
                  <a:cubicBezTo>
                    <a:pt x="58853" y="992761"/>
                    <a:pt x="83324" y="1002905"/>
                    <a:pt x="109338" y="1002905"/>
                  </a:cubicBezTo>
                  <a:cubicBezTo>
                    <a:pt x="135353" y="1002905"/>
                    <a:pt x="159823" y="992785"/>
                    <a:pt x="178211" y="974373"/>
                  </a:cubicBezTo>
                  <a:lnTo>
                    <a:pt x="974373" y="178211"/>
                  </a:lnTo>
                  <a:cubicBezTo>
                    <a:pt x="1012361" y="140223"/>
                    <a:pt x="1012361" y="78453"/>
                    <a:pt x="974373" y="40465"/>
                  </a:cubicBezTo>
                  <a:cubicBezTo>
                    <a:pt x="955390" y="21483"/>
                    <a:pt x="930445" y="11980"/>
                    <a:pt x="905500" y="1198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1" name="Google Shape;1691;p37"/>
            <p:cNvSpPr/>
            <p:nvPr/>
          </p:nvSpPr>
          <p:spPr>
            <a:xfrm>
              <a:off x="8109285" y="2826218"/>
              <a:ext cx="430366" cy="430406"/>
            </a:xfrm>
            <a:custGeom>
              <a:avLst/>
              <a:gdLst/>
              <a:ahLst/>
              <a:cxnLst/>
              <a:rect l="l" t="t" r="r" b="b"/>
              <a:pathLst>
                <a:path w="381699" h="381735" extrusionOk="0">
                  <a:moveTo>
                    <a:pt x="77164" y="381736"/>
                  </a:moveTo>
                  <a:cubicBezTo>
                    <a:pt x="56566" y="381736"/>
                    <a:pt x="37180" y="373706"/>
                    <a:pt x="22593" y="359142"/>
                  </a:cubicBezTo>
                  <a:cubicBezTo>
                    <a:pt x="8030" y="344579"/>
                    <a:pt x="0" y="325193"/>
                    <a:pt x="0" y="304571"/>
                  </a:cubicBezTo>
                  <a:cubicBezTo>
                    <a:pt x="0" y="283950"/>
                    <a:pt x="8030" y="264587"/>
                    <a:pt x="22593" y="250000"/>
                  </a:cubicBezTo>
                  <a:lnTo>
                    <a:pt x="250000" y="22593"/>
                  </a:lnTo>
                  <a:cubicBezTo>
                    <a:pt x="264587" y="8030"/>
                    <a:pt x="283949" y="0"/>
                    <a:pt x="304571" y="0"/>
                  </a:cubicBezTo>
                  <a:cubicBezTo>
                    <a:pt x="325193" y="0"/>
                    <a:pt x="344555" y="8030"/>
                    <a:pt x="359142" y="22593"/>
                  </a:cubicBezTo>
                  <a:cubicBezTo>
                    <a:pt x="389219" y="52670"/>
                    <a:pt x="389219" y="101635"/>
                    <a:pt x="359142" y="131712"/>
                  </a:cubicBezTo>
                  <a:lnTo>
                    <a:pt x="131735" y="359118"/>
                  </a:lnTo>
                  <a:cubicBezTo>
                    <a:pt x="117148" y="373682"/>
                    <a:pt x="97786" y="381712"/>
                    <a:pt x="77164" y="381712"/>
                  </a:cubicBezTo>
                  <a:close/>
                  <a:moveTo>
                    <a:pt x="304571" y="8410"/>
                  </a:moveTo>
                  <a:cubicBezTo>
                    <a:pt x="286207" y="8410"/>
                    <a:pt x="268935" y="15561"/>
                    <a:pt x="255963" y="28556"/>
                  </a:cubicBezTo>
                  <a:lnTo>
                    <a:pt x="28556" y="255963"/>
                  </a:lnTo>
                  <a:cubicBezTo>
                    <a:pt x="15561" y="268959"/>
                    <a:pt x="8410" y="286207"/>
                    <a:pt x="8410" y="304595"/>
                  </a:cubicBezTo>
                  <a:cubicBezTo>
                    <a:pt x="8410" y="322983"/>
                    <a:pt x="15561" y="340231"/>
                    <a:pt x="28556" y="353227"/>
                  </a:cubicBezTo>
                  <a:cubicBezTo>
                    <a:pt x="41552" y="366222"/>
                    <a:pt x="58800" y="373373"/>
                    <a:pt x="77188" y="373373"/>
                  </a:cubicBezTo>
                  <a:cubicBezTo>
                    <a:pt x="95576" y="373373"/>
                    <a:pt x="112824" y="366222"/>
                    <a:pt x="125796" y="353227"/>
                  </a:cubicBezTo>
                  <a:lnTo>
                    <a:pt x="353203" y="125820"/>
                  </a:lnTo>
                  <a:cubicBezTo>
                    <a:pt x="380001" y="99021"/>
                    <a:pt x="380001" y="55379"/>
                    <a:pt x="353203" y="28580"/>
                  </a:cubicBezTo>
                  <a:cubicBezTo>
                    <a:pt x="340207" y="15585"/>
                    <a:pt x="322959" y="8434"/>
                    <a:pt x="304571" y="84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SemiBold"/>
              <a:buNone/>
              <a:defRPr sz="2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SemiBold"/>
              <a:buNone/>
              <a:defRPr sz="35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SemiBold"/>
              <a:buNone/>
              <a:defRPr sz="35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SemiBold"/>
              <a:buNone/>
              <a:defRPr sz="35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SemiBold"/>
              <a:buNone/>
              <a:defRPr sz="35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SemiBold"/>
              <a:buNone/>
              <a:defRPr sz="35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SemiBold"/>
              <a:buNone/>
              <a:defRPr sz="35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SemiBold"/>
              <a:buNone/>
              <a:defRPr sz="35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SemiBold"/>
              <a:buNone/>
              <a:defRPr sz="35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○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■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○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■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○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■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p38"/>
          <p:cNvSpPr txBox="1">
            <a:spLocks noGrp="1"/>
          </p:cNvSpPr>
          <p:nvPr>
            <p:ph type="ctrTitle"/>
          </p:nvPr>
        </p:nvSpPr>
        <p:spPr>
          <a:xfrm>
            <a:off x="995100" y="1247575"/>
            <a:ext cx="7153800" cy="199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300"/>
              <a:t>Processamento e extração de informação de documentos</a:t>
            </a:r>
            <a:endParaRPr sz="4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7" name="Google Shape;1697;p38"/>
          <p:cNvSpPr txBox="1">
            <a:spLocks noGrp="1"/>
          </p:cNvSpPr>
          <p:nvPr>
            <p:ph type="subTitle" idx="1"/>
          </p:nvPr>
        </p:nvSpPr>
        <p:spPr>
          <a:xfrm>
            <a:off x="995100" y="3161500"/>
            <a:ext cx="7153800" cy="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Processamento de Linguagem Natural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em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Engenharia Biomédica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p47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Anatomia na Prática</a:t>
            </a:r>
            <a:endParaRPr/>
          </a:p>
        </p:txBody>
      </p:sp>
      <p:pic>
        <p:nvPicPr>
          <p:cNvPr id="1835" name="Google Shape;183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2550" y="1107700"/>
            <a:ext cx="3618901" cy="332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Google Shape;1840;p48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Anatomia na Prática</a:t>
            </a:r>
            <a:endParaRPr/>
          </a:p>
        </p:txBody>
      </p:sp>
      <p:sp>
        <p:nvSpPr>
          <p:cNvPr id="1841" name="Google Shape;1841;p48"/>
          <p:cNvSpPr txBox="1"/>
          <p:nvPr/>
        </p:nvSpPr>
        <p:spPr>
          <a:xfrm>
            <a:off x="720000" y="1050075"/>
            <a:ext cx="7704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Estrutura de Armazenamento</a:t>
            </a:r>
            <a:endParaRPr sz="1800"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42" name="Google Shape;1842;p48"/>
          <p:cNvSpPr txBox="1"/>
          <p:nvPr/>
        </p:nvSpPr>
        <p:spPr>
          <a:xfrm>
            <a:off x="949350" y="1508675"/>
            <a:ext cx="7370400" cy="3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t-PT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dicionário =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t-PT" sz="12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{</a:t>
            </a:r>
            <a:endParaRPr sz="1200"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rgbClr val="495365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”</a:t>
            </a:r>
            <a:r>
              <a:rPr lang="pt-PT" sz="12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SISTEMA ESQUELÉTICO E ARTICULAR</a:t>
            </a:r>
            <a:r>
              <a:rPr lang="pt-PT" sz="1200">
                <a:solidFill>
                  <a:srgbClr val="495365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”:</a:t>
            </a:r>
            <a:endParaRPr sz="1200">
              <a:solidFill>
                <a:srgbClr val="495365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{ ”SECÇÃO1”:</a:t>
            </a: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{”SUBSECÇÃO1”: [terminologia1, terminologia2,  ...], ”SUBSECÇÃO2”: { "SUB_SUBSECÇÃO1":        [terminologia1, terminologia2, ...] } } }</a:t>
            </a: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rgbClr val="495365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”</a:t>
            </a:r>
            <a:r>
              <a:rPr lang="pt-PT" sz="12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SISTEMA MUSCULAR</a:t>
            </a:r>
            <a:r>
              <a:rPr lang="pt-PT" sz="1200">
                <a:solidFill>
                  <a:srgbClr val="495365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”:</a:t>
            </a:r>
            <a:endParaRPr sz="1200">
              <a:solidFill>
                <a:srgbClr val="495365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{”SECÇÃO1”: {”SUBSECÇÃO1”: [terminologia1, terminologia2, ...], ”SUBSECÇÃO2”: { "SUB_SUBSECÇÃO1":</a:t>
            </a: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[terminologia1, terminologia2, ...] } }</a:t>
            </a:r>
            <a:r>
              <a:rPr lang="pt-PT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PT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}</a:t>
            </a: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t-PT" sz="12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}</a:t>
            </a:r>
            <a:endParaRPr sz="1200"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200">
              <a:solidFill>
                <a:srgbClr val="49536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p49"/>
          <p:cNvSpPr txBox="1"/>
          <p:nvPr/>
        </p:nvSpPr>
        <p:spPr>
          <a:xfrm flipH="1">
            <a:off x="1347925" y="2461398"/>
            <a:ext cx="1642800" cy="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Conversão em </a:t>
            </a:r>
            <a:r>
              <a:rPr lang="pt-PT" sz="12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XML</a:t>
            </a:r>
            <a:endParaRPr sz="1200"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48" name="Google Shape;1848;p49"/>
          <p:cNvSpPr txBox="1"/>
          <p:nvPr/>
        </p:nvSpPr>
        <p:spPr>
          <a:xfrm flipH="1">
            <a:off x="3292150" y="2401538"/>
            <a:ext cx="18876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pt-PT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Organização numa </a:t>
            </a:r>
            <a:r>
              <a:rPr lang="pt-PT" sz="12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estrutura hierárquica</a:t>
            </a: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49" name="Google Shape;1849;p49"/>
          <p:cNvSpPr txBox="1"/>
          <p:nvPr/>
        </p:nvSpPr>
        <p:spPr>
          <a:xfrm flipH="1">
            <a:off x="4723675" y="2262263"/>
            <a:ext cx="3374700" cy="6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pt-PT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Comando </a:t>
            </a:r>
            <a:r>
              <a:rPr lang="pt-PT" sz="12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pdftohtml -xml -i </a:t>
            </a:r>
            <a:r>
              <a:rPr lang="pt-PT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&lt;Nome_Documento&gt;</a:t>
            </a: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50" name="Google Shape;1850;p49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Anatomia na Prática</a:t>
            </a:r>
            <a:endParaRPr/>
          </a:p>
        </p:txBody>
      </p:sp>
      <p:sp>
        <p:nvSpPr>
          <p:cNvPr id="1851" name="Google Shape;1851;p49"/>
          <p:cNvSpPr/>
          <p:nvPr/>
        </p:nvSpPr>
        <p:spPr>
          <a:xfrm>
            <a:off x="2014826" y="2787838"/>
            <a:ext cx="218400" cy="218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osis Medium"/>
              <a:ea typeface="Dosis Medium"/>
              <a:cs typeface="Dosis Medium"/>
              <a:sym typeface="Dosis Medium"/>
            </a:endParaRPr>
          </a:p>
        </p:txBody>
      </p:sp>
      <p:sp>
        <p:nvSpPr>
          <p:cNvPr id="1852" name="Google Shape;1852;p49"/>
          <p:cNvSpPr txBox="1"/>
          <p:nvPr/>
        </p:nvSpPr>
        <p:spPr>
          <a:xfrm flipH="1">
            <a:off x="2046800" y="3611150"/>
            <a:ext cx="1887600" cy="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pt-PT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Maior facilidade de </a:t>
            </a:r>
            <a:r>
              <a:rPr lang="pt-PT" sz="12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identificação de padrões</a:t>
            </a: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53" name="Google Shape;1853;p49"/>
          <p:cNvSpPr/>
          <p:nvPr/>
        </p:nvSpPr>
        <p:spPr>
          <a:xfrm>
            <a:off x="2881412" y="3342375"/>
            <a:ext cx="218400" cy="218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osis Medium"/>
              <a:ea typeface="Dosis Medium"/>
              <a:cs typeface="Dosis Medium"/>
              <a:sym typeface="Dosis Medium"/>
            </a:endParaRPr>
          </a:p>
        </p:txBody>
      </p:sp>
      <p:sp>
        <p:nvSpPr>
          <p:cNvPr id="1854" name="Google Shape;1854;p49"/>
          <p:cNvSpPr/>
          <p:nvPr/>
        </p:nvSpPr>
        <p:spPr>
          <a:xfrm>
            <a:off x="3747997" y="2787838"/>
            <a:ext cx="218400" cy="218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osis Medium"/>
              <a:ea typeface="Dosis Medium"/>
              <a:cs typeface="Dosis Medium"/>
              <a:sym typeface="Dosis Medium"/>
            </a:endParaRPr>
          </a:p>
        </p:txBody>
      </p:sp>
      <p:sp>
        <p:nvSpPr>
          <p:cNvPr id="1855" name="Google Shape;1855;p49"/>
          <p:cNvSpPr/>
          <p:nvPr/>
        </p:nvSpPr>
        <p:spPr>
          <a:xfrm>
            <a:off x="4614583" y="3342375"/>
            <a:ext cx="218400" cy="218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osis Medium"/>
              <a:ea typeface="Dosis Medium"/>
              <a:cs typeface="Dosis Medium"/>
              <a:sym typeface="Dosis Medium"/>
            </a:endParaRPr>
          </a:p>
        </p:txBody>
      </p:sp>
      <p:sp>
        <p:nvSpPr>
          <p:cNvPr id="1856" name="Google Shape;1856;p49"/>
          <p:cNvSpPr/>
          <p:nvPr/>
        </p:nvSpPr>
        <p:spPr>
          <a:xfrm>
            <a:off x="5481168" y="2787838"/>
            <a:ext cx="218400" cy="218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osis Medium"/>
              <a:ea typeface="Dosis Medium"/>
              <a:cs typeface="Dosis Medium"/>
              <a:sym typeface="Dosis Medium"/>
            </a:endParaRPr>
          </a:p>
        </p:txBody>
      </p:sp>
      <p:sp>
        <p:nvSpPr>
          <p:cNvPr id="1857" name="Google Shape;1857;p49"/>
          <p:cNvSpPr txBox="1"/>
          <p:nvPr/>
        </p:nvSpPr>
        <p:spPr>
          <a:xfrm flipH="1">
            <a:off x="3902374" y="3686225"/>
            <a:ext cx="18876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Melhor compreensão humana</a:t>
            </a: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858" name="Google Shape;1858;p49"/>
          <p:cNvCxnSpPr>
            <a:stCxn id="1851" idx="6"/>
            <a:endCxn id="1853" idx="0"/>
          </p:cNvCxnSpPr>
          <p:nvPr/>
        </p:nvCxnSpPr>
        <p:spPr>
          <a:xfrm>
            <a:off x="2233226" y="2897038"/>
            <a:ext cx="757500" cy="4452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9" name="Google Shape;1859;p49"/>
          <p:cNvCxnSpPr>
            <a:stCxn id="1853" idx="0"/>
            <a:endCxn id="1854" idx="2"/>
          </p:cNvCxnSpPr>
          <p:nvPr/>
        </p:nvCxnSpPr>
        <p:spPr>
          <a:xfrm rot="-5400000">
            <a:off x="3146762" y="2741025"/>
            <a:ext cx="445200" cy="7575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0" name="Google Shape;1860;p49"/>
          <p:cNvCxnSpPr>
            <a:stCxn id="1854" idx="6"/>
            <a:endCxn id="1855" idx="0"/>
          </p:cNvCxnSpPr>
          <p:nvPr/>
        </p:nvCxnSpPr>
        <p:spPr>
          <a:xfrm>
            <a:off x="3966397" y="2897038"/>
            <a:ext cx="757500" cy="4452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1" name="Google Shape;1861;p49"/>
          <p:cNvCxnSpPr>
            <a:stCxn id="1855" idx="0"/>
            <a:endCxn id="1856" idx="2"/>
          </p:cNvCxnSpPr>
          <p:nvPr/>
        </p:nvCxnSpPr>
        <p:spPr>
          <a:xfrm rot="-5400000">
            <a:off x="4879933" y="2741025"/>
            <a:ext cx="445200" cy="7575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62" name="Google Shape;1862;p49"/>
          <p:cNvSpPr/>
          <p:nvPr/>
        </p:nvSpPr>
        <p:spPr>
          <a:xfrm>
            <a:off x="3247450" y="1107700"/>
            <a:ext cx="25449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Processamento</a:t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1863" name="Google Shape;1863;p49"/>
          <p:cNvGrpSpPr/>
          <p:nvPr/>
        </p:nvGrpSpPr>
        <p:grpSpPr>
          <a:xfrm>
            <a:off x="720001" y="1575615"/>
            <a:ext cx="816800" cy="713254"/>
            <a:chOff x="-416825" y="-335612"/>
            <a:chExt cx="2260100" cy="2012000"/>
          </a:xfrm>
        </p:grpSpPr>
        <p:sp>
          <p:nvSpPr>
            <p:cNvPr id="1864" name="Google Shape;1864;p49"/>
            <p:cNvSpPr/>
            <p:nvPr/>
          </p:nvSpPr>
          <p:spPr>
            <a:xfrm>
              <a:off x="-416825" y="-335612"/>
              <a:ext cx="2011975" cy="2012000"/>
            </a:xfrm>
            <a:custGeom>
              <a:avLst/>
              <a:gdLst/>
              <a:ahLst/>
              <a:cxnLst/>
              <a:rect l="l" t="t" r="r" b="b"/>
              <a:pathLst>
                <a:path w="80479" h="80480" extrusionOk="0">
                  <a:moveTo>
                    <a:pt x="40239" y="0"/>
                  </a:moveTo>
                  <a:cubicBezTo>
                    <a:pt x="29566" y="0"/>
                    <a:pt x="19330" y="4243"/>
                    <a:pt x="11786" y="11786"/>
                  </a:cubicBezTo>
                  <a:cubicBezTo>
                    <a:pt x="4243" y="19330"/>
                    <a:pt x="0" y="29566"/>
                    <a:pt x="0" y="40240"/>
                  </a:cubicBezTo>
                  <a:cubicBezTo>
                    <a:pt x="0" y="50913"/>
                    <a:pt x="4243" y="61149"/>
                    <a:pt x="11786" y="68693"/>
                  </a:cubicBezTo>
                  <a:cubicBezTo>
                    <a:pt x="19330" y="76236"/>
                    <a:pt x="29566" y="80479"/>
                    <a:pt x="40239" y="80479"/>
                  </a:cubicBezTo>
                  <a:cubicBezTo>
                    <a:pt x="50913" y="80479"/>
                    <a:pt x="61149" y="76236"/>
                    <a:pt x="68693" y="68693"/>
                  </a:cubicBezTo>
                  <a:cubicBezTo>
                    <a:pt x="76236" y="61149"/>
                    <a:pt x="80479" y="50913"/>
                    <a:pt x="80479" y="40240"/>
                  </a:cubicBezTo>
                  <a:cubicBezTo>
                    <a:pt x="80479" y="29566"/>
                    <a:pt x="76236" y="19330"/>
                    <a:pt x="68693" y="11786"/>
                  </a:cubicBezTo>
                  <a:cubicBezTo>
                    <a:pt x="61149" y="4243"/>
                    <a:pt x="50913" y="0"/>
                    <a:pt x="40239" y="0"/>
                  </a:cubicBezTo>
                  <a:close/>
                </a:path>
              </a:pathLst>
            </a:custGeom>
            <a:solidFill>
              <a:srgbClr val="ADC7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9"/>
            <p:cNvSpPr/>
            <p:nvPr/>
          </p:nvSpPr>
          <p:spPr>
            <a:xfrm>
              <a:off x="929975" y="610088"/>
              <a:ext cx="913300" cy="913300"/>
            </a:xfrm>
            <a:custGeom>
              <a:avLst/>
              <a:gdLst/>
              <a:ahLst/>
              <a:cxnLst/>
              <a:rect l="l" t="t" r="r" b="b"/>
              <a:pathLst>
                <a:path w="36532" h="36532" fill="none" extrusionOk="0">
                  <a:moveTo>
                    <a:pt x="36531" y="18270"/>
                  </a:moveTo>
                  <a:cubicBezTo>
                    <a:pt x="36531" y="28358"/>
                    <a:pt x="28350" y="36532"/>
                    <a:pt x="18262" y="36532"/>
                  </a:cubicBezTo>
                  <a:cubicBezTo>
                    <a:pt x="8175" y="36532"/>
                    <a:pt x="1" y="28358"/>
                    <a:pt x="1" y="18270"/>
                  </a:cubicBezTo>
                  <a:cubicBezTo>
                    <a:pt x="1" y="8175"/>
                    <a:pt x="8175" y="1"/>
                    <a:pt x="18262" y="1"/>
                  </a:cubicBezTo>
                  <a:cubicBezTo>
                    <a:pt x="28350" y="1"/>
                    <a:pt x="36531" y="8175"/>
                    <a:pt x="36531" y="1827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172B35"/>
              </a:solidFill>
              <a:prstDash val="solid"/>
              <a:miter lim="74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6" name="Google Shape;1866;p49"/>
          <p:cNvSpPr txBox="1">
            <a:spLocks noGrp="1"/>
          </p:cNvSpPr>
          <p:nvPr>
            <p:ph type="title" idx="4294967295"/>
          </p:nvPr>
        </p:nvSpPr>
        <p:spPr>
          <a:xfrm>
            <a:off x="720017" y="1679573"/>
            <a:ext cx="682200" cy="5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300"/>
              <a:t>01</a:t>
            </a:r>
            <a:endParaRPr sz="2300"/>
          </a:p>
        </p:txBody>
      </p:sp>
      <p:sp>
        <p:nvSpPr>
          <p:cNvPr id="1867" name="Google Shape;1867;p49"/>
          <p:cNvSpPr/>
          <p:nvPr/>
        </p:nvSpPr>
        <p:spPr>
          <a:xfrm>
            <a:off x="1648150" y="1739100"/>
            <a:ext cx="25449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Conversão</a:t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" name="Google Shape;1872;p50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Anatomia na Prática</a:t>
            </a:r>
            <a:endParaRPr/>
          </a:p>
        </p:txBody>
      </p:sp>
      <p:sp>
        <p:nvSpPr>
          <p:cNvPr id="1873" name="Google Shape;1873;p50"/>
          <p:cNvSpPr txBox="1"/>
          <p:nvPr/>
        </p:nvSpPr>
        <p:spPr>
          <a:xfrm>
            <a:off x="1632100" y="1688575"/>
            <a:ext cx="16860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Limpeza</a:t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874" name="Google Shape;1874;p50"/>
          <p:cNvSpPr txBox="1"/>
          <p:nvPr/>
        </p:nvSpPr>
        <p:spPr>
          <a:xfrm>
            <a:off x="3053475" y="1624450"/>
            <a:ext cx="5253000" cy="12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</a:pPr>
            <a:r>
              <a:rPr lang="pt-PT" sz="12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Eliminação manual</a:t>
            </a:r>
            <a:r>
              <a:rPr lang="pt-PT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de todo o conteúdo até à </a:t>
            </a:r>
            <a:r>
              <a:rPr lang="pt-PT" sz="12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secção Gabarito</a:t>
            </a: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34290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</a:pPr>
            <a:r>
              <a:rPr lang="pt-PT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Uso de</a:t>
            </a:r>
            <a:r>
              <a:rPr lang="pt-PT" sz="12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expressões regulares</a:t>
            </a:r>
            <a:r>
              <a:rPr lang="pt-PT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para:</a:t>
            </a: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-"/>
            </a:pPr>
            <a:r>
              <a:rPr lang="pt-PT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Eliminação do </a:t>
            </a:r>
            <a:r>
              <a:rPr lang="pt-PT" sz="1200" u="sng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Menu Vertical</a:t>
            </a:r>
            <a:r>
              <a:rPr lang="pt-PT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;</a:t>
            </a: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-"/>
            </a:pPr>
            <a:r>
              <a:rPr lang="pt-PT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Eliminação do conteúdo delimitado por </a:t>
            </a:r>
            <a:r>
              <a:rPr lang="pt-PT" sz="1200" u="sng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tags</a:t>
            </a:r>
            <a:r>
              <a:rPr lang="pt-PT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.</a:t>
            </a: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aphicFrame>
        <p:nvGraphicFramePr>
          <p:cNvPr id="1875" name="Google Shape;1875;p50"/>
          <p:cNvGraphicFramePr/>
          <p:nvPr/>
        </p:nvGraphicFramePr>
        <p:xfrm>
          <a:off x="1180638" y="2939500"/>
          <a:ext cx="6782725" cy="1154272"/>
        </p:xfrm>
        <a:graphic>
          <a:graphicData uri="http://schemas.openxmlformats.org/drawingml/2006/table">
            <a:tbl>
              <a:tblPr>
                <a:noFill/>
                <a:tableStyleId>{A945C418-4AD4-4116-90BF-9081B33A24B3}</a:tableStyleId>
              </a:tblPr>
              <a:tblGrid>
                <a:gridCol w="284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200" b="1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Page Tags</a:t>
                      </a:r>
                      <a:endParaRPr sz="12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2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text = re.sub(r"</a:t>
                      </a:r>
                      <a:r>
                        <a:rPr lang="pt-PT" sz="1200" b="1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&lt;/page &gt;\n&lt;page .+ &gt;(\n)+</a:t>
                      </a:r>
                      <a:r>
                        <a:rPr lang="pt-PT" sz="12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", r"", text)</a:t>
                      </a:r>
                      <a:endParaRPr sz="12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200" b="1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Elementos âncora</a:t>
                      </a:r>
                      <a:endParaRPr sz="12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2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text = re.sub(r"</a:t>
                      </a:r>
                      <a:r>
                        <a:rPr lang="pt-PT" sz="1200" b="1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.+&lt;a.+\n.+</a:t>
                      </a:r>
                      <a:r>
                        <a:rPr lang="pt-PT" sz="12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", r"", text)</a:t>
                      </a:r>
                      <a:endParaRPr sz="12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200" b="1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Números das páginas</a:t>
                      </a:r>
                      <a:endParaRPr sz="12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2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text = re.sub(r"</a:t>
                      </a:r>
                      <a:r>
                        <a:rPr lang="pt-PT" sz="1200" b="1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.+&lt;b &gt;\d+&lt;/b &gt;.+\n+</a:t>
                      </a:r>
                      <a:r>
                        <a:rPr lang="pt-PT" sz="12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", r"", text)</a:t>
                      </a:r>
                      <a:endParaRPr sz="12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200" b="1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Text Tags</a:t>
                      </a:r>
                      <a:endParaRPr sz="12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2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text = re.sub(r" </a:t>
                      </a:r>
                      <a:r>
                        <a:rPr lang="pt-PT" sz="1200" b="1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&lt;/? text .*?&gt;</a:t>
                      </a:r>
                      <a:r>
                        <a:rPr lang="pt-PT" sz="12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", r"", text)</a:t>
                      </a:r>
                      <a:endParaRPr sz="12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876" name="Google Shape;1876;p50"/>
          <p:cNvGrpSpPr/>
          <p:nvPr/>
        </p:nvGrpSpPr>
        <p:grpSpPr>
          <a:xfrm>
            <a:off x="720001" y="1520490"/>
            <a:ext cx="816800" cy="713254"/>
            <a:chOff x="-416825" y="-335612"/>
            <a:chExt cx="2260100" cy="2012000"/>
          </a:xfrm>
        </p:grpSpPr>
        <p:sp>
          <p:nvSpPr>
            <p:cNvPr id="1877" name="Google Shape;1877;p50"/>
            <p:cNvSpPr/>
            <p:nvPr/>
          </p:nvSpPr>
          <p:spPr>
            <a:xfrm>
              <a:off x="-416825" y="-335612"/>
              <a:ext cx="2011975" cy="2012000"/>
            </a:xfrm>
            <a:custGeom>
              <a:avLst/>
              <a:gdLst/>
              <a:ahLst/>
              <a:cxnLst/>
              <a:rect l="l" t="t" r="r" b="b"/>
              <a:pathLst>
                <a:path w="80479" h="80480" extrusionOk="0">
                  <a:moveTo>
                    <a:pt x="40239" y="0"/>
                  </a:moveTo>
                  <a:cubicBezTo>
                    <a:pt x="29566" y="0"/>
                    <a:pt x="19330" y="4243"/>
                    <a:pt x="11786" y="11786"/>
                  </a:cubicBezTo>
                  <a:cubicBezTo>
                    <a:pt x="4243" y="19330"/>
                    <a:pt x="0" y="29566"/>
                    <a:pt x="0" y="40240"/>
                  </a:cubicBezTo>
                  <a:cubicBezTo>
                    <a:pt x="0" y="50913"/>
                    <a:pt x="4243" y="61149"/>
                    <a:pt x="11786" y="68693"/>
                  </a:cubicBezTo>
                  <a:cubicBezTo>
                    <a:pt x="19330" y="76236"/>
                    <a:pt x="29566" y="80479"/>
                    <a:pt x="40239" y="80479"/>
                  </a:cubicBezTo>
                  <a:cubicBezTo>
                    <a:pt x="50913" y="80479"/>
                    <a:pt x="61149" y="76236"/>
                    <a:pt x="68693" y="68693"/>
                  </a:cubicBezTo>
                  <a:cubicBezTo>
                    <a:pt x="76236" y="61149"/>
                    <a:pt x="80479" y="50913"/>
                    <a:pt x="80479" y="40240"/>
                  </a:cubicBezTo>
                  <a:cubicBezTo>
                    <a:pt x="80479" y="29566"/>
                    <a:pt x="76236" y="19330"/>
                    <a:pt x="68693" y="11786"/>
                  </a:cubicBezTo>
                  <a:cubicBezTo>
                    <a:pt x="61149" y="4243"/>
                    <a:pt x="50913" y="0"/>
                    <a:pt x="40239" y="0"/>
                  </a:cubicBezTo>
                  <a:close/>
                </a:path>
              </a:pathLst>
            </a:custGeom>
            <a:solidFill>
              <a:srgbClr val="ADC7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50"/>
            <p:cNvSpPr/>
            <p:nvPr/>
          </p:nvSpPr>
          <p:spPr>
            <a:xfrm>
              <a:off x="929975" y="610088"/>
              <a:ext cx="913300" cy="913300"/>
            </a:xfrm>
            <a:custGeom>
              <a:avLst/>
              <a:gdLst/>
              <a:ahLst/>
              <a:cxnLst/>
              <a:rect l="l" t="t" r="r" b="b"/>
              <a:pathLst>
                <a:path w="36532" h="36532" fill="none" extrusionOk="0">
                  <a:moveTo>
                    <a:pt x="36531" y="18270"/>
                  </a:moveTo>
                  <a:cubicBezTo>
                    <a:pt x="36531" y="28358"/>
                    <a:pt x="28350" y="36532"/>
                    <a:pt x="18262" y="36532"/>
                  </a:cubicBezTo>
                  <a:cubicBezTo>
                    <a:pt x="8175" y="36532"/>
                    <a:pt x="1" y="28358"/>
                    <a:pt x="1" y="18270"/>
                  </a:cubicBezTo>
                  <a:cubicBezTo>
                    <a:pt x="1" y="8175"/>
                    <a:pt x="8175" y="1"/>
                    <a:pt x="18262" y="1"/>
                  </a:cubicBezTo>
                  <a:cubicBezTo>
                    <a:pt x="28350" y="1"/>
                    <a:pt x="36531" y="8175"/>
                    <a:pt x="36531" y="1827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172B35"/>
              </a:solidFill>
              <a:prstDash val="solid"/>
              <a:miter lim="74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9" name="Google Shape;1879;p50"/>
          <p:cNvSpPr txBox="1">
            <a:spLocks noGrp="1"/>
          </p:cNvSpPr>
          <p:nvPr>
            <p:ph type="title" idx="4294967295"/>
          </p:nvPr>
        </p:nvSpPr>
        <p:spPr>
          <a:xfrm>
            <a:off x="720017" y="1624448"/>
            <a:ext cx="682200" cy="5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300"/>
              <a:t>02</a:t>
            </a:r>
            <a:endParaRPr sz="2300"/>
          </a:p>
        </p:txBody>
      </p:sp>
      <p:sp>
        <p:nvSpPr>
          <p:cNvPr id="1880" name="Google Shape;1880;p50"/>
          <p:cNvSpPr/>
          <p:nvPr/>
        </p:nvSpPr>
        <p:spPr>
          <a:xfrm>
            <a:off x="3299550" y="1107700"/>
            <a:ext cx="25449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Processamento</a:t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p51"/>
          <p:cNvSpPr txBox="1">
            <a:spLocks noGrp="1"/>
          </p:cNvSpPr>
          <p:nvPr>
            <p:ph type="body" idx="1"/>
          </p:nvPr>
        </p:nvSpPr>
        <p:spPr>
          <a:xfrm>
            <a:off x="1012200" y="2233750"/>
            <a:ext cx="7119600" cy="16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 b="1">
                <a:solidFill>
                  <a:schemeClr val="dk1"/>
                </a:solidFill>
              </a:rPr>
              <a:t>Anomalias encontradas</a:t>
            </a: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pt-PT" sz="1300">
                <a:solidFill>
                  <a:schemeClr val="dk1"/>
                </a:solidFill>
              </a:rPr>
              <a:t>Continuação da </a:t>
            </a:r>
            <a:r>
              <a:rPr lang="pt-PT" sz="1300" b="1">
                <a:solidFill>
                  <a:schemeClr val="dk1"/>
                </a:solidFill>
              </a:rPr>
              <a:t>designação de subsecções</a:t>
            </a:r>
            <a:r>
              <a:rPr lang="pt-PT" sz="1300">
                <a:solidFill>
                  <a:schemeClr val="dk1"/>
                </a:solidFill>
              </a:rPr>
              <a:t> numa </a:t>
            </a:r>
            <a:r>
              <a:rPr lang="pt-PT" sz="1300" b="1">
                <a:solidFill>
                  <a:schemeClr val="dk1"/>
                </a:solidFill>
              </a:rPr>
              <a:t>nova linha</a:t>
            </a:r>
            <a:r>
              <a:rPr lang="pt-PT" sz="1300">
                <a:solidFill>
                  <a:schemeClr val="dk1"/>
                </a:solidFill>
              </a:rPr>
              <a:t>;</a:t>
            </a: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pt-PT" sz="1300">
                <a:solidFill>
                  <a:schemeClr val="dk1"/>
                </a:solidFill>
              </a:rPr>
              <a:t>Subsecções </a:t>
            </a:r>
            <a:r>
              <a:rPr lang="pt-PT" sz="1300" b="1">
                <a:solidFill>
                  <a:schemeClr val="dk1"/>
                </a:solidFill>
              </a:rPr>
              <a:t>não constituídas por terminologias</a:t>
            </a:r>
            <a:r>
              <a:rPr lang="pt-PT" sz="1300">
                <a:solidFill>
                  <a:schemeClr val="dk1"/>
                </a:solidFill>
              </a:rPr>
              <a:t>, mais especificamente </a:t>
            </a:r>
            <a:r>
              <a:rPr lang="pt-PT" sz="1300" b="1">
                <a:solidFill>
                  <a:schemeClr val="dk1"/>
                </a:solidFill>
              </a:rPr>
              <a:t>1.25</a:t>
            </a:r>
            <a:r>
              <a:rPr lang="pt-PT" sz="1300">
                <a:solidFill>
                  <a:schemeClr val="dk1"/>
                </a:solidFill>
              </a:rPr>
              <a:t> e </a:t>
            </a:r>
            <a:r>
              <a:rPr lang="pt-PT" sz="1300" b="1">
                <a:solidFill>
                  <a:schemeClr val="dk1"/>
                </a:solidFill>
              </a:rPr>
              <a:t>1.26</a:t>
            </a:r>
            <a:r>
              <a:rPr lang="pt-PT" sz="1300">
                <a:solidFill>
                  <a:schemeClr val="dk1"/>
                </a:solidFill>
              </a:rPr>
              <a:t>;</a:t>
            </a: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pt-PT" sz="1300">
                <a:solidFill>
                  <a:schemeClr val="dk1"/>
                </a:solidFill>
              </a:rPr>
              <a:t>Presença de diversas</a:t>
            </a:r>
            <a:r>
              <a:rPr lang="pt-PT" sz="1300" b="1">
                <a:solidFill>
                  <a:schemeClr val="dk1"/>
                </a:solidFill>
              </a:rPr>
              <a:t> terminologias numa única linha</a:t>
            </a:r>
            <a:r>
              <a:rPr lang="pt-PT" sz="1300">
                <a:solidFill>
                  <a:schemeClr val="dk1"/>
                </a:solidFill>
              </a:rPr>
              <a:t>;</a:t>
            </a:r>
            <a:endParaRPr sz="13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PT" sz="1300">
                <a:solidFill>
                  <a:schemeClr val="dk1"/>
                </a:solidFill>
              </a:rPr>
              <a:t>Terminologias delimitadas por </a:t>
            </a:r>
            <a:r>
              <a:rPr lang="pt-PT" sz="1300" b="1">
                <a:solidFill>
                  <a:schemeClr val="dk1"/>
                </a:solidFill>
              </a:rPr>
              <a:t>tags bold</a:t>
            </a:r>
            <a:r>
              <a:rPr lang="pt-PT" sz="1300">
                <a:solidFill>
                  <a:schemeClr val="dk1"/>
                </a:solidFill>
              </a:rPr>
              <a:t> ou </a:t>
            </a:r>
            <a:r>
              <a:rPr lang="pt-PT" sz="1300" b="1">
                <a:solidFill>
                  <a:schemeClr val="dk1"/>
                </a:solidFill>
              </a:rPr>
              <a:t>itálico</a:t>
            </a:r>
            <a:r>
              <a:rPr lang="pt-PT" sz="1300">
                <a:solidFill>
                  <a:schemeClr val="dk1"/>
                </a:solidFill>
              </a:rPr>
              <a:t>.</a:t>
            </a:r>
            <a:endParaRPr sz="1300">
              <a:solidFill>
                <a:schemeClr val="dk1"/>
              </a:solidFill>
            </a:endParaRPr>
          </a:p>
        </p:txBody>
      </p:sp>
      <p:grpSp>
        <p:nvGrpSpPr>
          <p:cNvPr id="1886" name="Google Shape;1886;p51"/>
          <p:cNvGrpSpPr/>
          <p:nvPr/>
        </p:nvGrpSpPr>
        <p:grpSpPr>
          <a:xfrm>
            <a:off x="77797" y="714673"/>
            <a:ext cx="910005" cy="696164"/>
            <a:chOff x="77797" y="714673"/>
            <a:chExt cx="910005" cy="696164"/>
          </a:xfrm>
        </p:grpSpPr>
        <p:sp>
          <p:nvSpPr>
            <p:cNvPr id="1887" name="Google Shape;1887;p51"/>
            <p:cNvSpPr/>
            <p:nvPr/>
          </p:nvSpPr>
          <p:spPr>
            <a:xfrm>
              <a:off x="291548" y="714673"/>
              <a:ext cx="696255" cy="696164"/>
            </a:xfrm>
            <a:custGeom>
              <a:avLst/>
              <a:gdLst/>
              <a:ahLst/>
              <a:cxnLst/>
              <a:rect l="l" t="t" r="r" b="b"/>
              <a:pathLst>
                <a:path w="551489" h="551417" extrusionOk="0">
                  <a:moveTo>
                    <a:pt x="109338" y="551418"/>
                  </a:moveTo>
                  <a:cubicBezTo>
                    <a:pt x="81328" y="551418"/>
                    <a:pt x="53318" y="540751"/>
                    <a:pt x="31983" y="519440"/>
                  </a:cubicBezTo>
                  <a:cubicBezTo>
                    <a:pt x="-10661" y="476795"/>
                    <a:pt x="-10661" y="407376"/>
                    <a:pt x="31983" y="364731"/>
                  </a:cubicBezTo>
                  <a:lnTo>
                    <a:pt x="364731" y="31983"/>
                  </a:lnTo>
                  <a:cubicBezTo>
                    <a:pt x="407376" y="-10661"/>
                    <a:pt x="476795" y="-10661"/>
                    <a:pt x="519440" y="31983"/>
                  </a:cubicBezTo>
                  <a:cubicBezTo>
                    <a:pt x="540109" y="52653"/>
                    <a:pt x="551489" y="80116"/>
                    <a:pt x="551489" y="109338"/>
                  </a:cubicBezTo>
                  <a:cubicBezTo>
                    <a:pt x="551489" y="138560"/>
                    <a:pt x="540109" y="166023"/>
                    <a:pt x="519440" y="186692"/>
                  </a:cubicBezTo>
                  <a:lnTo>
                    <a:pt x="186693" y="519440"/>
                  </a:lnTo>
                  <a:cubicBezTo>
                    <a:pt x="165358" y="540774"/>
                    <a:pt x="137348" y="551418"/>
                    <a:pt x="109338" y="551418"/>
                  </a:cubicBezTo>
                  <a:close/>
                  <a:moveTo>
                    <a:pt x="442086" y="11932"/>
                  </a:moveTo>
                  <a:cubicBezTo>
                    <a:pt x="416071" y="11932"/>
                    <a:pt x="391625" y="22053"/>
                    <a:pt x="373213" y="40465"/>
                  </a:cubicBezTo>
                  <a:lnTo>
                    <a:pt x="40465" y="373213"/>
                  </a:lnTo>
                  <a:cubicBezTo>
                    <a:pt x="2477" y="411177"/>
                    <a:pt x="2477" y="472970"/>
                    <a:pt x="40465" y="510959"/>
                  </a:cubicBezTo>
                  <a:cubicBezTo>
                    <a:pt x="78453" y="548947"/>
                    <a:pt x="140223" y="548923"/>
                    <a:pt x="178211" y="510959"/>
                  </a:cubicBezTo>
                  <a:lnTo>
                    <a:pt x="510959" y="178211"/>
                  </a:lnTo>
                  <a:cubicBezTo>
                    <a:pt x="529347" y="159823"/>
                    <a:pt x="539492" y="135352"/>
                    <a:pt x="539492" y="109338"/>
                  </a:cubicBezTo>
                  <a:cubicBezTo>
                    <a:pt x="539492" y="83324"/>
                    <a:pt x="529347" y="58853"/>
                    <a:pt x="510959" y="40465"/>
                  </a:cubicBezTo>
                  <a:cubicBezTo>
                    <a:pt x="492571" y="22077"/>
                    <a:pt x="468100" y="11932"/>
                    <a:pt x="442086" y="119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8" name="Google Shape;1888;p51"/>
            <p:cNvSpPr/>
            <p:nvPr/>
          </p:nvSpPr>
          <p:spPr>
            <a:xfrm>
              <a:off x="77797" y="927072"/>
              <a:ext cx="481895" cy="481910"/>
            </a:xfrm>
            <a:custGeom>
              <a:avLst/>
              <a:gdLst/>
              <a:ahLst/>
              <a:cxnLst/>
              <a:rect l="l" t="t" r="r" b="b"/>
              <a:pathLst>
                <a:path w="381699" h="381711" extrusionOk="0">
                  <a:moveTo>
                    <a:pt x="77129" y="381688"/>
                  </a:moveTo>
                  <a:cubicBezTo>
                    <a:pt x="57363" y="381688"/>
                    <a:pt x="37620" y="374157"/>
                    <a:pt x="22558" y="359119"/>
                  </a:cubicBezTo>
                  <a:cubicBezTo>
                    <a:pt x="-7519" y="329041"/>
                    <a:pt x="-7519" y="280077"/>
                    <a:pt x="22558" y="250000"/>
                  </a:cubicBezTo>
                  <a:lnTo>
                    <a:pt x="249964" y="22593"/>
                  </a:lnTo>
                  <a:cubicBezTo>
                    <a:pt x="264552" y="8030"/>
                    <a:pt x="283914" y="0"/>
                    <a:pt x="304535" y="0"/>
                  </a:cubicBezTo>
                  <a:cubicBezTo>
                    <a:pt x="325157" y="0"/>
                    <a:pt x="344519" y="8030"/>
                    <a:pt x="359106" y="22593"/>
                  </a:cubicBezTo>
                  <a:cubicBezTo>
                    <a:pt x="373670" y="37157"/>
                    <a:pt x="381700" y="56543"/>
                    <a:pt x="381700" y="77164"/>
                  </a:cubicBezTo>
                  <a:cubicBezTo>
                    <a:pt x="381700" y="97786"/>
                    <a:pt x="373670" y="117148"/>
                    <a:pt x="359106" y="131735"/>
                  </a:cubicBezTo>
                  <a:lnTo>
                    <a:pt x="131699" y="359142"/>
                  </a:lnTo>
                  <a:cubicBezTo>
                    <a:pt x="116661" y="374181"/>
                    <a:pt x="96895" y="381712"/>
                    <a:pt x="77129" y="381712"/>
                  </a:cubicBezTo>
                  <a:close/>
                  <a:moveTo>
                    <a:pt x="304535" y="8410"/>
                  </a:moveTo>
                  <a:cubicBezTo>
                    <a:pt x="286171" y="8410"/>
                    <a:pt x="268899" y="15561"/>
                    <a:pt x="255928" y="28557"/>
                  </a:cubicBezTo>
                  <a:lnTo>
                    <a:pt x="28521" y="255963"/>
                  </a:lnTo>
                  <a:cubicBezTo>
                    <a:pt x="1722" y="282762"/>
                    <a:pt x="1722" y="326404"/>
                    <a:pt x="28521" y="353203"/>
                  </a:cubicBezTo>
                  <a:cubicBezTo>
                    <a:pt x="55319" y="380001"/>
                    <a:pt x="98962" y="380001"/>
                    <a:pt x="125760" y="353203"/>
                  </a:cubicBezTo>
                  <a:lnTo>
                    <a:pt x="353167" y="125796"/>
                  </a:lnTo>
                  <a:cubicBezTo>
                    <a:pt x="366163" y="112801"/>
                    <a:pt x="373314" y="95529"/>
                    <a:pt x="373314" y="77164"/>
                  </a:cubicBezTo>
                  <a:cubicBezTo>
                    <a:pt x="373314" y="58800"/>
                    <a:pt x="366163" y="41528"/>
                    <a:pt x="353167" y="28533"/>
                  </a:cubicBezTo>
                  <a:cubicBezTo>
                    <a:pt x="340172" y="15538"/>
                    <a:pt x="322924" y="8386"/>
                    <a:pt x="304535" y="83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9" name="Google Shape;1889;p51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Anatomia na Prática</a:t>
            </a:r>
            <a:endParaRPr/>
          </a:p>
        </p:txBody>
      </p:sp>
      <p:sp>
        <p:nvSpPr>
          <p:cNvPr id="1890" name="Google Shape;1890;p51"/>
          <p:cNvSpPr/>
          <p:nvPr/>
        </p:nvSpPr>
        <p:spPr>
          <a:xfrm>
            <a:off x="3299550" y="1107700"/>
            <a:ext cx="25449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Processamento</a:t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891" name="Google Shape;1891;p51"/>
          <p:cNvSpPr txBox="1"/>
          <p:nvPr/>
        </p:nvSpPr>
        <p:spPr>
          <a:xfrm>
            <a:off x="1632100" y="1688575"/>
            <a:ext cx="29400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Correção de anomalias</a:t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1892" name="Google Shape;1892;p51"/>
          <p:cNvGrpSpPr/>
          <p:nvPr/>
        </p:nvGrpSpPr>
        <p:grpSpPr>
          <a:xfrm>
            <a:off x="720001" y="1520490"/>
            <a:ext cx="816800" cy="713254"/>
            <a:chOff x="-416825" y="-335612"/>
            <a:chExt cx="2260100" cy="2012000"/>
          </a:xfrm>
        </p:grpSpPr>
        <p:sp>
          <p:nvSpPr>
            <p:cNvPr id="1893" name="Google Shape;1893;p51"/>
            <p:cNvSpPr/>
            <p:nvPr/>
          </p:nvSpPr>
          <p:spPr>
            <a:xfrm>
              <a:off x="-416825" y="-335612"/>
              <a:ext cx="2011975" cy="2012000"/>
            </a:xfrm>
            <a:custGeom>
              <a:avLst/>
              <a:gdLst/>
              <a:ahLst/>
              <a:cxnLst/>
              <a:rect l="l" t="t" r="r" b="b"/>
              <a:pathLst>
                <a:path w="80479" h="80480" extrusionOk="0">
                  <a:moveTo>
                    <a:pt x="40239" y="0"/>
                  </a:moveTo>
                  <a:cubicBezTo>
                    <a:pt x="29566" y="0"/>
                    <a:pt x="19330" y="4243"/>
                    <a:pt x="11786" y="11786"/>
                  </a:cubicBezTo>
                  <a:cubicBezTo>
                    <a:pt x="4243" y="19330"/>
                    <a:pt x="0" y="29566"/>
                    <a:pt x="0" y="40240"/>
                  </a:cubicBezTo>
                  <a:cubicBezTo>
                    <a:pt x="0" y="50913"/>
                    <a:pt x="4243" y="61149"/>
                    <a:pt x="11786" y="68693"/>
                  </a:cubicBezTo>
                  <a:cubicBezTo>
                    <a:pt x="19330" y="76236"/>
                    <a:pt x="29566" y="80479"/>
                    <a:pt x="40239" y="80479"/>
                  </a:cubicBezTo>
                  <a:cubicBezTo>
                    <a:pt x="50913" y="80479"/>
                    <a:pt x="61149" y="76236"/>
                    <a:pt x="68693" y="68693"/>
                  </a:cubicBezTo>
                  <a:cubicBezTo>
                    <a:pt x="76236" y="61149"/>
                    <a:pt x="80479" y="50913"/>
                    <a:pt x="80479" y="40240"/>
                  </a:cubicBezTo>
                  <a:cubicBezTo>
                    <a:pt x="80479" y="29566"/>
                    <a:pt x="76236" y="19330"/>
                    <a:pt x="68693" y="11786"/>
                  </a:cubicBezTo>
                  <a:cubicBezTo>
                    <a:pt x="61149" y="4243"/>
                    <a:pt x="50913" y="0"/>
                    <a:pt x="40239" y="0"/>
                  </a:cubicBezTo>
                  <a:close/>
                </a:path>
              </a:pathLst>
            </a:custGeom>
            <a:solidFill>
              <a:srgbClr val="ADC7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51"/>
            <p:cNvSpPr/>
            <p:nvPr/>
          </p:nvSpPr>
          <p:spPr>
            <a:xfrm>
              <a:off x="929975" y="610088"/>
              <a:ext cx="913300" cy="913300"/>
            </a:xfrm>
            <a:custGeom>
              <a:avLst/>
              <a:gdLst/>
              <a:ahLst/>
              <a:cxnLst/>
              <a:rect l="l" t="t" r="r" b="b"/>
              <a:pathLst>
                <a:path w="36532" h="36532" fill="none" extrusionOk="0">
                  <a:moveTo>
                    <a:pt x="36531" y="18270"/>
                  </a:moveTo>
                  <a:cubicBezTo>
                    <a:pt x="36531" y="28358"/>
                    <a:pt x="28350" y="36532"/>
                    <a:pt x="18262" y="36532"/>
                  </a:cubicBezTo>
                  <a:cubicBezTo>
                    <a:pt x="8175" y="36532"/>
                    <a:pt x="1" y="28358"/>
                    <a:pt x="1" y="18270"/>
                  </a:cubicBezTo>
                  <a:cubicBezTo>
                    <a:pt x="1" y="8175"/>
                    <a:pt x="8175" y="1"/>
                    <a:pt x="18262" y="1"/>
                  </a:cubicBezTo>
                  <a:cubicBezTo>
                    <a:pt x="28350" y="1"/>
                    <a:pt x="36531" y="8175"/>
                    <a:pt x="36531" y="1827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172B35"/>
              </a:solidFill>
              <a:prstDash val="solid"/>
              <a:miter lim="74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5" name="Google Shape;1895;p51"/>
          <p:cNvSpPr txBox="1">
            <a:spLocks noGrp="1"/>
          </p:cNvSpPr>
          <p:nvPr>
            <p:ph type="title" idx="4294967295"/>
          </p:nvPr>
        </p:nvSpPr>
        <p:spPr>
          <a:xfrm>
            <a:off x="720017" y="1624448"/>
            <a:ext cx="682200" cy="5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300"/>
              <a:t>03</a:t>
            </a:r>
            <a:endParaRPr sz="23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0" name="Google Shape;1900;p52"/>
          <p:cNvGrpSpPr/>
          <p:nvPr/>
        </p:nvGrpSpPr>
        <p:grpSpPr>
          <a:xfrm>
            <a:off x="77797" y="714673"/>
            <a:ext cx="910005" cy="696164"/>
            <a:chOff x="77797" y="714673"/>
            <a:chExt cx="910005" cy="696164"/>
          </a:xfrm>
        </p:grpSpPr>
        <p:sp>
          <p:nvSpPr>
            <p:cNvPr id="1901" name="Google Shape;1901;p52"/>
            <p:cNvSpPr/>
            <p:nvPr/>
          </p:nvSpPr>
          <p:spPr>
            <a:xfrm>
              <a:off x="291548" y="714673"/>
              <a:ext cx="696255" cy="696164"/>
            </a:xfrm>
            <a:custGeom>
              <a:avLst/>
              <a:gdLst/>
              <a:ahLst/>
              <a:cxnLst/>
              <a:rect l="l" t="t" r="r" b="b"/>
              <a:pathLst>
                <a:path w="551489" h="551417" extrusionOk="0">
                  <a:moveTo>
                    <a:pt x="109338" y="551418"/>
                  </a:moveTo>
                  <a:cubicBezTo>
                    <a:pt x="81328" y="551418"/>
                    <a:pt x="53318" y="540751"/>
                    <a:pt x="31983" y="519440"/>
                  </a:cubicBezTo>
                  <a:cubicBezTo>
                    <a:pt x="-10661" y="476795"/>
                    <a:pt x="-10661" y="407376"/>
                    <a:pt x="31983" y="364731"/>
                  </a:cubicBezTo>
                  <a:lnTo>
                    <a:pt x="364731" y="31983"/>
                  </a:lnTo>
                  <a:cubicBezTo>
                    <a:pt x="407376" y="-10661"/>
                    <a:pt x="476795" y="-10661"/>
                    <a:pt x="519440" y="31983"/>
                  </a:cubicBezTo>
                  <a:cubicBezTo>
                    <a:pt x="540109" y="52653"/>
                    <a:pt x="551489" y="80116"/>
                    <a:pt x="551489" y="109338"/>
                  </a:cubicBezTo>
                  <a:cubicBezTo>
                    <a:pt x="551489" y="138560"/>
                    <a:pt x="540109" y="166023"/>
                    <a:pt x="519440" y="186692"/>
                  </a:cubicBezTo>
                  <a:lnTo>
                    <a:pt x="186693" y="519440"/>
                  </a:lnTo>
                  <a:cubicBezTo>
                    <a:pt x="165358" y="540774"/>
                    <a:pt x="137348" y="551418"/>
                    <a:pt x="109338" y="551418"/>
                  </a:cubicBezTo>
                  <a:close/>
                  <a:moveTo>
                    <a:pt x="442086" y="11932"/>
                  </a:moveTo>
                  <a:cubicBezTo>
                    <a:pt x="416071" y="11932"/>
                    <a:pt x="391625" y="22053"/>
                    <a:pt x="373213" y="40465"/>
                  </a:cubicBezTo>
                  <a:lnTo>
                    <a:pt x="40465" y="373213"/>
                  </a:lnTo>
                  <a:cubicBezTo>
                    <a:pt x="2477" y="411177"/>
                    <a:pt x="2477" y="472970"/>
                    <a:pt x="40465" y="510959"/>
                  </a:cubicBezTo>
                  <a:cubicBezTo>
                    <a:pt x="78453" y="548947"/>
                    <a:pt x="140223" y="548923"/>
                    <a:pt x="178211" y="510959"/>
                  </a:cubicBezTo>
                  <a:lnTo>
                    <a:pt x="510959" y="178211"/>
                  </a:lnTo>
                  <a:cubicBezTo>
                    <a:pt x="529347" y="159823"/>
                    <a:pt x="539492" y="135352"/>
                    <a:pt x="539492" y="109338"/>
                  </a:cubicBezTo>
                  <a:cubicBezTo>
                    <a:pt x="539492" y="83324"/>
                    <a:pt x="529347" y="58853"/>
                    <a:pt x="510959" y="40465"/>
                  </a:cubicBezTo>
                  <a:cubicBezTo>
                    <a:pt x="492571" y="22077"/>
                    <a:pt x="468100" y="11932"/>
                    <a:pt x="442086" y="119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2" name="Google Shape;1902;p52"/>
            <p:cNvSpPr/>
            <p:nvPr/>
          </p:nvSpPr>
          <p:spPr>
            <a:xfrm>
              <a:off x="77797" y="927072"/>
              <a:ext cx="481895" cy="481910"/>
            </a:xfrm>
            <a:custGeom>
              <a:avLst/>
              <a:gdLst/>
              <a:ahLst/>
              <a:cxnLst/>
              <a:rect l="l" t="t" r="r" b="b"/>
              <a:pathLst>
                <a:path w="381699" h="381711" extrusionOk="0">
                  <a:moveTo>
                    <a:pt x="77129" y="381688"/>
                  </a:moveTo>
                  <a:cubicBezTo>
                    <a:pt x="57363" y="381688"/>
                    <a:pt x="37620" y="374157"/>
                    <a:pt x="22558" y="359119"/>
                  </a:cubicBezTo>
                  <a:cubicBezTo>
                    <a:pt x="-7519" y="329041"/>
                    <a:pt x="-7519" y="280077"/>
                    <a:pt x="22558" y="250000"/>
                  </a:cubicBezTo>
                  <a:lnTo>
                    <a:pt x="249964" y="22593"/>
                  </a:lnTo>
                  <a:cubicBezTo>
                    <a:pt x="264552" y="8030"/>
                    <a:pt x="283914" y="0"/>
                    <a:pt x="304535" y="0"/>
                  </a:cubicBezTo>
                  <a:cubicBezTo>
                    <a:pt x="325157" y="0"/>
                    <a:pt x="344519" y="8030"/>
                    <a:pt x="359106" y="22593"/>
                  </a:cubicBezTo>
                  <a:cubicBezTo>
                    <a:pt x="373670" y="37157"/>
                    <a:pt x="381700" y="56543"/>
                    <a:pt x="381700" y="77164"/>
                  </a:cubicBezTo>
                  <a:cubicBezTo>
                    <a:pt x="381700" y="97786"/>
                    <a:pt x="373670" y="117148"/>
                    <a:pt x="359106" y="131735"/>
                  </a:cubicBezTo>
                  <a:lnTo>
                    <a:pt x="131699" y="359142"/>
                  </a:lnTo>
                  <a:cubicBezTo>
                    <a:pt x="116661" y="374181"/>
                    <a:pt x="96895" y="381712"/>
                    <a:pt x="77129" y="381712"/>
                  </a:cubicBezTo>
                  <a:close/>
                  <a:moveTo>
                    <a:pt x="304535" y="8410"/>
                  </a:moveTo>
                  <a:cubicBezTo>
                    <a:pt x="286171" y="8410"/>
                    <a:pt x="268899" y="15561"/>
                    <a:pt x="255928" y="28557"/>
                  </a:cubicBezTo>
                  <a:lnTo>
                    <a:pt x="28521" y="255963"/>
                  </a:lnTo>
                  <a:cubicBezTo>
                    <a:pt x="1722" y="282762"/>
                    <a:pt x="1722" y="326404"/>
                    <a:pt x="28521" y="353203"/>
                  </a:cubicBezTo>
                  <a:cubicBezTo>
                    <a:pt x="55319" y="380001"/>
                    <a:pt x="98962" y="380001"/>
                    <a:pt x="125760" y="353203"/>
                  </a:cubicBezTo>
                  <a:lnTo>
                    <a:pt x="353167" y="125796"/>
                  </a:lnTo>
                  <a:cubicBezTo>
                    <a:pt x="366163" y="112801"/>
                    <a:pt x="373314" y="95529"/>
                    <a:pt x="373314" y="77164"/>
                  </a:cubicBezTo>
                  <a:cubicBezTo>
                    <a:pt x="373314" y="58800"/>
                    <a:pt x="366163" y="41528"/>
                    <a:pt x="353167" y="28533"/>
                  </a:cubicBezTo>
                  <a:cubicBezTo>
                    <a:pt x="340172" y="15538"/>
                    <a:pt x="322924" y="8386"/>
                    <a:pt x="304535" y="83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3" name="Google Shape;1903;p52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Anatomia na Prática</a:t>
            </a:r>
            <a:endParaRPr/>
          </a:p>
        </p:txBody>
      </p:sp>
      <p:sp>
        <p:nvSpPr>
          <p:cNvPr id="1904" name="Google Shape;1904;p52"/>
          <p:cNvSpPr/>
          <p:nvPr/>
        </p:nvSpPr>
        <p:spPr>
          <a:xfrm>
            <a:off x="3299550" y="1107700"/>
            <a:ext cx="25449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Processamento</a:t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05" name="Google Shape;1905;p52"/>
          <p:cNvSpPr txBox="1"/>
          <p:nvPr/>
        </p:nvSpPr>
        <p:spPr>
          <a:xfrm>
            <a:off x="1632100" y="1688575"/>
            <a:ext cx="59823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Correção de anomalias - Anomalias encontradas</a:t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1906" name="Google Shape;1906;p52"/>
          <p:cNvGrpSpPr/>
          <p:nvPr/>
        </p:nvGrpSpPr>
        <p:grpSpPr>
          <a:xfrm>
            <a:off x="720001" y="1520490"/>
            <a:ext cx="816800" cy="713254"/>
            <a:chOff x="-416825" y="-335612"/>
            <a:chExt cx="2260100" cy="2012000"/>
          </a:xfrm>
        </p:grpSpPr>
        <p:sp>
          <p:nvSpPr>
            <p:cNvPr id="1907" name="Google Shape;1907;p52"/>
            <p:cNvSpPr/>
            <p:nvPr/>
          </p:nvSpPr>
          <p:spPr>
            <a:xfrm>
              <a:off x="-416825" y="-335612"/>
              <a:ext cx="2011975" cy="2012000"/>
            </a:xfrm>
            <a:custGeom>
              <a:avLst/>
              <a:gdLst/>
              <a:ahLst/>
              <a:cxnLst/>
              <a:rect l="l" t="t" r="r" b="b"/>
              <a:pathLst>
                <a:path w="80479" h="80480" extrusionOk="0">
                  <a:moveTo>
                    <a:pt x="40239" y="0"/>
                  </a:moveTo>
                  <a:cubicBezTo>
                    <a:pt x="29566" y="0"/>
                    <a:pt x="19330" y="4243"/>
                    <a:pt x="11786" y="11786"/>
                  </a:cubicBezTo>
                  <a:cubicBezTo>
                    <a:pt x="4243" y="19330"/>
                    <a:pt x="0" y="29566"/>
                    <a:pt x="0" y="40240"/>
                  </a:cubicBezTo>
                  <a:cubicBezTo>
                    <a:pt x="0" y="50913"/>
                    <a:pt x="4243" y="61149"/>
                    <a:pt x="11786" y="68693"/>
                  </a:cubicBezTo>
                  <a:cubicBezTo>
                    <a:pt x="19330" y="76236"/>
                    <a:pt x="29566" y="80479"/>
                    <a:pt x="40239" y="80479"/>
                  </a:cubicBezTo>
                  <a:cubicBezTo>
                    <a:pt x="50913" y="80479"/>
                    <a:pt x="61149" y="76236"/>
                    <a:pt x="68693" y="68693"/>
                  </a:cubicBezTo>
                  <a:cubicBezTo>
                    <a:pt x="76236" y="61149"/>
                    <a:pt x="80479" y="50913"/>
                    <a:pt x="80479" y="40240"/>
                  </a:cubicBezTo>
                  <a:cubicBezTo>
                    <a:pt x="80479" y="29566"/>
                    <a:pt x="76236" y="19330"/>
                    <a:pt x="68693" y="11786"/>
                  </a:cubicBezTo>
                  <a:cubicBezTo>
                    <a:pt x="61149" y="4243"/>
                    <a:pt x="50913" y="0"/>
                    <a:pt x="40239" y="0"/>
                  </a:cubicBezTo>
                  <a:close/>
                </a:path>
              </a:pathLst>
            </a:custGeom>
            <a:solidFill>
              <a:srgbClr val="ADC7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52"/>
            <p:cNvSpPr/>
            <p:nvPr/>
          </p:nvSpPr>
          <p:spPr>
            <a:xfrm>
              <a:off x="929975" y="610088"/>
              <a:ext cx="913300" cy="913300"/>
            </a:xfrm>
            <a:custGeom>
              <a:avLst/>
              <a:gdLst/>
              <a:ahLst/>
              <a:cxnLst/>
              <a:rect l="l" t="t" r="r" b="b"/>
              <a:pathLst>
                <a:path w="36532" h="36532" fill="none" extrusionOk="0">
                  <a:moveTo>
                    <a:pt x="36531" y="18270"/>
                  </a:moveTo>
                  <a:cubicBezTo>
                    <a:pt x="36531" y="28358"/>
                    <a:pt x="28350" y="36532"/>
                    <a:pt x="18262" y="36532"/>
                  </a:cubicBezTo>
                  <a:cubicBezTo>
                    <a:pt x="8175" y="36532"/>
                    <a:pt x="1" y="28358"/>
                    <a:pt x="1" y="18270"/>
                  </a:cubicBezTo>
                  <a:cubicBezTo>
                    <a:pt x="1" y="8175"/>
                    <a:pt x="8175" y="1"/>
                    <a:pt x="18262" y="1"/>
                  </a:cubicBezTo>
                  <a:cubicBezTo>
                    <a:pt x="28350" y="1"/>
                    <a:pt x="36531" y="8175"/>
                    <a:pt x="36531" y="1827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172B35"/>
              </a:solidFill>
              <a:prstDash val="solid"/>
              <a:miter lim="74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9" name="Google Shape;1909;p52"/>
          <p:cNvSpPr txBox="1">
            <a:spLocks noGrp="1"/>
          </p:cNvSpPr>
          <p:nvPr>
            <p:ph type="title" idx="4294967295"/>
          </p:nvPr>
        </p:nvSpPr>
        <p:spPr>
          <a:xfrm>
            <a:off x="720017" y="1624448"/>
            <a:ext cx="682200" cy="5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300"/>
              <a:t>03</a:t>
            </a:r>
            <a:endParaRPr sz="2300"/>
          </a:p>
        </p:txBody>
      </p:sp>
      <p:pic>
        <p:nvPicPr>
          <p:cNvPr id="1910" name="Google Shape;191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150" y="2491888"/>
            <a:ext cx="2499800" cy="69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1" name="Google Shape;1911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7862" y="2466013"/>
            <a:ext cx="2544900" cy="7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2" name="Google Shape;1912;p52"/>
          <p:cNvPicPr preferRelativeResize="0"/>
          <p:nvPr/>
        </p:nvPicPr>
        <p:blipFill rotWithShape="1">
          <a:blip r:embed="rId5">
            <a:alphaModFix/>
          </a:blip>
          <a:srcRect r="12388"/>
          <a:stretch/>
        </p:blipFill>
        <p:spPr>
          <a:xfrm>
            <a:off x="5969650" y="2534313"/>
            <a:ext cx="2686825" cy="61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3" name="Google Shape;1913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57162" y="3393950"/>
            <a:ext cx="6732175" cy="28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18" name="Google Shape;1918;p53"/>
          <p:cNvGraphicFramePr/>
          <p:nvPr/>
        </p:nvGraphicFramePr>
        <p:xfrm>
          <a:off x="720000" y="1733288"/>
          <a:ext cx="7704000" cy="1800640"/>
        </p:xfrm>
        <a:graphic>
          <a:graphicData uri="http://schemas.openxmlformats.org/drawingml/2006/table">
            <a:tbl>
              <a:tblPr>
                <a:noFill/>
                <a:tableStyleId>{A945C418-4AD4-4116-90BF-9081B33A24B3}</a:tableStyleId>
              </a:tblPr>
              <a:tblGrid>
                <a:gridCol w="235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 b="1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Divisões Principais</a:t>
                      </a:r>
                      <a:endParaRPr sz="1300" b="1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pt-PT" sz="13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Antecipadas pelo símbolo “</a:t>
                      </a:r>
                      <a:r>
                        <a:rPr lang="pt-PT" sz="1300" b="1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&amp;</a:t>
                      </a:r>
                      <a:r>
                        <a:rPr lang="pt-PT" sz="13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”</a:t>
                      </a:r>
                      <a:endParaRPr sz="13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 b="1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Secções numeradas</a:t>
                      </a:r>
                      <a:endParaRPr sz="1300" b="1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pt-PT" sz="13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Antecipadas pelo símbolo “</a:t>
                      </a:r>
                      <a:r>
                        <a:rPr lang="pt-PT" sz="1300" b="1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%</a:t>
                      </a:r>
                      <a:r>
                        <a:rPr lang="pt-PT" sz="13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”</a:t>
                      </a:r>
                      <a:endParaRPr sz="13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 b="1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Subsecções numeradas</a:t>
                      </a:r>
                      <a:endParaRPr sz="1300" b="1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pt-PT" sz="13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Antecipadas pelo símbolo “</a:t>
                      </a:r>
                      <a:r>
                        <a:rPr lang="pt-PT" sz="1300" b="1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#</a:t>
                      </a:r>
                      <a:r>
                        <a:rPr lang="pt-PT" sz="13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”</a:t>
                      </a:r>
                      <a:endParaRPr sz="13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 b="1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Eventuais secções associadas a subsecções</a:t>
                      </a:r>
                      <a:endParaRPr sz="1300" b="1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pt-PT" sz="13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Antecipadas pelo símbolo “</a:t>
                      </a:r>
                      <a:r>
                        <a:rPr lang="pt-PT" sz="1300" b="1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;</a:t>
                      </a:r>
                      <a:r>
                        <a:rPr lang="pt-PT" sz="13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”</a:t>
                      </a:r>
                      <a:endParaRPr sz="13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 b="1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Terminologias</a:t>
                      </a:r>
                      <a:endParaRPr sz="1300" b="1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pt-PT" sz="13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Antecipadas pelo símbolo “</a:t>
                      </a:r>
                      <a:r>
                        <a:rPr lang="pt-PT" sz="1300" b="1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@</a:t>
                      </a:r>
                      <a:r>
                        <a:rPr lang="pt-PT" sz="13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”</a:t>
                      </a:r>
                      <a:endParaRPr sz="13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19" name="Google Shape;1919;p53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Anatomia na Prática</a:t>
            </a:r>
            <a:endParaRPr/>
          </a:p>
        </p:txBody>
      </p:sp>
      <p:sp>
        <p:nvSpPr>
          <p:cNvPr id="1920" name="Google Shape;1920;p53"/>
          <p:cNvSpPr/>
          <p:nvPr/>
        </p:nvSpPr>
        <p:spPr>
          <a:xfrm>
            <a:off x="3299550" y="1107700"/>
            <a:ext cx="25449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Sintaxe definida</a:t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21" name="Google Shape;1921;p53"/>
          <p:cNvSpPr/>
          <p:nvPr/>
        </p:nvSpPr>
        <p:spPr>
          <a:xfrm>
            <a:off x="981100" y="3603800"/>
            <a:ext cx="425400" cy="7572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22" name="Google Shape;1922;p53"/>
          <p:cNvSpPr/>
          <p:nvPr/>
        </p:nvSpPr>
        <p:spPr>
          <a:xfrm>
            <a:off x="1458825" y="4088600"/>
            <a:ext cx="3022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  <a:latin typeface="Karla SemiBold"/>
                <a:ea typeface="Karla SemiBold"/>
                <a:cs typeface="Karla SemiBold"/>
                <a:sym typeface="Karla SemiBold"/>
              </a:rPr>
              <a:t>Extração dos componentes pelo findall</a:t>
            </a:r>
            <a:endParaRPr>
              <a:solidFill>
                <a:schemeClr val="dk1"/>
              </a:solidFill>
              <a:latin typeface="Karla SemiBold"/>
              <a:ea typeface="Karla SemiBold"/>
              <a:cs typeface="Karla SemiBold"/>
              <a:sym typeface="Karla SemiBold"/>
            </a:endParaRPr>
          </a:p>
        </p:txBody>
      </p:sp>
      <p:sp>
        <p:nvSpPr>
          <p:cNvPr id="1923" name="Google Shape;1923;p53"/>
          <p:cNvSpPr/>
          <p:nvPr/>
        </p:nvSpPr>
        <p:spPr>
          <a:xfrm>
            <a:off x="4595200" y="4224800"/>
            <a:ext cx="587400" cy="300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24" name="Google Shape;1924;p53"/>
          <p:cNvSpPr/>
          <p:nvPr/>
        </p:nvSpPr>
        <p:spPr>
          <a:xfrm>
            <a:off x="5296500" y="4088600"/>
            <a:ext cx="3022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  <a:latin typeface="Karla SemiBold"/>
                <a:ea typeface="Karla SemiBold"/>
                <a:cs typeface="Karla SemiBold"/>
                <a:sym typeface="Karla SemiBold"/>
              </a:rPr>
              <a:t>Construção do dicionário final e introdução num ficheiro JSON</a:t>
            </a:r>
            <a:endParaRPr>
              <a:solidFill>
                <a:schemeClr val="dk1"/>
              </a:solidFill>
              <a:latin typeface="Karla SemiBold"/>
              <a:ea typeface="Karla SemiBold"/>
              <a:cs typeface="Karla SemiBold"/>
              <a:sym typeface="Karla Semi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p54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Anatomia na Prática</a:t>
            </a:r>
            <a:endParaRPr/>
          </a:p>
        </p:txBody>
      </p:sp>
      <p:sp>
        <p:nvSpPr>
          <p:cNvPr id="1930" name="Google Shape;1930;p54"/>
          <p:cNvSpPr/>
          <p:nvPr/>
        </p:nvSpPr>
        <p:spPr>
          <a:xfrm>
            <a:off x="3299550" y="1107700"/>
            <a:ext cx="25449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Resultado Final</a:t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931" name="Google Shape;1931;p54"/>
          <p:cNvPicPr preferRelativeResize="0"/>
          <p:nvPr/>
        </p:nvPicPr>
        <p:blipFill rotWithShape="1">
          <a:blip r:embed="rId3">
            <a:alphaModFix/>
          </a:blip>
          <a:srcRect r="2629"/>
          <a:stretch/>
        </p:blipFill>
        <p:spPr>
          <a:xfrm>
            <a:off x="1006900" y="1598825"/>
            <a:ext cx="3565100" cy="318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2" name="Google Shape;1932;p54"/>
          <p:cNvPicPr preferRelativeResize="0"/>
          <p:nvPr/>
        </p:nvPicPr>
        <p:blipFill rotWithShape="1">
          <a:blip r:embed="rId4">
            <a:alphaModFix/>
          </a:blip>
          <a:srcRect l="1309" r="7765"/>
          <a:stretch/>
        </p:blipFill>
        <p:spPr>
          <a:xfrm>
            <a:off x="4728650" y="1598825"/>
            <a:ext cx="3630000" cy="232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3" name="Google Shape;1933;p54"/>
          <p:cNvSpPr/>
          <p:nvPr/>
        </p:nvSpPr>
        <p:spPr>
          <a:xfrm>
            <a:off x="5032400" y="4212675"/>
            <a:ext cx="3022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  <a:latin typeface="Karla SemiBold"/>
                <a:ea typeface="Karla SemiBold"/>
                <a:cs typeface="Karla SemiBold"/>
                <a:sym typeface="Karla SemiBold"/>
              </a:rPr>
              <a:t>Exemplo de secções presentes em subsecções</a:t>
            </a:r>
            <a:endParaRPr>
              <a:solidFill>
                <a:schemeClr val="dk1"/>
              </a:solidFill>
              <a:latin typeface="Karla SemiBold"/>
              <a:ea typeface="Karla SemiBold"/>
              <a:cs typeface="Karla SemiBold"/>
              <a:sym typeface="Karla SemiBo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8" name="Google Shape;1938;p55"/>
          <p:cNvGrpSpPr/>
          <p:nvPr/>
        </p:nvGrpSpPr>
        <p:grpSpPr>
          <a:xfrm>
            <a:off x="5760706" y="1978340"/>
            <a:ext cx="816800" cy="713254"/>
            <a:chOff x="-416825" y="-335612"/>
            <a:chExt cx="2260100" cy="2012000"/>
          </a:xfrm>
        </p:grpSpPr>
        <p:sp>
          <p:nvSpPr>
            <p:cNvPr id="1939" name="Google Shape;1939;p55"/>
            <p:cNvSpPr/>
            <p:nvPr/>
          </p:nvSpPr>
          <p:spPr>
            <a:xfrm>
              <a:off x="-416825" y="-335612"/>
              <a:ext cx="2011975" cy="2012000"/>
            </a:xfrm>
            <a:custGeom>
              <a:avLst/>
              <a:gdLst/>
              <a:ahLst/>
              <a:cxnLst/>
              <a:rect l="l" t="t" r="r" b="b"/>
              <a:pathLst>
                <a:path w="80479" h="80480" extrusionOk="0">
                  <a:moveTo>
                    <a:pt x="40239" y="0"/>
                  </a:moveTo>
                  <a:cubicBezTo>
                    <a:pt x="29566" y="0"/>
                    <a:pt x="19330" y="4243"/>
                    <a:pt x="11786" y="11786"/>
                  </a:cubicBezTo>
                  <a:cubicBezTo>
                    <a:pt x="4243" y="19330"/>
                    <a:pt x="0" y="29566"/>
                    <a:pt x="0" y="40240"/>
                  </a:cubicBezTo>
                  <a:cubicBezTo>
                    <a:pt x="0" y="50913"/>
                    <a:pt x="4243" y="61149"/>
                    <a:pt x="11786" y="68693"/>
                  </a:cubicBezTo>
                  <a:cubicBezTo>
                    <a:pt x="19330" y="76236"/>
                    <a:pt x="29566" y="80479"/>
                    <a:pt x="40239" y="80479"/>
                  </a:cubicBezTo>
                  <a:cubicBezTo>
                    <a:pt x="50913" y="80479"/>
                    <a:pt x="61149" y="76236"/>
                    <a:pt x="68693" y="68693"/>
                  </a:cubicBezTo>
                  <a:cubicBezTo>
                    <a:pt x="76236" y="61149"/>
                    <a:pt x="80479" y="50913"/>
                    <a:pt x="80479" y="40240"/>
                  </a:cubicBezTo>
                  <a:cubicBezTo>
                    <a:pt x="80479" y="29566"/>
                    <a:pt x="76236" y="19330"/>
                    <a:pt x="68693" y="11786"/>
                  </a:cubicBezTo>
                  <a:cubicBezTo>
                    <a:pt x="61149" y="4243"/>
                    <a:pt x="50913" y="0"/>
                    <a:pt x="40239" y="0"/>
                  </a:cubicBezTo>
                  <a:close/>
                </a:path>
              </a:pathLst>
            </a:custGeom>
            <a:solidFill>
              <a:srgbClr val="ADC7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55"/>
            <p:cNvSpPr/>
            <p:nvPr/>
          </p:nvSpPr>
          <p:spPr>
            <a:xfrm>
              <a:off x="929975" y="610088"/>
              <a:ext cx="913300" cy="913300"/>
            </a:xfrm>
            <a:custGeom>
              <a:avLst/>
              <a:gdLst/>
              <a:ahLst/>
              <a:cxnLst/>
              <a:rect l="l" t="t" r="r" b="b"/>
              <a:pathLst>
                <a:path w="36532" h="36532" fill="none" extrusionOk="0">
                  <a:moveTo>
                    <a:pt x="36531" y="18270"/>
                  </a:moveTo>
                  <a:cubicBezTo>
                    <a:pt x="36531" y="28358"/>
                    <a:pt x="28350" y="36532"/>
                    <a:pt x="18262" y="36532"/>
                  </a:cubicBezTo>
                  <a:cubicBezTo>
                    <a:pt x="8175" y="36532"/>
                    <a:pt x="1" y="28358"/>
                    <a:pt x="1" y="18270"/>
                  </a:cubicBezTo>
                  <a:cubicBezTo>
                    <a:pt x="1" y="8175"/>
                    <a:pt x="8175" y="1"/>
                    <a:pt x="18262" y="1"/>
                  </a:cubicBezTo>
                  <a:cubicBezTo>
                    <a:pt x="28350" y="1"/>
                    <a:pt x="36531" y="8175"/>
                    <a:pt x="36531" y="1827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172B35"/>
              </a:solidFill>
              <a:prstDash val="solid"/>
              <a:miter lim="74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1" name="Google Shape;1941;p55"/>
          <p:cNvGrpSpPr/>
          <p:nvPr/>
        </p:nvGrpSpPr>
        <p:grpSpPr>
          <a:xfrm>
            <a:off x="2663551" y="1978265"/>
            <a:ext cx="816800" cy="713254"/>
            <a:chOff x="-416825" y="-335612"/>
            <a:chExt cx="2260100" cy="2012000"/>
          </a:xfrm>
        </p:grpSpPr>
        <p:sp>
          <p:nvSpPr>
            <p:cNvPr id="1942" name="Google Shape;1942;p55"/>
            <p:cNvSpPr/>
            <p:nvPr/>
          </p:nvSpPr>
          <p:spPr>
            <a:xfrm>
              <a:off x="-416825" y="-335612"/>
              <a:ext cx="2011975" cy="2012000"/>
            </a:xfrm>
            <a:custGeom>
              <a:avLst/>
              <a:gdLst/>
              <a:ahLst/>
              <a:cxnLst/>
              <a:rect l="l" t="t" r="r" b="b"/>
              <a:pathLst>
                <a:path w="80479" h="80480" extrusionOk="0">
                  <a:moveTo>
                    <a:pt x="40239" y="0"/>
                  </a:moveTo>
                  <a:cubicBezTo>
                    <a:pt x="29566" y="0"/>
                    <a:pt x="19330" y="4243"/>
                    <a:pt x="11786" y="11786"/>
                  </a:cubicBezTo>
                  <a:cubicBezTo>
                    <a:pt x="4243" y="19330"/>
                    <a:pt x="0" y="29566"/>
                    <a:pt x="0" y="40240"/>
                  </a:cubicBezTo>
                  <a:cubicBezTo>
                    <a:pt x="0" y="50913"/>
                    <a:pt x="4243" y="61149"/>
                    <a:pt x="11786" y="68693"/>
                  </a:cubicBezTo>
                  <a:cubicBezTo>
                    <a:pt x="19330" y="76236"/>
                    <a:pt x="29566" y="80479"/>
                    <a:pt x="40239" y="80479"/>
                  </a:cubicBezTo>
                  <a:cubicBezTo>
                    <a:pt x="50913" y="80479"/>
                    <a:pt x="61149" y="76236"/>
                    <a:pt x="68693" y="68693"/>
                  </a:cubicBezTo>
                  <a:cubicBezTo>
                    <a:pt x="76236" y="61149"/>
                    <a:pt x="80479" y="50913"/>
                    <a:pt x="80479" y="40240"/>
                  </a:cubicBezTo>
                  <a:cubicBezTo>
                    <a:pt x="80479" y="29566"/>
                    <a:pt x="76236" y="19330"/>
                    <a:pt x="68693" y="11786"/>
                  </a:cubicBezTo>
                  <a:cubicBezTo>
                    <a:pt x="61149" y="4243"/>
                    <a:pt x="50913" y="0"/>
                    <a:pt x="40239" y="0"/>
                  </a:cubicBezTo>
                  <a:close/>
                </a:path>
              </a:pathLst>
            </a:custGeom>
            <a:solidFill>
              <a:srgbClr val="ADC7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55"/>
            <p:cNvSpPr/>
            <p:nvPr/>
          </p:nvSpPr>
          <p:spPr>
            <a:xfrm>
              <a:off x="929975" y="610088"/>
              <a:ext cx="913300" cy="913300"/>
            </a:xfrm>
            <a:custGeom>
              <a:avLst/>
              <a:gdLst/>
              <a:ahLst/>
              <a:cxnLst/>
              <a:rect l="l" t="t" r="r" b="b"/>
              <a:pathLst>
                <a:path w="36532" h="36532" fill="none" extrusionOk="0">
                  <a:moveTo>
                    <a:pt x="36531" y="18270"/>
                  </a:moveTo>
                  <a:cubicBezTo>
                    <a:pt x="36531" y="28358"/>
                    <a:pt x="28350" y="36532"/>
                    <a:pt x="18262" y="36532"/>
                  </a:cubicBezTo>
                  <a:cubicBezTo>
                    <a:pt x="8175" y="36532"/>
                    <a:pt x="1" y="28358"/>
                    <a:pt x="1" y="18270"/>
                  </a:cubicBezTo>
                  <a:cubicBezTo>
                    <a:pt x="1" y="8175"/>
                    <a:pt x="8175" y="1"/>
                    <a:pt x="18262" y="1"/>
                  </a:cubicBezTo>
                  <a:cubicBezTo>
                    <a:pt x="28350" y="1"/>
                    <a:pt x="36531" y="8175"/>
                    <a:pt x="36531" y="1827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172B35"/>
              </a:solidFill>
              <a:prstDash val="solid"/>
              <a:miter lim="74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4" name="Google Shape;1944;p55"/>
          <p:cNvSpPr txBox="1">
            <a:spLocks noGrp="1"/>
          </p:cNvSpPr>
          <p:nvPr>
            <p:ph type="subTitle" idx="4"/>
          </p:nvPr>
        </p:nvSpPr>
        <p:spPr>
          <a:xfrm>
            <a:off x="2117875" y="2948750"/>
            <a:ext cx="1773600" cy="4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Inglês - Português</a:t>
            </a:r>
            <a:endParaRPr/>
          </a:p>
        </p:txBody>
      </p:sp>
      <p:sp>
        <p:nvSpPr>
          <p:cNvPr id="1945" name="Google Shape;1945;p55"/>
          <p:cNvSpPr txBox="1">
            <a:spLocks noGrp="1"/>
          </p:cNvSpPr>
          <p:nvPr>
            <p:ph type="subTitle" idx="5"/>
          </p:nvPr>
        </p:nvSpPr>
        <p:spPr>
          <a:xfrm>
            <a:off x="5298652" y="2948750"/>
            <a:ext cx="1740900" cy="4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Português - Inglês</a:t>
            </a:r>
            <a:endParaRPr/>
          </a:p>
        </p:txBody>
      </p:sp>
      <p:sp>
        <p:nvSpPr>
          <p:cNvPr id="1946" name="Google Shape;1946;p55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Minidicionário de Cardiologista</a:t>
            </a:r>
            <a:endParaRPr/>
          </a:p>
        </p:txBody>
      </p:sp>
      <p:sp>
        <p:nvSpPr>
          <p:cNvPr id="1947" name="Google Shape;1947;p55"/>
          <p:cNvSpPr txBox="1">
            <a:spLocks noGrp="1"/>
          </p:cNvSpPr>
          <p:nvPr>
            <p:ph type="title" idx="7"/>
          </p:nvPr>
        </p:nvSpPr>
        <p:spPr>
          <a:xfrm>
            <a:off x="2663567" y="2082223"/>
            <a:ext cx="682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01</a:t>
            </a:r>
            <a:endParaRPr/>
          </a:p>
        </p:txBody>
      </p:sp>
      <p:sp>
        <p:nvSpPr>
          <p:cNvPr id="1948" name="Google Shape;1948;p55"/>
          <p:cNvSpPr txBox="1">
            <a:spLocks noGrp="1"/>
          </p:cNvSpPr>
          <p:nvPr>
            <p:ph type="title" idx="8"/>
          </p:nvPr>
        </p:nvSpPr>
        <p:spPr>
          <a:xfrm>
            <a:off x="5731045" y="2082298"/>
            <a:ext cx="682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02</a:t>
            </a:r>
            <a:endParaRPr/>
          </a:p>
        </p:txBody>
      </p:sp>
      <p:sp>
        <p:nvSpPr>
          <p:cNvPr id="1949" name="Google Shape;1949;p55"/>
          <p:cNvSpPr txBox="1"/>
          <p:nvPr/>
        </p:nvSpPr>
        <p:spPr>
          <a:xfrm>
            <a:off x="757500" y="1107700"/>
            <a:ext cx="7704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Estrutura do Documento</a:t>
            </a:r>
            <a:endParaRPr sz="1600"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Google Shape;1954;p56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Minidicionário de Cardiologista</a:t>
            </a:r>
            <a:endParaRPr/>
          </a:p>
        </p:txBody>
      </p:sp>
      <p:sp>
        <p:nvSpPr>
          <p:cNvPr id="1955" name="Google Shape;1955;p56"/>
          <p:cNvSpPr txBox="1"/>
          <p:nvPr/>
        </p:nvSpPr>
        <p:spPr>
          <a:xfrm>
            <a:off x="720000" y="1050075"/>
            <a:ext cx="7704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Estrutura de Armazenamento</a:t>
            </a:r>
            <a:endParaRPr sz="1800"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56" name="Google Shape;1956;p56"/>
          <p:cNvSpPr txBox="1"/>
          <p:nvPr/>
        </p:nvSpPr>
        <p:spPr>
          <a:xfrm>
            <a:off x="949350" y="1508675"/>
            <a:ext cx="7370400" cy="3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t-PT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dic_traduc =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t-PT" sz="12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{</a:t>
            </a:r>
            <a:endParaRPr sz="1200"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rgbClr val="495365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”</a:t>
            </a:r>
            <a:r>
              <a:rPr lang="pt-PT" sz="12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ingles-portugues</a:t>
            </a:r>
            <a:r>
              <a:rPr lang="pt-PT" sz="1200">
                <a:solidFill>
                  <a:srgbClr val="495365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”:</a:t>
            </a: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{”termo1”: “traducao1”, “termo2”: “traducao2”, “termo3”: ”traducao3”... }</a:t>
            </a: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rgbClr val="495365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”</a:t>
            </a:r>
            <a:r>
              <a:rPr lang="pt-PT" sz="12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portugues-ingles</a:t>
            </a:r>
            <a:r>
              <a:rPr lang="pt-PT" sz="1200">
                <a:solidFill>
                  <a:srgbClr val="495365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”:</a:t>
            </a:r>
            <a:endParaRPr sz="1200">
              <a:solidFill>
                <a:srgbClr val="495365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{”termo1”: “traducao1”, “termo2”: “traducao2”, “termo3”: ”traducao3”... }</a:t>
            </a: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t-PT" sz="12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}</a:t>
            </a:r>
            <a:endParaRPr sz="1200"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200">
              <a:solidFill>
                <a:srgbClr val="49536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p39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Documentos selecionados</a:t>
            </a:r>
            <a:endParaRPr/>
          </a:p>
        </p:txBody>
      </p:sp>
      <p:sp>
        <p:nvSpPr>
          <p:cNvPr id="1703" name="Google Shape;1703;p39"/>
          <p:cNvSpPr txBox="1">
            <a:spLocks noGrp="1"/>
          </p:cNvSpPr>
          <p:nvPr>
            <p:ph type="title" idx="2"/>
          </p:nvPr>
        </p:nvSpPr>
        <p:spPr>
          <a:xfrm>
            <a:off x="1578118" y="1986284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01</a:t>
            </a:r>
            <a:endParaRPr/>
          </a:p>
        </p:txBody>
      </p:sp>
      <p:sp>
        <p:nvSpPr>
          <p:cNvPr id="1704" name="Google Shape;1704;p39"/>
          <p:cNvSpPr txBox="1">
            <a:spLocks noGrp="1"/>
          </p:cNvSpPr>
          <p:nvPr>
            <p:ph type="title" idx="4"/>
          </p:nvPr>
        </p:nvSpPr>
        <p:spPr>
          <a:xfrm>
            <a:off x="4204650" y="1986284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02</a:t>
            </a:r>
            <a:endParaRPr/>
          </a:p>
        </p:txBody>
      </p:sp>
      <p:sp>
        <p:nvSpPr>
          <p:cNvPr id="1705" name="Google Shape;1705;p39"/>
          <p:cNvSpPr txBox="1">
            <a:spLocks noGrp="1"/>
          </p:cNvSpPr>
          <p:nvPr>
            <p:ph type="title" idx="6"/>
          </p:nvPr>
        </p:nvSpPr>
        <p:spPr>
          <a:xfrm>
            <a:off x="6831182" y="1986284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03</a:t>
            </a:r>
            <a:endParaRPr/>
          </a:p>
        </p:txBody>
      </p:sp>
      <p:sp>
        <p:nvSpPr>
          <p:cNvPr id="1706" name="Google Shape;1706;p39"/>
          <p:cNvSpPr txBox="1">
            <a:spLocks noGrp="1"/>
          </p:cNvSpPr>
          <p:nvPr>
            <p:ph type="subTitle" idx="1"/>
          </p:nvPr>
        </p:nvSpPr>
        <p:spPr>
          <a:xfrm>
            <a:off x="557675" y="2319925"/>
            <a:ext cx="2775600" cy="8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Glossário do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Ministério da Saúde</a:t>
            </a:r>
            <a:endParaRPr/>
          </a:p>
        </p:txBody>
      </p:sp>
      <p:sp>
        <p:nvSpPr>
          <p:cNvPr id="1707" name="Google Shape;1707;p39"/>
          <p:cNvSpPr txBox="1">
            <a:spLocks noGrp="1"/>
          </p:cNvSpPr>
          <p:nvPr>
            <p:ph type="subTitle" idx="8"/>
          </p:nvPr>
        </p:nvSpPr>
        <p:spPr>
          <a:xfrm>
            <a:off x="3346500" y="2370325"/>
            <a:ext cx="2451000" cy="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Anatomia na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Prática</a:t>
            </a:r>
            <a:endParaRPr/>
          </a:p>
        </p:txBody>
      </p:sp>
      <p:sp>
        <p:nvSpPr>
          <p:cNvPr id="1708" name="Google Shape;1708;p39"/>
          <p:cNvSpPr txBox="1">
            <a:spLocks noGrp="1"/>
          </p:cNvSpPr>
          <p:nvPr>
            <p:ph type="subTitle" idx="9"/>
          </p:nvPr>
        </p:nvSpPr>
        <p:spPr>
          <a:xfrm>
            <a:off x="5973025" y="2370325"/>
            <a:ext cx="2451000" cy="7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Minidicionário de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Cardiologista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57"/>
          <p:cNvSpPr txBox="1"/>
          <p:nvPr/>
        </p:nvSpPr>
        <p:spPr>
          <a:xfrm>
            <a:off x="720000" y="1435500"/>
            <a:ext cx="3745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Conversão</a:t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62" name="Google Shape;1962;p57"/>
          <p:cNvSpPr txBox="1"/>
          <p:nvPr/>
        </p:nvSpPr>
        <p:spPr>
          <a:xfrm>
            <a:off x="720000" y="1790050"/>
            <a:ext cx="51192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Formato escolhido: </a:t>
            </a:r>
            <a:r>
              <a:rPr lang="pt-PT" sz="12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xml</a:t>
            </a:r>
            <a:endParaRPr sz="1200"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Razão: maior facilidade de </a:t>
            </a:r>
            <a:r>
              <a:rPr lang="pt-PT" sz="12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identificação de padrões</a:t>
            </a:r>
            <a:endParaRPr sz="1200"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Comando: </a:t>
            </a:r>
            <a:r>
              <a:rPr lang="pt-PT" sz="12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pdftohtml -xml -i </a:t>
            </a:r>
            <a:r>
              <a:rPr lang="pt-PT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&lt;Nome_Documento&gt;</a:t>
            </a: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63" name="Google Shape;1963;p57"/>
          <p:cNvSpPr txBox="1"/>
          <p:nvPr/>
        </p:nvSpPr>
        <p:spPr>
          <a:xfrm>
            <a:off x="720000" y="3246975"/>
            <a:ext cx="6419100" cy="15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</a:pPr>
            <a:r>
              <a:rPr lang="pt-PT" sz="12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Eliminação manual</a:t>
            </a:r>
            <a:r>
              <a:rPr lang="pt-PT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de todo o conteúdo </a:t>
            </a:r>
            <a:r>
              <a:rPr lang="pt-PT" sz="12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anterior à página 9</a:t>
            </a:r>
            <a:r>
              <a:rPr lang="pt-PT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(Apresentação, Breve Descrição do Autor e Agradecimentos) e </a:t>
            </a:r>
            <a:r>
              <a:rPr lang="pt-PT" sz="12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posterior à página 51</a:t>
            </a:r>
            <a:r>
              <a:rPr lang="pt-PT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do documento (Referências Bibliográficas)</a:t>
            </a: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64" name="Google Shape;1964;p57"/>
          <p:cNvSpPr txBox="1"/>
          <p:nvPr/>
        </p:nvSpPr>
        <p:spPr>
          <a:xfrm>
            <a:off x="720000" y="2892425"/>
            <a:ext cx="3745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Limpeza</a:t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65" name="Google Shape;1965;p57"/>
          <p:cNvSpPr txBox="1">
            <a:spLocks noGrp="1"/>
          </p:cNvSpPr>
          <p:nvPr>
            <p:ph type="title"/>
          </p:nvPr>
        </p:nvSpPr>
        <p:spPr>
          <a:xfrm>
            <a:off x="720000" y="7431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>
                <a:latin typeface="Karla"/>
                <a:ea typeface="Karla"/>
                <a:cs typeface="Karla"/>
                <a:sym typeface="Karla"/>
              </a:rPr>
              <a:t>Conversão, Limpeza e Extração</a:t>
            </a:r>
            <a:endParaRPr sz="1800" b="1"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66" name="Google Shape;1966;p57"/>
          <p:cNvSpPr txBox="1">
            <a:spLocks noGrp="1"/>
          </p:cNvSpPr>
          <p:nvPr>
            <p:ph type="title"/>
          </p:nvPr>
        </p:nvSpPr>
        <p:spPr>
          <a:xfrm>
            <a:off x="720000" y="2497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Minidicionário de Cardiologista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p58"/>
          <p:cNvSpPr txBox="1"/>
          <p:nvPr/>
        </p:nvSpPr>
        <p:spPr>
          <a:xfrm>
            <a:off x="720000" y="1435500"/>
            <a:ext cx="3745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Extração</a:t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72" name="Google Shape;1972;p58"/>
          <p:cNvSpPr txBox="1"/>
          <p:nvPr/>
        </p:nvSpPr>
        <p:spPr>
          <a:xfrm>
            <a:off x="1422675" y="2243675"/>
            <a:ext cx="54633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Padrões identificados: </a:t>
            </a:r>
            <a:endParaRPr sz="11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Karla"/>
              <a:buChar char="●"/>
            </a:pPr>
            <a:r>
              <a:rPr lang="pt-PT" sz="11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Secção Inglês-Português: </a:t>
            </a:r>
            <a:r>
              <a:rPr lang="pt-PT" sz="11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tag &lt;text&gt; com propriedade font=”7”</a:t>
            </a:r>
            <a:endParaRPr sz="1100"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Karla"/>
              <a:buChar char="●"/>
            </a:pPr>
            <a:r>
              <a:rPr lang="pt-PT" sz="11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Secção Português-Inglês: </a:t>
            </a:r>
            <a:r>
              <a:rPr lang="pt-PT" sz="11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tag &lt;text&gt; com propriedade font=”13”</a:t>
            </a:r>
            <a:endParaRPr sz="1100"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73" name="Google Shape;1973;p58"/>
          <p:cNvSpPr txBox="1">
            <a:spLocks noGrp="1"/>
          </p:cNvSpPr>
          <p:nvPr>
            <p:ph type="title"/>
          </p:nvPr>
        </p:nvSpPr>
        <p:spPr>
          <a:xfrm>
            <a:off x="720000" y="7431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>
                <a:latin typeface="Karla"/>
                <a:ea typeface="Karla"/>
                <a:cs typeface="Karla"/>
                <a:sym typeface="Karla"/>
              </a:rPr>
              <a:t>Conversão, Limpeza e Extração</a:t>
            </a:r>
            <a:endParaRPr sz="1800" b="1"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74" name="Google Shape;1974;p58"/>
          <p:cNvSpPr txBox="1">
            <a:spLocks noGrp="1"/>
          </p:cNvSpPr>
          <p:nvPr>
            <p:ph type="title"/>
          </p:nvPr>
        </p:nvSpPr>
        <p:spPr>
          <a:xfrm>
            <a:off x="720000" y="2497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Minidicionário de Cardiologista</a:t>
            </a:r>
            <a:endParaRPr/>
          </a:p>
        </p:txBody>
      </p:sp>
      <p:sp>
        <p:nvSpPr>
          <p:cNvPr id="1975" name="Google Shape;1975;p58"/>
          <p:cNvSpPr/>
          <p:nvPr/>
        </p:nvSpPr>
        <p:spPr>
          <a:xfrm>
            <a:off x="853500" y="1878985"/>
            <a:ext cx="3477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6" name="Google Shape;1976;p58"/>
          <p:cNvSpPr/>
          <p:nvPr/>
        </p:nvSpPr>
        <p:spPr>
          <a:xfrm>
            <a:off x="1011425" y="1932275"/>
            <a:ext cx="36543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Identificação e Extração dos </a:t>
            </a:r>
            <a:r>
              <a:rPr lang="pt-PT" sz="15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Termos</a:t>
            </a:r>
            <a:endParaRPr sz="1500"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77" name="Google Shape;1977;p58"/>
          <p:cNvSpPr txBox="1"/>
          <p:nvPr/>
        </p:nvSpPr>
        <p:spPr>
          <a:xfrm>
            <a:off x="1422675" y="3028475"/>
            <a:ext cx="6398100" cy="8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Marcação dos termos:</a:t>
            </a:r>
            <a:endParaRPr sz="11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Karla"/>
              <a:buChar char="●"/>
            </a:pPr>
            <a:r>
              <a:rPr lang="pt-PT" sz="11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Uso de condições </a:t>
            </a:r>
            <a:r>
              <a:rPr lang="pt-PT" sz="11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if</a:t>
            </a:r>
            <a:r>
              <a:rPr lang="pt-PT" sz="11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e da </a:t>
            </a:r>
            <a:r>
              <a:rPr lang="pt-PT" sz="11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função sub das RegEx</a:t>
            </a:r>
            <a:r>
              <a:rPr lang="pt-PT" sz="11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:</a:t>
            </a:r>
            <a:endParaRPr sz="11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45720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50">
                <a:latin typeface="Karla"/>
                <a:ea typeface="Karla"/>
                <a:cs typeface="Karla"/>
                <a:sym typeface="Karla"/>
              </a:rPr>
              <a:t>line = re.sub(r'</a:t>
            </a:r>
            <a:r>
              <a:rPr lang="pt-PT" sz="1050" b="1">
                <a:latin typeface="Karla"/>
                <a:ea typeface="Karla"/>
                <a:cs typeface="Karla"/>
                <a:sym typeface="Karla"/>
              </a:rPr>
              <a:t>font ="7"&gt;&lt;b &gt;(.+?) (&lt;/b &gt;.*)</a:t>
            </a:r>
            <a:r>
              <a:rPr lang="pt-PT" sz="1050">
                <a:latin typeface="Karla"/>
                <a:ea typeface="Karla"/>
                <a:cs typeface="Karla"/>
                <a:sym typeface="Karla"/>
              </a:rPr>
              <a:t> ', r'font ="7"&gt;&lt;b&gt;@\1\2 ', line)</a:t>
            </a:r>
            <a:endParaRPr sz="1050">
              <a:latin typeface="Karla"/>
              <a:ea typeface="Karla"/>
              <a:cs typeface="Karla"/>
              <a:sym typeface="Karla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50">
                <a:latin typeface="Karla"/>
                <a:ea typeface="Karla"/>
                <a:cs typeface="Karla"/>
                <a:sym typeface="Karla"/>
              </a:rPr>
              <a:t>line = re.sub(r'</a:t>
            </a:r>
            <a:r>
              <a:rPr lang="pt-PT" sz="1050" b="1">
                <a:latin typeface="Karla"/>
                <a:ea typeface="Karla"/>
                <a:cs typeface="Karla"/>
                <a:sym typeface="Karla"/>
              </a:rPr>
              <a:t>font ="13" &gt; &lt;b &gt;(.+?) (&lt;/b &gt;) .*</a:t>
            </a:r>
            <a:r>
              <a:rPr lang="pt-PT" sz="1050">
                <a:latin typeface="Karla"/>
                <a:ea typeface="Karla"/>
                <a:cs typeface="Karla"/>
                <a:sym typeface="Karla"/>
              </a:rPr>
              <a:t> ', r'font ="13" &gt; &lt;b&gt;@\1\2 ', line)</a:t>
            </a:r>
            <a:endParaRPr sz="1050">
              <a:latin typeface="Karla"/>
              <a:ea typeface="Karla"/>
              <a:cs typeface="Karla"/>
              <a:sym typeface="Karla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latin typeface="Karla"/>
              <a:ea typeface="Karla"/>
              <a:cs typeface="Karla"/>
              <a:sym typeface="Karl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78" name="Google Shape;1978;p58"/>
          <p:cNvSpPr txBox="1"/>
          <p:nvPr/>
        </p:nvSpPr>
        <p:spPr>
          <a:xfrm>
            <a:off x="1422675" y="4019975"/>
            <a:ext cx="6398100" cy="9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Extração dos termos:</a:t>
            </a:r>
            <a:endParaRPr sz="11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Karla"/>
              <a:buChar char="●"/>
            </a:pPr>
            <a:r>
              <a:rPr lang="pt-PT" sz="11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Uso da </a:t>
            </a:r>
            <a:r>
              <a:rPr lang="pt-PT" sz="11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função findall das RegEx</a:t>
            </a:r>
            <a:r>
              <a:rPr lang="pt-PT" sz="11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:</a:t>
            </a:r>
            <a:endParaRPr sz="11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45720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50">
                <a:latin typeface="Karla"/>
                <a:ea typeface="Karla"/>
                <a:cs typeface="Karla"/>
                <a:sym typeface="Karla"/>
              </a:rPr>
              <a:t>termos = re. findall (r'</a:t>
            </a:r>
            <a:r>
              <a:rPr lang="pt-PT" sz="1150" b="1">
                <a:latin typeface="Karla"/>
                <a:ea typeface="Karla"/>
                <a:cs typeface="Karla"/>
                <a:sym typeface="Karla"/>
              </a:rPr>
              <a:t>(&lt;b&gt;@[^@]+@ &lt;/b &gt;) </a:t>
            </a:r>
            <a:r>
              <a:rPr lang="pt-PT" sz="1150">
                <a:latin typeface="Karla"/>
                <a:ea typeface="Karla"/>
                <a:cs typeface="Karla"/>
                <a:sym typeface="Karla"/>
              </a:rPr>
              <a:t>', text)</a:t>
            </a:r>
            <a:endParaRPr sz="1150">
              <a:latin typeface="Karla"/>
              <a:ea typeface="Karla"/>
              <a:cs typeface="Karla"/>
              <a:sym typeface="Karla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50">
                <a:latin typeface="Karla"/>
                <a:ea typeface="Karla"/>
                <a:cs typeface="Karla"/>
                <a:sym typeface="Karla"/>
              </a:rPr>
              <a:t>result = re. findall (r'</a:t>
            </a:r>
            <a:r>
              <a:rPr lang="pt-PT" sz="1150" b="1">
                <a:latin typeface="Karla"/>
                <a:ea typeface="Karla"/>
                <a:cs typeface="Karla"/>
                <a:sym typeface="Karla"/>
              </a:rPr>
              <a:t>&lt;b &gt;(.*?) &lt;/b&gt;</a:t>
            </a:r>
            <a:r>
              <a:rPr lang="pt-PT" sz="1150">
                <a:latin typeface="Karla"/>
                <a:ea typeface="Karla"/>
                <a:cs typeface="Karla"/>
                <a:sym typeface="Karla"/>
              </a:rPr>
              <a:t>', t)</a:t>
            </a:r>
            <a:endParaRPr sz="1150"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>
              <a:latin typeface="Karla"/>
              <a:ea typeface="Karla"/>
              <a:cs typeface="Karla"/>
              <a:sym typeface="Karla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latin typeface="Karla"/>
              <a:ea typeface="Karla"/>
              <a:cs typeface="Karla"/>
              <a:sym typeface="Karla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latin typeface="Karla"/>
              <a:ea typeface="Karla"/>
              <a:cs typeface="Karla"/>
              <a:sym typeface="Karl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p59"/>
          <p:cNvSpPr txBox="1"/>
          <p:nvPr/>
        </p:nvSpPr>
        <p:spPr>
          <a:xfrm>
            <a:off x="720000" y="1435500"/>
            <a:ext cx="3745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Extração</a:t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84" name="Google Shape;1984;p59"/>
          <p:cNvSpPr txBox="1"/>
          <p:nvPr/>
        </p:nvSpPr>
        <p:spPr>
          <a:xfrm>
            <a:off x="1422675" y="2243675"/>
            <a:ext cx="54633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Padrão identificado:</a:t>
            </a:r>
            <a:endParaRPr sz="11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tag &lt;text&gt; com propriedade font=”8”</a:t>
            </a:r>
            <a:endParaRPr sz="1100"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85" name="Google Shape;1985;p59"/>
          <p:cNvSpPr txBox="1">
            <a:spLocks noGrp="1"/>
          </p:cNvSpPr>
          <p:nvPr>
            <p:ph type="title"/>
          </p:nvPr>
        </p:nvSpPr>
        <p:spPr>
          <a:xfrm>
            <a:off x="720000" y="7431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>
                <a:latin typeface="Karla"/>
                <a:ea typeface="Karla"/>
                <a:cs typeface="Karla"/>
                <a:sym typeface="Karla"/>
              </a:rPr>
              <a:t>Conversão, Limpeza e Extração</a:t>
            </a:r>
            <a:endParaRPr sz="1800" b="1"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86" name="Google Shape;1986;p59"/>
          <p:cNvSpPr txBox="1">
            <a:spLocks noGrp="1"/>
          </p:cNvSpPr>
          <p:nvPr>
            <p:ph type="title"/>
          </p:nvPr>
        </p:nvSpPr>
        <p:spPr>
          <a:xfrm>
            <a:off x="720000" y="2497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Minidicionário de Cardiologista</a:t>
            </a:r>
            <a:endParaRPr/>
          </a:p>
        </p:txBody>
      </p:sp>
      <p:sp>
        <p:nvSpPr>
          <p:cNvPr id="1987" name="Google Shape;1987;p59"/>
          <p:cNvSpPr/>
          <p:nvPr/>
        </p:nvSpPr>
        <p:spPr>
          <a:xfrm>
            <a:off x="853500" y="1878985"/>
            <a:ext cx="3477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2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8" name="Google Shape;1988;p59"/>
          <p:cNvSpPr/>
          <p:nvPr/>
        </p:nvSpPr>
        <p:spPr>
          <a:xfrm>
            <a:off x="1201200" y="1932275"/>
            <a:ext cx="36543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Identificação e Extração das </a:t>
            </a:r>
            <a:r>
              <a:rPr lang="pt-PT" sz="15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Traduções</a:t>
            </a:r>
            <a:endParaRPr sz="1500"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89" name="Google Shape;1989;p59"/>
          <p:cNvSpPr txBox="1"/>
          <p:nvPr/>
        </p:nvSpPr>
        <p:spPr>
          <a:xfrm>
            <a:off x="1422675" y="2936375"/>
            <a:ext cx="6398100" cy="8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Marcação das traduções:</a:t>
            </a:r>
            <a:endParaRPr sz="11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Karla"/>
              <a:buChar char="●"/>
            </a:pPr>
            <a:r>
              <a:rPr lang="pt-PT" sz="11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Uso da </a:t>
            </a:r>
            <a:r>
              <a:rPr lang="pt-PT" sz="11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função sub das RegEx</a:t>
            </a:r>
            <a:r>
              <a:rPr lang="pt-PT" sz="11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:</a:t>
            </a:r>
            <a:endParaRPr sz="11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50">
                <a:latin typeface="Karla"/>
                <a:ea typeface="Karla"/>
                <a:cs typeface="Karla"/>
                <a:sym typeface="Karla"/>
              </a:rPr>
              <a:t>line = re.sub(r'</a:t>
            </a:r>
            <a:r>
              <a:rPr lang="pt-PT" sz="1150" b="1">
                <a:latin typeface="Karla"/>
                <a:ea typeface="Karla"/>
                <a:cs typeface="Karla"/>
                <a:sym typeface="Karla"/>
              </a:rPr>
              <a:t>font ="8" &gt;(.+?) (.*) &lt;/text &gt;</a:t>
            </a:r>
            <a:r>
              <a:rPr lang="pt-PT" sz="1150">
                <a:latin typeface="Karla"/>
                <a:ea typeface="Karla"/>
                <a:cs typeface="Karla"/>
                <a:sym typeface="Karla"/>
              </a:rPr>
              <a:t>',r'font ="8" &gt;\1\2@ &lt;/text &gt;',line)</a:t>
            </a:r>
            <a:endParaRPr sz="1150">
              <a:latin typeface="Karla"/>
              <a:ea typeface="Karla"/>
              <a:cs typeface="Karla"/>
              <a:sym typeface="Karla"/>
            </a:endParaRPr>
          </a:p>
          <a:p>
            <a:pPr marL="0" lvl="0" indent="45720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latin typeface="Karla"/>
              <a:ea typeface="Karla"/>
              <a:cs typeface="Karla"/>
              <a:sym typeface="Karla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latin typeface="Karla"/>
              <a:ea typeface="Karla"/>
              <a:cs typeface="Karla"/>
              <a:sym typeface="Karl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90" name="Google Shape;1990;p59"/>
          <p:cNvSpPr txBox="1"/>
          <p:nvPr/>
        </p:nvSpPr>
        <p:spPr>
          <a:xfrm>
            <a:off x="1422675" y="3835775"/>
            <a:ext cx="63981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Extração das traduções:</a:t>
            </a:r>
            <a:endParaRPr sz="11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Karla"/>
              <a:buChar char="●"/>
            </a:pPr>
            <a:r>
              <a:rPr lang="pt-PT" sz="11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Uso da </a:t>
            </a:r>
            <a:r>
              <a:rPr lang="pt-PT" sz="11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função findall das RegEx</a:t>
            </a:r>
            <a:r>
              <a:rPr lang="pt-PT" sz="11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:</a:t>
            </a:r>
            <a:endParaRPr sz="11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45720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latin typeface="Karla"/>
                <a:ea typeface="Karla"/>
                <a:cs typeface="Karla"/>
                <a:sym typeface="Karla"/>
              </a:rPr>
              <a:t>traducoes = re. findall (r'</a:t>
            </a:r>
            <a:r>
              <a:rPr lang="pt-PT" sz="1100" b="1">
                <a:latin typeface="Karla"/>
                <a:ea typeface="Karla"/>
                <a:cs typeface="Karla"/>
                <a:sym typeface="Karla"/>
              </a:rPr>
              <a:t>(font ="8" &gt;@[^@]+@ &lt;/text &gt;)</a:t>
            </a:r>
            <a:r>
              <a:rPr lang="pt-PT" sz="1100">
                <a:latin typeface="Karla"/>
                <a:ea typeface="Karla"/>
                <a:cs typeface="Karla"/>
                <a:sym typeface="Karla"/>
              </a:rPr>
              <a:t> ', text)</a:t>
            </a:r>
            <a:endParaRPr sz="1100">
              <a:latin typeface="Karla"/>
              <a:ea typeface="Karla"/>
              <a:cs typeface="Karla"/>
              <a:sym typeface="Karla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50">
                <a:latin typeface="Karla"/>
                <a:ea typeface="Karla"/>
                <a:cs typeface="Karla"/>
                <a:sym typeface="Karla"/>
              </a:rPr>
              <a:t>result = re. findall (r' </a:t>
            </a:r>
            <a:r>
              <a:rPr lang="pt-PT" sz="1150" b="1">
                <a:latin typeface="Karla"/>
                <a:ea typeface="Karla"/>
                <a:cs typeface="Karla"/>
                <a:sym typeface="Karla"/>
              </a:rPr>
              <a:t>&gt;(.*) &lt;/text &gt;</a:t>
            </a:r>
            <a:r>
              <a:rPr lang="pt-PT" sz="1150">
                <a:latin typeface="Karla"/>
                <a:ea typeface="Karla"/>
                <a:cs typeface="Karla"/>
                <a:sym typeface="Karla"/>
              </a:rPr>
              <a:t>',trad)</a:t>
            </a:r>
            <a:endParaRPr sz="1150">
              <a:latin typeface="Karla"/>
              <a:ea typeface="Karla"/>
              <a:cs typeface="Karla"/>
              <a:sym typeface="Karla"/>
            </a:endParaRPr>
          </a:p>
          <a:p>
            <a:pPr marL="0" lvl="0" indent="45720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Karla"/>
              <a:ea typeface="Karla"/>
              <a:cs typeface="Karla"/>
              <a:sym typeface="Karla"/>
            </a:endParaRPr>
          </a:p>
          <a:p>
            <a:pPr marL="0" lvl="0" indent="45720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45720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>
              <a:latin typeface="Karla"/>
              <a:ea typeface="Karla"/>
              <a:cs typeface="Karla"/>
              <a:sym typeface="Karla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latin typeface="Karla"/>
              <a:ea typeface="Karla"/>
              <a:cs typeface="Karla"/>
              <a:sym typeface="Karla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latin typeface="Karla"/>
              <a:ea typeface="Karla"/>
              <a:cs typeface="Karla"/>
              <a:sym typeface="Karl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5" name="Google Shape;1995;p60"/>
          <p:cNvGrpSpPr/>
          <p:nvPr/>
        </p:nvGrpSpPr>
        <p:grpSpPr>
          <a:xfrm>
            <a:off x="77797" y="714673"/>
            <a:ext cx="910005" cy="696164"/>
            <a:chOff x="77797" y="714673"/>
            <a:chExt cx="910005" cy="696164"/>
          </a:xfrm>
        </p:grpSpPr>
        <p:sp>
          <p:nvSpPr>
            <p:cNvPr id="1996" name="Google Shape;1996;p60"/>
            <p:cNvSpPr/>
            <p:nvPr/>
          </p:nvSpPr>
          <p:spPr>
            <a:xfrm>
              <a:off x="291548" y="714673"/>
              <a:ext cx="696255" cy="696164"/>
            </a:xfrm>
            <a:custGeom>
              <a:avLst/>
              <a:gdLst/>
              <a:ahLst/>
              <a:cxnLst/>
              <a:rect l="l" t="t" r="r" b="b"/>
              <a:pathLst>
                <a:path w="551489" h="551417" extrusionOk="0">
                  <a:moveTo>
                    <a:pt x="109338" y="551418"/>
                  </a:moveTo>
                  <a:cubicBezTo>
                    <a:pt x="81328" y="551418"/>
                    <a:pt x="53318" y="540751"/>
                    <a:pt x="31983" y="519440"/>
                  </a:cubicBezTo>
                  <a:cubicBezTo>
                    <a:pt x="-10661" y="476795"/>
                    <a:pt x="-10661" y="407376"/>
                    <a:pt x="31983" y="364731"/>
                  </a:cubicBezTo>
                  <a:lnTo>
                    <a:pt x="364731" y="31983"/>
                  </a:lnTo>
                  <a:cubicBezTo>
                    <a:pt x="407376" y="-10661"/>
                    <a:pt x="476795" y="-10661"/>
                    <a:pt x="519440" y="31983"/>
                  </a:cubicBezTo>
                  <a:cubicBezTo>
                    <a:pt x="540109" y="52653"/>
                    <a:pt x="551489" y="80116"/>
                    <a:pt x="551489" y="109338"/>
                  </a:cubicBezTo>
                  <a:cubicBezTo>
                    <a:pt x="551489" y="138560"/>
                    <a:pt x="540109" y="166023"/>
                    <a:pt x="519440" y="186692"/>
                  </a:cubicBezTo>
                  <a:lnTo>
                    <a:pt x="186693" y="519440"/>
                  </a:lnTo>
                  <a:cubicBezTo>
                    <a:pt x="165358" y="540774"/>
                    <a:pt x="137348" y="551418"/>
                    <a:pt x="109338" y="551418"/>
                  </a:cubicBezTo>
                  <a:close/>
                  <a:moveTo>
                    <a:pt x="442086" y="11932"/>
                  </a:moveTo>
                  <a:cubicBezTo>
                    <a:pt x="416071" y="11932"/>
                    <a:pt x="391625" y="22053"/>
                    <a:pt x="373213" y="40465"/>
                  </a:cubicBezTo>
                  <a:lnTo>
                    <a:pt x="40465" y="373213"/>
                  </a:lnTo>
                  <a:cubicBezTo>
                    <a:pt x="2477" y="411177"/>
                    <a:pt x="2477" y="472970"/>
                    <a:pt x="40465" y="510959"/>
                  </a:cubicBezTo>
                  <a:cubicBezTo>
                    <a:pt x="78453" y="548947"/>
                    <a:pt x="140223" y="548923"/>
                    <a:pt x="178211" y="510959"/>
                  </a:cubicBezTo>
                  <a:lnTo>
                    <a:pt x="510959" y="178211"/>
                  </a:lnTo>
                  <a:cubicBezTo>
                    <a:pt x="529347" y="159823"/>
                    <a:pt x="539492" y="135352"/>
                    <a:pt x="539492" y="109338"/>
                  </a:cubicBezTo>
                  <a:cubicBezTo>
                    <a:pt x="539492" y="83324"/>
                    <a:pt x="529347" y="58853"/>
                    <a:pt x="510959" y="40465"/>
                  </a:cubicBezTo>
                  <a:cubicBezTo>
                    <a:pt x="492571" y="22077"/>
                    <a:pt x="468100" y="11932"/>
                    <a:pt x="442086" y="119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7" name="Google Shape;1997;p60"/>
            <p:cNvSpPr/>
            <p:nvPr/>
          </p:nvSpPr>
          <p:spPr>
            <a:xfrm>
              <a:off x="77797" y="927072"/>
              <a:ext cx="481895" cy="481910"/>
            </a:xfrm>
            <a:custGeom>
              <a:avLst/>
              <a:gdLst/>
              <a:ahLst/>
              <a:cxnLst/>
              <a:rect l="l" t="t" r="r" b="b"/>
              <a:pathLst>
                <a:path w="381699" h="381711" extrusionOk="0">
                  <a:moveTo>
                    <a:pt x="77129" y="381688"/>
                  </a:moveTo>
                  <a:cubicBezTo>
                    <a:pt x="57363" y="381688"/>
                    <a:pt x="37620" y="374157"/>
                    <a:pt x="22558" y="359119"/>
                  </a:cubicBezTo>
                  <a:cubicBezTo>
                    <a:pt x="-7519" y="329041"/>
                    <a:pt x="-7519" y="280077"/>
                    <a:pt x="22558" y="250000"/>
                  </a:cubicBezTo>
                  <a:lnTo>
                    <a:pt x="249964" y="22593"/>
                  </a:lnTo>
                  <a:cubicBezTo>
                    <a:pt x="264552" y="8030"/>
                    <a:pt x="283914" y="0"/>
                    <a:pt x="304535" y="0"/>
                  </a:cubicBezTo>
                  <a:cubicBezTo>
                    <a:pt x="325157" y="0"/>
                    <a:pt x="344519" y="8030"/>
                    <a:pt x="359106" y="22593"/>
                  </a:cubicBezTo>
                  <a:cubicBezTo>
                    <a:pt x="373670" y="37157"/>
                    <a:pt x="381700" y="56543"/>
                    <a:pt x="381700" y="77164"/>
                  </a:cubicBezTo>
                  <a:cubicBezTo>
                    <a:pt x="381700" y="97786"/>
                    <a:pt x="373670" y="117148"/>
                    <a:pt x="359106" y="131735"/>
                  </a:cubicBezTo>
                  <a:lnTo>
                    <a:pt x="131699" y="359142"/>
                  </a:lnTo>
                  <a:cubicBezTo>
                    <a:pt x="116661" y="374181"/>
                    <a:pt x="96895" y="381712"/>
                    <a:pt x="77129" y="381712"/>
                  </a:cubicBezTo>
                  <a:close/>
                  <a:moveTo>
                    <a:pt x="304535" y="8410"/>
                  </a:moveTo>
                  <a:cubicBezTo>
                    <a:pt x="286171" y="8410"/>
                    <a:pt x="268899" y="15561"/>
                    <a:pt x="255928" y="28557"/>
                  </a:cubicBezTo>
                  <a:lnTo>
                    <a:pt x="28521" y="255963"/>
                  </a:lnTo>
                  <a:cubicBezTo>
                    <a:pt x="1722" y="282762"/>
                    <a:pt x="1722" y="326404"/>
                    <a:pt x="28521" y="353203"/>
                  </a:cubicBezTo>
                  <a:cubicBezTo>
                    <a:pt x="55319" y="380001"/>
                    <a:pt x="98962" y="380001"/>
                    <a:pt x="125760" y="353203"/>
                  </a:cubicBezTo>
                  <a:lnTo>
                    <a:pt x="353167" y="125796"/>
                  </a:lnTo>
                  <a:cubicBezTo>
                    <a:pt x="366163" y="112801"/>
                    <a:pt x="373314" y="95529"/>
                    <a:pt x="373314" y="77164"/>
                  </a:cubicBezTo>
                  <a:cubicBezTo>
                    <a:pt x="373314" y="58800"/>
                    <a:pt x="366163" y="41528"/>
                    <a:pt x="353167" y="28533"/>
                  </a:cubicBezTo>
                  <a:cubicBezTo>
                    <a:pt x="340172" y="15538"/>
                    <a:pt x="322924" y="8386"/>
                    <a:pt x="304535" y="83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98" name="Google Shape;1998;p60"/>
          <p:cNvSpPr txBox="1">
            <a:spLocks noGrp="1"/>
          </p:cNvSpPr>
          <p:nvPr>
            <p:ph type="title"/>
          </p:nvPr>
        </p:nvSpPr>
        <p:spPr>
          <a:xfrm>
            <a:off x="720000" y="3593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Minidicionário de Cardiologista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9" name="Google Shape;1999;p60"/>
          <p:cNvSpPr/>
          <p:nvPr/>
        </p:nvSpPr>
        <p:spPr>
          <a:xfrm>
            <a:off x="3045295" y="967150"/>
            <a:ext cx="30534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Identificação de anomalias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000" name="Google Shape;2000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850" y="1732025"/>
            <a:ext cx="4990476" cy="635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1" name="Google Shape;2001;p60"/>
          <p:cNvSpPr txBox="1">
            <a:spLocks noGrp="1"/>
          </p:cNvSpPr>
          <p:nvPr>
            <p:ph type="subTitle" idx="4294967295"/>
          </p:nvPr>
        </p:nvSpPr>
        <p:spPr>
          <a:xfrm>
            <a:off x="5688650" y="1732000"/>
            <a:ext cx="2581800" cy="6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/>
              <a:t>Tag &lt;text&gt; com propriedade font=”8” </a:t>
            </a:r>
            <a:r>
              <a:rPr lang="pt-PT" sz="1300" b="1"/>
              <a:t>sem conteúdo</a:t>
            </a:r>
            <a:endParaRPr sz="1300" b="1"/>
          </a:p>
        </p:txBody>
      </p:sp>
      <p:pic>
        <p:nvPicPr>
          <p:cNvPr id="2002" name="Google Shape;2002;p60"/>
          <p:cNvPicPr preferRelativeResize="0"/>
          <p:nvPr/>
        </p:nvPicPr>
        <p:blipFill rotWithShape="1">
          <a:blip r:embed="rId4">
            <a:alphaModFix/>
          </a:blip>
          <a:srcRect l="21642"/>
          <a:stretch/>
        </p:blipFill>
        <p:spPr>
          <a:xfrm>
            <a:off x="460100" y="2762225"/>
            <a:ext cx="5019974" cy="877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3" name="Google Shape;2003;p60"/>
          <p:cNvSpPr txBox="1">
            <a:spLocks noGrp="1"/>
          </p:cNvSpPr>
          <p:nvPr>
            <p:ph type="subTitle" idx="4294967295"/>
          </p:nvPr>
        </p:nvSpPr>
        <p:spPr>
          <a:xfrm>
            <a:off x="5749675" y="2825975"/>
            <a:ext cx="2745600" cy="6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 b="1"/>
              <a:t>Identificadores de números ordinais</a:t>
            </a:r>
            <a:r>
              <a:rPr lang="pt-PT" sz="1300"/>
              <a:t> com </a:t>
            </a:r>
            <a:r>
              <a:rPr lang="pt-PT" sz="1300" b="1"/>
              <a:t>valores diferentes</a:t>
            </a:r>
            <a:r>
              <a:rPr lang="pt-PT" sz="1300"/>
              <a:t> para a propriedade </a:t>
            </a:r>
            <a:r>
              <a:rPr lang="pt-PT" sz="1300" b="1"/>
              <a:t>font</a:t>
            </a:r>
            <a:endParaRPr sz="1300"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p61"/>
          <p:cNvSpPr txBox="1">
            <a:spLocks noGrp="1"/>
          </p:cNvSpPr>
          <p:nvPr>
            <p:ph type="title"/>
          </p:nvPr>
        </p:nvSpPr>
        <p:spPr>
          <a:xfrm>
            <a:off x="720000" y="3031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Minidicionário de Cardiologista</a:t>
            </a:r>
            <a:endParaRPr/>
          </a:p>
        </p:txBody>
      </p:sp>
      <p:sp>
        <p:nvSpPr>
          <p:cNvPr id="2009" name="Google Shape;2009;p61"/>
          <p:cNvSpPr/>
          <p:nvPr/>
        </p:nvSpPr>
        <p:spPr>
          <a:xfrm>
            <a:off x="3299550" y="875825"/>
            <a:ext cx="25449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Resultado Final</a:t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010" name="Google Shape;2010;p61"/>
          <p:cNvPicPr preferRelativeResize="0"/>
          <p:nvPr/>
        </p:nvPicPr>
        <p:blipFill rotWithShape="1">
          <a:blip r:embed="rId3">
            <a:alphaModFix/>
          </a:blip>
          <a:srcRect r="4680"/>
          <a:stretch/>
        </p:blipFill>
        <p:spPr>
          <a:xfrm>
            <a:off x="2375100" y="1366000"/>
            <a:ext cx="4393799" cy="1801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1" name="Google Shape;2011;p61"/>
          <p:cNvPicPr preferRelativeResize="0"/>
          <p:nvPr/>
        </p:nvPicPr>
        <p:blipFill rotWithShape="1">
          <a:blip r:embed="rId4">
            <a:alphaModFix/>
          </a:blip>
          <a:srcRect b="17088"/>
          <a:stretch/>
        </p:blipFill>
        <p:spPr>
          <a:xfrm>
            <a:off x="2375100" y="3320175"/>
            <a:ext cx="4393799" cy="157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p62"/>
          <p:cNvSpPr txBox="1">
            <a:spLocks noGrp="1"/>
          </p:cNvSpPr>
          <p:nvPr>
            <p:ph type="ctrTitle"/>
          </p:nvPr>
        </p:nvSpPr>
        <p:spPr>
          <a:xfrm>
            <a:off x="2576000" y="1883077"/>
            <a:ext cx="3884400" cy="114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5800"/>
              <a:t>Fim</a:t>
            </a:r>
            <a:endParaRPr sz="5800"/>
          </a:p>
        </p:txBody>
      </p:sp>
      <p:sp>
        <p:nvSpPr>
          <p:cNvPr id="2017" name="Google Shape;2017;p62"/>
          <p:cNvSpPr/>
          <p:nvPr/>
        </p:nvSpPr>
        <p:spPr>
          <a:xfrm>
            <a:off x="2508500" y="3028475"/>
            <a:ext cx="4019400" cy="121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018" name="Google Shape;2018;p62"/>
          <p:cNvSpPr/>
          <p:nvPr/>
        </p:nvSpPr>
        <p:spPr>
          <a:xfrm>
            <a:off x="3330200" y="3063575"/>
            <a:ext cx="23760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  <a:latin typeface="Karla SemiBold"/>
                <a:ea typeface="Karla SemiBold"/>
                <a:cs typeface="Karla SemiBold"/>
                <a:sym typeface="Karla SemiBold"/>
              </a:rPr>
              <a:t>Trabalho realizado por:</a:t>
            </a:r>
            <a:endParaRPr>
              <a:solidFill>
                <a:schemeClr val="dk1"/>
              </a:solidFill>
              <a:latin typeface="Karla SemiBold"/>
              <a:ea typeface="Karla SemiBold"/>
              <a:cs typeface="Karla SemiBold"/>
              <a:sym typeface="Karla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Ana Carolina Costa;</a:t>
            </a:r>
            <a:endParaRPr sz="1300">
              <a:solidFill>
                <a:schemeClr val="dk1"/>
              </a:solidFill>
              <a:latin typeface="Karla SemiBold"/>
              <a:ea typeface="Karla SemiBold"/>
              <a:cs typeface="Karla SemiBold"/>
              <a:sym typeface="Karla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Ana Margarida Sousa;</a:t>
            </a:r>
            <a:endParaRPr sz="1300">
              <a:solidFill>
                <a:schemeClr val="dk1"/>
              </a:solidFill>
              <a:latin typeface="Karla SemiBold"/>
              <a:ea typeface="Karla SemiBold"/>
              <a:cs typeface="Karla SemiBold"/>
              <a:sym typeface="Karla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Bernardo Moraes.</a:t>
            </a:r>
            <a:endParaRPr sz="1300">
              <a:solidFill>
                <a:schemeClr val="dk1"/>
              </a:solidFill>
              <a:latin typeface="Karla SemiBold"/>
              <a:ea typeface="Karla SemiBold"/>
              <a:cs typeface="Karla SemiBold"/>
              <a:sym typeface="Karla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3" name="Google Shape;1713;p40"/>
          <p:cNvGrpSpPr/>
          <p:nvPr/>
        </p:nvGrpSpPr>
        <p:grpSpPr>
          <a:xfrm>
            <a:off x="5245126" y="1856449"/>
            <a:ext cx="791487" cy="713455"/>
            <a:chOff x="-416825" y="-335612"/>
            <a:chExt cx="2260100" cy="2012000"/>
          </a:xfrm>
        </p:grpSpPr>
        <p:sp>
          <p:nvSpPr>
            <p:cNvPr id="1714" name="Google Shape;1714;p40"/>
            <p:cNvSpPr/>
            <p:nvPr/>
          </p:nvSpPr>
          <p:spPr>
            <a:xfrm>
              <a:off x="-416825" y="-335612"/>
              <a:ext cx="2011975" cy="2012000"/>
            </a:xfrm>
            <a:custGeom>
              <a:avLst/>
              <a:gdLst/>
              <a:ahLst/>
              <a:cxnLst/>
              <a:rect l="l" t="t" r="r" b="b"/>
              <a:pathLst>
                <a:path w="80479" h="80480" extrusionOk="0">
                  <a:moveTo>
                    <a:pt x="40239" y="0"/>
                  </a:moveTo>
                  <a:cubicBezTo>
                    <a:pt x="29566" y="0"/>
                    <a:pt x="19330" y="4243"/>
                    <a:pt x="11786" y="11786"/>
                  </a:cubicBezTo>
                  <a:cubicBezTo>
                    <a:pt x="4243" y="19330"/>
                    <a:pt x="0" y="29566"/>
                    <a:pt x="0" y="40240"/>
                  </a:cubicBezTo>
                  <a:cubicBezTo>
                    <a:pt x="0" y="50913"/>
                    <a:pt x="4243" y="61149"/>
                    <a:pt x="11786" y="68693"/>
                  </a:cubicBezTo>
                  <a:cubicBezTo>
                    <a:pt x="19330" y="76236"/>
                    <a:pt x="29566" y="80479"/>
                    <a:pt x="40239" y="80479"/>
                  </a:cubicBezTo>
                  <a:cubicBezTo>
                    <a:pt x="50913" y="80479"/>
                    <a:pt x="61149" y="76236"/>
                    <a:pt x="68693" y="68693"/>
                  </a:cubicBezTo>
                  <a:cubicBezTo>
                    <a:pt x="76236" y="61149"/>
                    <a:pt x="80479" y="50913"/>
                    <a:pt x="80479" y="40240"/>
                  </a:cubicBezTo>
                  <a:cubicBezTo>
                    <a:pt x="80479" y="29566"/>
                    <a:pt x="76236" y="19330"/>
                    <a:pt x="68693" y="11786"/>
                  </a:cubicBezTo>
                  <a:cubicBezTo>
                    <a:pt x="61149" y="4243"/>
                    <a:pt x="50913" y="0"/>
                    <a:pt x="40239" y="0"/>
                  </a:cubicBezTo>
                  <a:close/>
                </a:path>
              </a:pathLst>
            </a:custGeom>
            <a:solidFill>
              <a:srgbClr val="ADC7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0"/>
            <p:cNvSpPr/>
            <p:nvPr/>
          </p:nvSpPr>
          <p:spPr>
            <a:xfrm>
              <a:off x="929975" y="610088"/>
              <a:ext cx="913300" cy="913300"/>
            </a:xfrm>
            <a:custGeom>
              <a:avLst/>
              <a:gdLst/>
              <a:ahLst/>
              <a:cxnLst/>
              <a:rect l="l" t="t" r="r" b="b"/>
              <a:pathLst>
                <a:path w="36532" h="36532" fill="none" extrusionOk="0">
                  <a:moveTo>
                    <a:pt x="36531" y="18270"/>
                  </a:moveTo>
                  <a:cubicBezTo>
                    <a:pt x="36531" y="28358"/>
                    <a:pt x="28350" y="36532"/>
                    <a:pt x="18262" y="36532"/>
                  </a:cubicBezTo>
                  <a:cubicBezTo>
                    <a:pt x="8175" y="36532"/>
                    <a:pt x="1" y="28358"/>
                    <a:pt x="1" y="18270"/>
                  </a:cubicBezTo>
                  <a:cubicBezTo>
                    <a:pt x="1" y="8175"/>
                    <a:pt x="8175" y="1"/>
                    <a:pt x="18262" y="1"/>
                  </a:cubicBezTo>
                  <a:cubicBezTo>
                    <a:pt x="28350" y="1"/>
                    <a:pt x="36531" y="8175"/>
                    <a:pt x="36531" y="1827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172B35"/>
              </a:solidFill>
              <a:prstDash val="solid"/>
              <a:miter lim="74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6" name="Google Shape;1716;p40"/>
          <p:cNvGrpSpPr/>
          <p:nvPr/>
        </p:nvGrpSpPr>
        <p:grpSpPr>
          <a:xfrm>
            <a:off x="3011317" y="1856449"/>
            <a:ext cx="791487" cy="713455"/>
            <a:chOff x="-416825" y="-335612"/>
            <a:chExt cx="2260100" cy="2012000"/>
          </a:xfrm>
        </p:grpSpPr>
        <p:sp>
          <p:nvSpPr>
            <p:cNvPr id="1717" name="Google Shape;1717;p40"/>
            <p:cNvSpPr/>
            <p:nvPr/>
          </p:nvSpPr>
          <p:spPr>
            <a:xfrm>
              <a:off x="-416825" y="-335612"/>
              <a:ext cx="2011975" cy="2012000"/>
            </a:xfrm>
            <a:custGeom>
              <a:avLst/>
              <a:gdLst/>
              <a:ahLst/>
              <a:cxnLst/>
              <a:rect l="l" t="t" r="r" b="b"/>
              <a:pathLst>
                <a:path w="80479" h="80480" extrusionOk="0">
                  <a:moveTo>
                    <a:pt x="40239" y="0"/>
                  </a:moveTo>
                  <a:cubicBezTo>
                    <a:pt x="29566" y="0"/>
                    <a:pt x="19330" y="4243"/>
                    <a:pt x="11786" y="11786"/>
                  </a:cubicBezTo>
                  <a:cubicBezTo>
                    <a:pt x="4243" y="19330"/>
                    <a:pt x="0" y="29566"/>
                    <a:pt x="0" y="40240"/>
                  </a:cubicBezTo>
                  <a:cubicBezTo>
                    <a:pt x="0" y="50913"/>
                    <a:pt x="4243" y="61149"/>
                    <a:pt x="11786" y="68693"/>
                  </a:cubicBezTo>
                  <a:cubicBezTo>
                    <a:pt x="19330" y="76236"/>
                    <a:pt x="29566" y="80479"/>
                    <a:pt x="40239" y="80479"/>
                  </a:cubicBezTo>
                  <a:cubicBezTo>
                    <a:pt x="50913" y="80479"/>
                    <a:pt x="61149" y="76236"/>
                    <a:pt x="68693" y="68693"/>
                  </a:cubicBezTo>
                  <a:cubicBezTo>
                    <a:pt x="76236" y="61149"/>
                    <a:pt x="80479" y="50913"/>
                    <a:pt x="80479" y="40240"/>
                  </a:cubicBezTo>
                  <a:cubicBezTo>
                    <a:pt x="80479" y="29566"/>
                    <a:pt x="76236" y="19330"/>
                    <a:pt x="68693" y="11786"/>
                  </a:cubicBezTo>
                  <a:cubicBezTo>
                    <a:pt x="61149" y="4243"/>
                    <a:pt x="50913" y="0"/>
                    <a:pt x="40239" y="0"/>
                  </a:cubicBezTo>
                  <a:close/>
                </a:path>
              </a:pathLst>
            </a:custGeom>
            <a:solidFill>
              <a:srgbClr val="ADC7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0"/>
            <p:cNvSpPr/>
            <p:nvPr/>
          </p:nvSpPr>
          <p:spPr>
            <a:xfrm>
              <a:off x="929975" y="610088"/>
              <a:ext cx="913300" cy="913300"/>
            </a:xfrm>
            <a:custGeom>
              <a:avLst/>
              <a:gdLst/>
              <a:ahLst/>
              <a:cxnLst/>
              <a:rect l="l" t="t" r="r" b="b"/>
              <a:pathLst>
                <a:path w="36532" h="36532" fill="none" extrusionOk="0">
                  <a:moveTo>
                    <a:pt x="36531" y="18270"/>
                  </a:moveTo>
                  <a:cubicBezTo>
                    <a:pt x="36531" y="28358"/>
                    <a:pt x="28350" y="36532"/>
                    <a:pt x="18262" y="36532"/>
                  </a:cubicBezTo>
                  <a:cubicBezTo>
                    <a:pt x="8175" y="36532"/>
                    <a:pt x="1" y="28358"/>
                    <a:pt x="1" y="18270"/>
                  </a:cubicBezTo>
                  <a:cubicBezTo>
                    <a:pt x="1" y="8175"/>
                    <a:pt x="8175" y="1"/>
                    <a:pt x="18262" y="1"/>
                  </a:cubicBezTo>
                  <a:cubicBezTo>
                    <a:pt x="28350" y="1"/>
                    <a:pt x="36531" y="8175"/>
                    <a:pt x="36531" y="1827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172B35"/>
              </a:solidFill>
              <a:prstDash val="solid"/>
              <a:miter lim="74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9" name="Google Shape;1719;p40"/>
          <p:cNvGrpSpPr/>
          <p:nvPr/>
        </p:nvGrpSpPr>
        <p:grpSpPr>
          <a:xfrm>
            <a:off x="795662" y="1856449"/>
            <a:ext cx="791487" cy="713455"/>
            <a:chOff x="-416825" y="-335612"/>
            <a:chExt cx="2260100" cy="2012000"/>
          </a:xfrm>
        </p:grpSpPr>
        <p:sp>
          <p:nvSpPr>
            <p:cNvPr id="1720" name="Google Shape;1720;p40"/>
            <p:cNvSpPr/>
            <p:nvPr/>
          </p:nvSpPr>
          <p:spPr>
            <a:xfrm>
              <a:off x="-416825" y="-335612"/>
              <a:ext cx="2011975" cy="2012000"/>
            </a:xfrm>
            <a:custGeom>
              <a:avLst/>
              <a:gdLst/>
              <a:ahLst/>
              <a:cxnLst/>
              <a:rect l="l" t="t" r="r" b="b"/>
              <a:pathLst>
                <a:path w="80479" h="80480" extrusionOk="0">
                  <a:moveTo>
                    <a:pt x="40239" y="0"/>
                  </a:moveTo>
                  <a:cubicBezTo>
                    <a:pt x="29566" y="0"/>
                    <a:pt x="19330" y="4243"/>
                    <a:pt x="11786" y="11786"/>
                  </a:cubicBezTo>
                  <a:cubicBezTo>
                    <a:pt x="4243" y="19330"/>
                    <a:pt x="0" y="29566"/>
                    <a:pt x="0" y="40240"/>
                  </a:cubicBezTo>
                  <a:cubicBezTo>
                    <a:pt x="0" y="50913"/>
                    <a:pt x="4243" y="61149"/>
                    <a:pt x="11786" y="68693"/>
                  </a:cubicBezTo>
                  <a:cubicBezTo>
                    <a:pt x="19330" y="76236"/>
                    <a:pt x="29566" y="80479"/>
                    <a:pt x="40239" y="80479"/>
                  </a:cubicBezTo>
                  <a:cubicBezTo>
                    <a:pt x="50913" y="80479"/>
                    <a:pt x="61149" y="76236"/>
                    <a:pt x="68693" y="68693"/>
                  </a:cubicBezTo>
                  <a:cubicBezTo>
                    <a:pt x="76236" y="61149"/>
                    <a:pt x="80479" y="50913"/>
                    <a:pt x="80479" y="40240"/>
                  </a:cubicBezTo>
                  <a:cubicBezTo>
                    <a:pt x="80479" y="29566"/>
                    <a:pt x="76236" y="19330"/>
                    <a:pt x="68693" y="11786"/>
                  </a:cubicBezTo>
                  <a:cubicBezTo>
                    <a:pt x="61149" y="4243"/>
                    <a:pt x="50913" y="0"/>
                    <a:pt x="40239" y="0"/>
                  </a:cubicBezTo>
                  <a:close/>
                </a:path>
              </a:pathLst>
            </a:custGeom>
            <a:solidFill>
              <a:srgbClr val="ADC7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0"/>
            <p:cNvSpPr/>
            <p:nvPr/>
          </p:nvSpPr>
          <p:spPr>
            <a:xfrm>
              <a:off x="929975" y="610088"/>
              <a:ext cx="913300" cy="913300"/>
            </a:xfrm>
            <a:custGeom>
              <a:avLst/>
              <a:gdLst/>
              <a:ahLst/>
              <a:cxnLst/>
              <a:rect l="l" t="t" r="r" b="b"/>
              <a:pathLst>
                <a:path w="36532" h="36532" fill="none" extrusionOk="0">
                  <a:moveTo>
                    <a:pt x="36531" y="18270"/>
                  </a:moveTo>
                  <a:cubicBezTo>
                    <a:pt x="36531" y="28358"/>
                    <a:pt x="28350" y="36532"/>
                    <a:pt x="18262" y="36532"/>
                  </a:cubicBezTo>
                  <a:cubicBezTo>
                    <a:pt x="8175" y="36532"/>
                    <a:pt x="1" y="28358"/>
                    <a:pt x="1" y="18270"/>
                  </a:cubicBezTo>
                  <a:cubicBezTo>
                    <a:pt x="1" y="8175"/>
                    <a:pt x="8175" y="1"/>
                    <a:pt x="18262" y="1"/>
                  </a:cubicBezTo>
                  <a:cubicBezTo>
                    <a:pt x="28350" y="1"/>
                    <a:pt x="36531" y="8175"/>
                    <a:pt x="36531" y="1827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172B35"/>
              </a:solidFill>
              <a:prstDash val="solid"/>
              <a:miter lim="74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2" name="Google Shape;1722;p40"/>
          <p:cNvSpPr txBox="1">
            <a:spLocks noGrp="1"/>
          </p:cNvSpPr>
          <p:nvPr>
            <p:ph type="subTitle" idx="4"/>
          </p:nvPr>
        </p:nvSpPr>
        <p:spPr>
          <a:xfrm>
            <a:off x="-66687" y="2482750"/>
            <a:ext cx="2443500" cy="4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Siglas</a:t>
            </a:r>
            <a:endParaRPr/>
          </a:p>
        </p:txBody>
      </p:sp>
      <p:sp>
        <p:nvSpPr>
          <p:cNvPr id="1723" name="Google Shape;1723;p40"/>
          <p:cNvSpPr txBox="1">
            <a:spLocks noGrp="1"/>
          </p:cNvSpPr>
          <p:nvPr>
            <p:ph type="subTitle" idx="5"/>
          </p:nvPr>
        </p:nvSpPr>
        <p:spPr>
          <a:xfrm>
            <a:off x="2148968" y="2482750"/>
            <a:ext cx="2443500" cy="4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Glossário</a:t>
            </a:r>
            <a:endParaRPr/>
          </a:p>
        </p:txBody>
      </p:sp>
      <p:sp>
        <p:nvSpPr>
          <p:cNvPr id="1724" name="Google Shape;1724;p40"/>
          <p:cNvSpPr txBox="1">
            <a:spLocks noGrp="1"/>
          </p:cNvSpPr>
          <p:nvPr>
            <p:ph type="subTitle" idx="1"/>
          </p:nvPr>
        </p:nvSpPr>
        <p:spPr>
          <a:xfrm>
            <a:off x="120799" y="2814102"/>
            <a:ext cx="2256000" cy="15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Informação acerca das </a:t>
            </a:r>
            <a:r>
              <a:rPr lang="pt-PT" b="1"/>
              <a:t>siglas</a:t>
            </a:r>
            <a:r>
              <a:rPr lang="pt-PT"/>
              <a:t> utilizadas ao longo do documento, bem como o seu </a:t>
            </a:r>
            <a:r>
              <a:rPr lang="pt-PT" b="1"/>
              <a:t>significado.</a:t>
            </a:r>
            <a:endParaRPr b="1"/>
          </a:p>
        </p:txBody>
      </p:sp>
      <p:sp>
        <p:nvSpPr>
          <p:cNvPr id="1725" name="Google Shape;1725;p40"/>
          <p:cNvSpPr txBox="1">
            <a:spLocks noGrp="1"/>
          </p:cNvSpPr>
          <p:nvPr>
            <p:ph type="subTitle" idx="2"/>
          </p:nvPr>
        </p:nvSpPr>
        <p:spPr>
          <a:xfrm>
            <a:off x="2413074" y="2814105"/>
            <a:ext cx="2179500" cy="11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Conceitos com </a:t>
            </a:r>
            <a:r>
              <a:rPr lang="pt-PT" b="1" dirty="0"/>
              <a:t>designação, categoria</a:t>
            </a:r>
            <a:r>
              <a:rPr lang="pt-PT" dirty="0"/>
              <a:t> e </a:t>
            </a:r>
            <a:r>
              <a:rPr lang="pt-PT" b="1" dirty="0"/>
              <a:t>definição</a:t>
            </a:r>
            <a:r>
              <a:rPr lang="pt-PT" dirty="0"/>
              <a:t>.</a:t>
            </a:r>
            <a:endParaRPr dirty="0"/>
          </a:p>
        </p:txBody>
      </p:sp>
      <p:sp>
        <p:nvSpPr>
          <p:cNvPr id="1726" name="Google Shape;1726;p40"/>
          <p:cNvSpPr txBox="1">
            <a:spLocks noGrp="1"/>
          </p:cNvSpPr>
          <p:nvPr>
            <p:ph type="subTitle" idx="3"/>
          </p:nvPr>
        </p:nvSpPr>
        <p:spPr>
          <a:xfrm>
            <a:off x="4628825" y="2814100"/>
            <a:ext cx="20241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Temas da saúde pública, que permitem agrupar conceitos. </a:t>
            </a:r>
            <a:r>
              <a:rPr lang="pt-PT" b="1"/>
              <a:t>Designação da área</a:t>
            </a:r>
            <a:r>
              <a:rPr lang="pt-PT"/>
              <a:t> e a sua </a:t>
            </a:r>
            <a:r>
              <a:rPr lang="pt-PT" b="1"/>
              <a:t>definição</a:t>
            </a:r>
            <a:r>
              <a:rPr lang="pt-PT"/>
              <a:t>.</a:t>
            </a:r>
            <a:endParaRPr/>
          </a:p>
        </p:txBody>
      </p:sp>
      <p:sp>
        <p:nvSpPr>
          <p:cNvPr id="1727" name="Google Shape;1727;p40"/>
          <p:cNvSpPr txBox="1">
            <a:spLocks noGrp="1"/>
          </p:cNvSpPr>
          <p:nvPr>
            <p:ph type="subTitle" idx="6"/>
          </p:nvPr>
        </p:nvSpPr>
        <p:spPr>
          <a:xfrm>
            <a:off x="4340231" y="2482750"/>
            <a:ext cx="2443500" cy="4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Áreas Temáticas</a:t>
            </a:r>
            <a:endParaRPr/>
          </a:p>
        </p:txBody>
      </p:sp>
      <p:sp>
        <p:nvSpPr>
          <p:cNvPr id="1728" name="Google Shape;1728;p40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Glossário do Ministério da Saúde</a:t>
            </a:r>
            <a:endParaRPr/>
          </a:p>
        </p:txBody>
      </p:sp>
      <p:sp>
        <p:nvSpPr>
          <p:cNvPr id="1729" name="Google Shape;1729;p40"/>
          <p:cNvSpPr txBox="1">
            <a:spLocks noGrp="1"/>
          </p:cNvSpPr>
          <p:nvPr>
            <p:ph type="title" idx="7"/>
          </p:nvPr>
        </p:nvSpPr>
        <p:spPr>
          <a:xfrm>
            <a:off x="795666" y="1960437"/>
            <a:ext cx="661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01</a:t>
            </a:r>
            <a:endParaRPr/>
          </a:p>
        </p:txBody>
      </p:sp>
      <p:sp>
        <p:nvSpPr>
          <p:cNvPr id="1730" name="Google Shape;1730;p40"/>
          <p:cNvSpPr txBox="1">
            <a:spLocks noGrp="1"/>
          </p:cNvSpPr>
          <p:nvPr>
            <p:ph type="title" idx="8"/>
          </p:nvPr>
        </p:nvSpPr>
        <p:spPr>
          <a:xfrm>
            <a:off x="2982562" y="1960437"/>
            <a:ext cx="661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02</a:t>
            </a:r>
            <a:endParaRPr/>
          </a:p>
        </p:txBody>
      </p:sp>
      <p:sp>
        <p:nvSpPr>
          <p:cNvPr id="1731" name="Google Shape;1731;p40"/>
          <p:cNvSpPr txBox="1">
            <a:spLocks noGrp="1"/>
          </p:cNvSpPr>
          <p:nvPr>
            <p:ph type="title" idx="9"/>
          </p:nvPr>
        </p:nvSpPr>
        <p:spPr>
          <a:xfrm>
            <a:off x="5187610" y="1960447"/>
            <a:ext cx="7185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03</a:t>
            </a:r>
            <a:endParaRPr/>
          </a:p>
        </p:txBody>
      </p:sp>
      <p:sp>
        <p:nvSpPr>
          <p:cNvPr id="1732" name="Google Shape;1732;p40"/>
          <p:cNvSpPr txBox="1"/>
          <p:nvPr/>
        </p:nvSpPr>
        <p:spPr>
          <a:xfrm>
            <a:off x="686775" y="1107700"/>
            <a:ext cx="7704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Estrutura do Documento</a:t>
            </a:r>
            <a:endParaRPr sz="1600"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1733" name="Google Shape;1733;p40"/>
          <p:cNvGrpSpPr/>
          <p:nvPr/>
        </p:nvGrpSpPr>
        <p:grpSpPr>
          <a:xfrm>
            <a:off x="7579019" y="1856440"/>
            <a:ext cx="816800" cy="713254"/>
            <a:chOff x="-416825" y="-335612"/>
            <a:chExt cx="2260100" cy="2012000"/>
          </a:xfrm>
        </p:grpSpPr>
        <p:sp>
          <p:nvSpPr>
            <p:cNvPr id="1734" name="Google Shape;1734;p40"/>
            <p:cNvSpPr/>
            <p:nvPr/>
          </p:nvSpPr>
          <p:spPr>
            <a:xfrm>
              <a:off x="-416825" y="-335612"/>
              <a:ext cx="2011975" cy="2012000"/>
            </a:xfrm>
            <a:custGeom>
              <a:avLst/>
              <a:gdLst/>
              <a:ahLst/>
              <a:cxnLst/>
              <a:rect l="l" t="t" r="r" b="b"/>
              <a:pathLst>
                <a:path w="80479" h="80480" extrusionOk="0">
                  <a:moveTo>
                    <a:pt x="40239" y="0"/>
                  </a:moveTo>
                  <a:cubicBezTo>
                    <a:pt x="29566" y="0"/>
                    <a:pt x="19330" y="4243"/>
                    <a:pt x="11786" y="11786"/>
                  </a:cubicBezTo>
                  <a:cubicBezTo>
                    <a:pt x="4243" y="19330"/>
                    <a:pt x="0" y="29566"/>
                    <a:pt x="0" y="40240"/>
                  </a:cubicBezTo>
                  <a:cubicBezTo>
                    <a:pt x="0" y="50913"/>
                    <a:pt x="4243" y="61149"/>
                    <a:pt x="11786" y="68693"/>
                  </a:cubicBezTo>
                  <a:cubicBezTo>
                    <a:pt x="19330" y="76236"/>
                    <a:pt x="29566" y="80479"/>
                    <a:pt x="40239" y="80479"/>
                  </a:cubicBezTo>
                  <a:cubicBezTo>
                    <a:pt x="50913" y="80479"/>
                    <a:pt x="61149" y="76236"/>
                    <a:pt x="68693" y="68693"/>
                  </a:cubicBezTo>
                  <a:cubicBezTo>
                    <a:pt x="76236" y="61149"/>
                    <a:pt x="80479" y="50913"/>
                    <a:pt x="80479" y="40240"/>
                  </a:cubicBezTo>
                  <a:cubicBezTo>
                    <a:pt x="80479" y="29566"/>
                    <a:pt x="76236" y="19330"/>
                    <a:pt x="68693" y="11786"/>
                  </a:cubicBezTo>
                  <a:cubicBezTo>
                    <a:pt x="61149" y="4243"/>
                    <a:pt x="50913" y="0"/>
                    <a:pt x="40239" y="0"/>
                  </a:cubicBezTo>
                  <a:close/>
                </a:path>
              </a:pathLst>
            </a:custGeom>
            <a:solidFill>
              <a:srgbClr val="ADC7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0"/>
            <p:cNvSpPr/>
            <p:nvPr/>
          </p:nvSpPr>
          <p:spPr>
            <a:xfrm>
              <a:off x="929975" y="610088"/>
              <a:ext cx="913300" cy="913300"/>
            </a:xfrm>
            <a:custGeom>
              <a:avLst/>
              <a:gdLst/>
              <a:ahLst/>
              <a:cxnLst/>
              <a:rect l="l" t="t" r="r" b="b"/>
              <a:pathLst>
                <a:path w="36532" h="36532" fill="none" extrusionOk="0">
                  <a:moveTo>
                    <a:pt x="36531" y="18270"/>
                  </a:moveTo>
                  <a:cubicBezTo>
                    <a:pt x="36531" y="28358"/>
                    <a:pt x="28350" y="36532"/>
                    <a:pt x="18262" y="36532"/>
                  </a:cubicBezTo>
                  <a:cubicBezTo>
                    <a:pt x="8175" y="36532"/>
                    <a:pt x="1" y="28358"/>
                    <a:pt x="1" y="18270"/>
                  </a:cubicBezTo>
                  <a:cubicBezTo>
                    <a:pt x="1" y="8175"/>
                    <a:pt x="8175" y="1"/>
                    <a:pt x="18262" y="1"/>
                  </a:cubicBezTo>
                  <a:cubicBezTo>
                    <a:pt x="28350" y="1"/>
                    <a:pt x="36531" y="8175"/>
                    <a:pt x="36531" y="1827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172B35"/>
              </a:solidFill>
              <a:prstDash val="solid"/>
              <a:miter lim="74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6" name="Google Shape;1736;p40"/>
          <p:cNvSpPr txBox="1">
            <a:spLocks noGrp="1"/>
          </p:cNvSpPr>
          <p:nvPr>
            <p:ph type="subTitle" idx="5"/>
          </p:nvPr>
        </p:nvSpPr>
        <p:spPr>
          <a:xfrm>
            <a:off x="6689168" y="2482615"/>
            <a:ext cx="2521500" cy="4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Termos/Categoria</a:t>
            </a:r>
            <a:endParaRPr/>
          </a:p>
        </p:txBody>
      </p:sp>
      <p:sp>
        <p:nvSpPr>
          <p:cNvPr id="1737" name="Google Shape;1737;p40"/>
          <p:cNvSpPr txBox="1">
            <a:spLocks noGrp="1"/>
          </p:cNvSpPr>
          <p:nvPr>
            <p:ph type="subTitle" idx="2"/>
          </p:nvPr>
        </p:nvSpPr>
        <p:spPr>
          <a:xfrm>
            <a:off x="6824325" y="2851000"/>
            <a:ext cx="2326200" cy="11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/>
              <a:t>Lista de Termos</a:t>
            </a:r>
            <a:r>
              <a:rPr lang="pt-PT" dirty="0"/>
              <a:t>, presentes no documento, organizados por </a:t>
            </a:r>
            <a:r>
              <a:rPr lang="pt-PT" b="1" dirty="0"/>
              <a:t>categoria.</a:t>
            </a:r>
            <a:endParaRPr b="1" dirty="0"/>
          </a:p>
        </p:txBody>
      </p:sp>
      <p:sp>
        <p:nvSpPr>
          <p:cNvPr id="1738" name="Google Shape;1738;p40"/>
          <p:cNvSpPr txBox="1">
            <a:spLocks noGrp="1"/>
          </p:cNvSpPr>
          <p:nvPr>
            <p:ph type="title" idx="8"/>
          </p:nvPr>
        </p:nvSpPr>
        <p:spPr>
          <a:xfrm>
            <a:off x="7549357" y="1960398"/>
            <a:ext cx="682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04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p41"/>
          <p:cNvSpPr/>
          <p:nvPr/>
        </p:nvSpPr>
        <p:spPr>
          <a:xfrm>
            <a:off x="3299591" y="2615050"/>
            <a:ext cx="254490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Glossário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744" name="Google Shape;1744;p41"/>
          <p:cNvSpPr/>
          <p:nvPr/>
        </p:nvSpPr>
        <p:spPr>
          <a:xfrm>
            <a:off x="715075" y="2615050"/>
            <a:ext cx="254490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Siglas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745" name="Google Shape;1745;p41"/>
          <p:cNvSpPr/>
          <p:nvPr/>
        </p:nvSpPr>
        <p:spPr>
          <a:xfrm>
            <a:off x="5884121" y="2615050"/>
            <a:ext cx="254490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Categorias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746" name="Google Shape;1746;p41"/>
          <p:cNvSpPr/>
          <p:nvPr/>
        </p:nvSpPr>
        <p:spPr>
          <a:xfrm>
            <a:off x="1669075" y="1985500"/>
            <a:ext cx="636900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7" name="Google Shape;1747;p41"/>
          <p:cNvSpPr/>
          <p:nvPr/>
        </p:nvSpPr>
        <p:spPr>
          <a:xfrm>
            <a:off x="4253594" y="1985500"/>
            <a:ext cx="636900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2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8" name="Google Shape;1748;p41"/>
          <p:cNvSpPr/>
          <p:nvPr/>
        </p:nvSpPr>
        <p:spPr>
          <a:xfrm>
            <a:off x="6838112" y="1985500"/>
            <a:ext cx="636900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sz="2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9" name="Google Shape;1749;p41"/>
          <p:cNvSpPr/>
          <p:nvPr/>
        </p:nvSpPr>
        <p:spPr>
          <a:xfrm>
            <a:off x="1076125" y="2966950"/>
            <a:ext cx="182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3295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{Sigla</a:t>
            </a:r>
            <a:r>
              <a:rPr lang="pt-PT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: Significado}</a:t>
            </a: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750" name="Google Shape;1750;p41"/>
          <p:cNvCxnSpPr>
            <a:stCxn id="1746" idx="2"/>
            <a:endCxn id="1744" idx="0"/>
          </p:cNvCxnSpPr>
          <p:nvPr/>
        </p:nvCxnSpPr>
        <p:spPr>
          <a:xfrm rot="-5400000" flipH="1">
            <a:off x="1920925" y="2548000"/>
            <a:ext cx="133800" cy="600"/>
          </a:xfrm>
          <a:prstGeom prst="bentConnector3">
            <a:avLst>
              <a:gd name="adj1" fmla="val 4994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1" name="Google Shape;1751;p41"/>
          <p:cNvCxnSpPr>
            <a:stCxn id="1747" idx="2"/>
            <a:endCxn id="1743" idx="0"/>
          </p:cNvCxnSpPr>
          <p:nvPr/>
        </p:nvCxnSpPr>
        <p:spPr>
          <a:xfrm rot="-5400000" flipH="1">
            <a:off x="4505444" y="2548000"/>
            <a:ext cx="133800" cy="600"/>
          </a:xfrm>
          <a:prstGeom prst="bentConnector3">
            <a:avLst>
              <a:gd name="adj1" fmla="val 4994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2" name="Google Shape;1752;p41"/>
          <p:cNvCxnSpPr>
            <a:stCxn id="1748" idx="2"/>
            <a:endCxn id="1745" idx="0"/>
          </p:cNvCxnSpPr>
          <p:nvPr/>
        </p:nvCxnSpPr>
        <p:spPr>
          <a:xfrm rot="-5400000" flipH="1">
            <a:off x="7089962" y="2548000"/>
            <a:ext cx="133800" cy="600"/>
          </a:xfrm>
          <a:prstGeom prst="bentConnector3">
            <a:avLst>
              <a:gd name="adj1" fmla="val 4994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3" name="Google Shape;1753;p41"/>
          <p:cNvSpPr txBox="1">
            <a:spLocks noGrp="1"/>
          </p:cNvSpPr>
          <p:nvPr>
            <p:ph type="title"/>
          </p:nvPr>
        </p:nvSpPr>
        <p:spPr>
          <a:xfrm>
            <a:off x="720000" y="822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>
                <a:latin typeface="Karla"/>
                <a:ea typeface="Karla"/>
                <a:cs typeface="Karla"/>
                <a:sym typeface="Karla"/>
              </a:rPr>
              <a:t>Dicionários Definidos</a:t>
            </a:r>
            <a:endParaRPr sz="1800" b="1"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54" name="Google Shape;1754;p41"/>
          <p:cNvSpPr/>
          <p:nvPr/>
        </p:nvSpPr>
        <p:spPr>
          <a:xfrm>
            <a:off x="3260000" y="2908100"/>
            <a:ext cx="2584500" cy="1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329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{Termo </a:t>
            </a:r>
            <a:r>
              <a:rPr lang="pt-PT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:</a:t>
            </a: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223295" lvl="0" indent="233904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{ “Categoria” : [Categorias],</a:t>
            </a: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223295" lvl="0" indent="233904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“Definição” : Definição</a:t>
            </a: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223295" lvl="0" indent="233904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}</a:t>
            </a: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22329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}</a:t>
            </a:r>
            <a:endParaRPr sz="1200"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55" name="Google Shape;1755;p41"/>
          <p:cNvSpPr/>
          <p:nvPr/>
        </p:nvSpPr>
        <p:spPr>
          <a:xfrm>
            <a:off x="5884112" y="2908096"/>
            <a:ext cx="2544900" cy="15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329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{Categoria </a:t>
            </a:r>
            <a:r>
              <a:rPr lang="pt-PT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:</a:t>
            </a: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223295" lvl="0" indent="233904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{ “Definição” : Definição,</a:t>
            </a: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223295" lvl="0" indent="233904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“Termos” : [Termos]</a:t>
            </a: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223295" lvl="0" indent="233904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}</a:t>
            </a: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22329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}</a:t>
            </a:r>
            <a:endParaRPr sz="1200"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223295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756" name="Google Shape;1756;p41"/>
          <p:cNvCxnSpPr>
            <a:stCxn id="1757" idx="2"/>
            <a:endCxn id="1748" idx="0"/>
          </p:cNvCxnSpPr>
          <p:nvPr/>
        </p:nvCxnSpPr>
        <p:spPr>
          <a:xfrm>
            <a:off x="4572062" y="1572700"/>
            <a:ext cx="2584500" cy="4128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8" name="Google Shape;1758;p41"/>
          <p:cNvCxnSpPr>
            <a:stCxn id="1757" idx="2"/>
            <a:endCxn id="1747" idx="0"/>
          </p:cNvCxnSpPr>
          <p:nvPr/>
        </p:nvCxnSpPr>
        <p:spPr>
          <a:xfrm rot="-5400000" flipH="1">
            <a:off x="4365344" y="1778800"/>
            <a:ext cx="412800" cy="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9" name="Google Shape;1759;p41"/>
          <p:cNvCxnSpPr>
            <a:stCxn id="1757" idx="2"/>
            <a:endCxn id="1746" idx="0"/>
          </p:cNvCxnSpPr>
          <p:nvPr/>
        </p:nvCxnSpPr>
        <p:spPr>
          <a:xfrm flipH="1">
            <a:off x="1987525" y="1572700"/>
            <a:ext cx="2584500" cy="4128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60" name="Google Shape;1760;p41"/>
          <p:cNvSpPr txBox="1">
            <a:spLocks noGrp="1"/>
          </p:cNvSpPr>
          <p:nvPr>
            <p:ph type="title"/>
          </p:nvPr>
        </p:nvSpPr>
        <p:spPr>
          <a:xfrm>
            <a:off x="720350" y="2497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Glossário do Ministério da Saúde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p42"/>
          <p:cNvSpPr txBox="1"/>
          <p:nvPr/>
        </p:nvSpPr>
        <p:spPr>
          <a:xfrm>
            <a:off x="720000" y="1435500"/>
            <a:ext cx="3745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Conversão</a:t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766" name="Google Shape;1766;p42"/>
          <p:cNvSpPr txBox="1"/>
          <p:nvPr/>
        </p:nvSpPr>
        <p:spPr>
          <a:xfrm>
            <a:off x="720000" y="1790050"/>
            <a:ext cx="51192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Formato escolhido: </a:t>
            </a:r>
            <a:r>
              <a:rPr lang="pt-PT" sz="12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xml</a:t>
            </a:r>
            <a:endParaRPr sz="1200"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Razões: maior </a:t>
            </a:r>
            <a:r>
              <a:rPr lang="pt-PT" sz="12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conservação de informação</a:t>
            </a:r>
            <a:r>
              <a:rPr lang="pt-PT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comparativamente ao txt</a:t>
            </a: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Comando: </a:t>
            </a:r>
            <a:r>
              <a:rPr lang="pt-PT" sz="12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pdftohtml -xml -i </a:t>
            </a:r>
            <a:r>
              <a:rPr lang="pt-PT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&lt;Nome_Documento&gt;</a:t>
            </a: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67" name="Google Shape;1767;p42"/>
          <p:cNvSpPr txBox="1"/>
          <p:nvPr/>
        </p:nvSpPr>
        <p:spPr>
          <a:xfrm>
            <a:off x="720000" y="3246975"/>
            <a:ext cx="3745200" cy="15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</a:pPr>
            <a:r>
              <a:rPr lang="pt-PT" sz="12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Eliminação</a:t>
            </a:r>
            <a:r>
              <a:rPr lang="pt-PT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de secções desnecessárias:</a:t>
            </a: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Sumário, Apresentação, Introdução, Vocabulário Controlado, até ao fim</a:t>
            </a: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3429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</a:pPr>
            <a:r>
              <a:rPr lang="pt-PT" sz="12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Divisão</a:t>
            </a:r>
            <a:r>
              <a:rPr lang="pt-PT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do documento xml em </a:t>
            </a:r>
            <a:r>
              <a:rPr lang="pt-PT" sz="1200" u="sng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4 ficheiros distintos</a:t>
            </a:r>
            <a:r>
              <a:rPr lang="pt-PT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</a:t>
            </a:r>
            <a:r>
              <a:rPr lang="pt-PT" sz="12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siglas</a:t>
            </a:r>
            <a:r>
              <a:rPr lang="pt-PT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</a:t>
            </a:r>
            <a:r>
              <a:rPr lang="pt-PT" sz="12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categorias</a:t>
            </a:r>
            <a:r>
              <a:rPr lang="pt-PT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</a:t>
            </a:r>
            <a:r>
              <a:rPr lang="pt-PT" sz="12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glossario</a:t>
            </a:r>
            <a:r>
              <a:rPr lang="pt-PT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e </a:t>
            </a:r>
            <a:r>
              <a:rPr lang="pt-PT" sz="12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misc</a:t>
            </a:r>
            <a:r>
              <a:rPr lang="pt-PT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.</a:t>
            </a: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68" name="Google Shape;1768;p42"/>
          <p:cNvSpPr txBox="1"/>
          <p:nvPr/>
        </p:nvSpPr>
        <p:spPr>
          <a:xfrm>
            <a:off x="720000" y="2892425"/>
            <a:ext cx="3745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Divisão</a:t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769" name="Google Shape;1769;p42"/>
          <p:cNvSpPr txBox="1"/>
          <p:nvPr/>
        </p:nvSpPr>
        <p:spPr>
          <a:xfrm>
            <a:off x="4569075" y="2892425"/>
            <a:ext cx="3631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Limpeza</a:t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770" name="Google Shape;1770;p42"/>
          <p:cNvSpPr txBox="1">
            <a:spLocks noGrp="1"/>
          </p:cNvSpPr>
          <p:nvPr>
            <p:ph type="subTitle" idx="4294967295"/>
          </p:nvPr>
        </p:nvSpPr>
        <p:spPr>
          <a:xfrm>
            <a:off x="4931475" y="3349775"/>
            <a:ext cx="3268800" cy="36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Eliminação de informação supérflua, fontspeck, image …</a:t>
            </a:r>
            <a:endParaRPr/>
          </a:p>
        </p:txBody>
      </p:sp>
      <p:sp>
        <p:nvSpPr>
          <p:cNvPr id="1771" name="Google Shape;1771;p42"/>
          <p:cNvSpPr/>
          <p:nvPr/>
        </p:nvSpPr>
        <p:spPr>
          <a:xfrm>
            <a:off x="4569075" y="3349775"/>
            <a:ext cx="362400" cy="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2" name="Google Shape;1772;p42"/>
          <p:cNvSpPr txBox="1">
            <a:spLocks noGrp="1"/>
          </p:cNvSpPr>
          <p:nvPr>
            <p:ph type="subTitle" idx="4294967295"/>
          </p:nvPr>
        </p:nvSpPr>
        <p:spPr>
          <a:xfrm>
            <a:off x="4931475" y="4351100"/>
            <a:ext cx="3365400" cy="36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Ações específicas para documento glossario.</a:t>
            </a:r>
            <a:endParaRPr/>
          </a:p>
        </p:txBody>
      </p:sp>
      <p:sp>
        <p:nvSpPr>
          <p:cNvPr id="1773" name="Google Shape;1773;p42"/>
          <p:cNvSpPr/>
          <p:nvPr/>
        </p:nvSpPr>
        <p:spPr>
          <a:xfrm>
            <a:off x="4569075" y="4351100"/>
            <a:ext cx="362400" cy="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4" name="Google Shape;1774;p42"/>
          <p:cNvSpPr txBox="1">
            <a:spLocks noGrp="1"/>
          </p:cNvSpPr>
          <p:nvPr>
            <p:ph type="subTitle" idx="4294967295"/>
          </p:nvPr>
        </p:nvSpPr>
        <p:spPr>
          <a:xfrm>
            <a:off x="4931475" y="3850437"/>
            <a:ext cx="3268800" cy="36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Remoção da numeração de páginas.</a:t>
            </a:r>
            <a:endParaRPr/>
          </a:p>
        </p:txBody>
      </p:sp>
      <p:sp>
        <p:nvSpPr>
          <p:cNvPr id="1775" name="Google Shape;1775;p42"/>
          <p:cNvSpPr/>
          <p:nvPr/>
        </p:nvSpPr>
        <p:spPr>
          <a:xfrm>
            <a:off x="4569075" y="3850437"/>
            <a:ext cx="362400" cy="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6" name="Google Shape;1776;p42"/>
          <p:cNvSpPr txBox="1">
            <a:spLocks noGrp="1"/>
          </p:cNvSpPr>
          <p:nvPr>
            <p:ph type="title"/>
          </p:nvPr>
        </p:nvSpPr>
        <p:spPr>
          <a:xfrm>
            <a:off x="720000" y="7431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>
                <a:latin typeface="Karla"/>
                <a:ea typeface="Karla"/>
                <a:cs typeface="Karla"/>
                <a:sym typeface="Karla"/>
              </a:rPr>
              <a:t>Conversão, Divisão e Limpeza</a:t>
            </a:r>
            <a:endParaRPr sz="1800" b="1"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77" name="Google Shape;1777;p42"/>
          <p:cNvSpPr txBox="1">
            <a:spLocks noGrp="1"/>
          </p:cNvSpPr>
          <p:nvPr>
            <p:ph type="title"/>
          </p:nvPr>
        </p:nvSpPr>
        <p:spPr>
          <a:xfrm>
            <a:off x="720000" y="2497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Glossário do Ministério da Saúde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" name="Google Shape;1782;p43"/>
          <p:cNvSpPr txBox="1">
            <a:spLocks noGrp="1"/>
          </p:cNvSpPr>
          <p:nvPr>
            <p:ph type="subTitle" idx="1"/>
          </p:nvPr>
        </p:nvSpPr>
        <p:spPr>
          <a:xfrm>
            <a:off x="720000" y="1354375"/>
            <a:ext cx="7329300" cy="23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PT" b="1"/>
              <a:t>Remoção</a:t>
            </a:r>
            <a:r>
              <a:rPr lang="pt-PT"/>
              <a:t> da indicação do </a:t>
            </a:r>
            <a:r>
              <a:rPr lang="pt-PT" b="1"/>
              <a:t>primeiro</a:t>
            </a:r>
            <a:r>
              <a:rPr lang="pt-PT"/>
              <a:t> e </a:t>
            </a:r>
            <a:r>
              <a:rPr lang="pt-PT" b="1"/>
              <a:t>último termo</a:t>
            </a:r>
            <a:r>
              <a:rPr lang="pt-PT"/>
              <a:t> presentes no cabeçalho de cada página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PT" b="1"/>
              <a:t>Remoção</a:t>
            </a:r>
            <a:r>
              <a:rPr lang="pt-PT"/>
              <a:t> do </a:t>
            </a:r>
            <a:r>
              <a:rPr lang="pt-PT" b="1"/>
              <a:t>cabeçalho</a:t>
            </a:r>
            <a:r>
              <a:rPr lang="pt-PT"/>
              <a:t> de introdução de cada </a:t>
            </a:r>
            <a:r>
              <a:rPr lang="pt-PT" b="1"/>
              <a:t>novo capítulo</a:t>
            </a:r>
            <a:endParaRPr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83" name="Google Shape;178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2570" y="3003575"/>
            <a:ext cx="5198851" cy="11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4" name="Google Shape;1784;p43"/>
          <p:cNvPicPr preferRelativeResize="0"/>
          <p:nvPr/>
        </p:nvPicPr>
        <p:blipFill rotWithShape="1">
          <a:blip r:embed="rId4">
            <a:alphaModFix/>
          </a:blip>
          <a:srcRect r="37795"/>
          <a:stretch/>
        </p:blipFill>
        <p:spPr>
          <a:xfrm>
            <a:off x="3464050" y="1790700"/>
            <a:ext cx="2215900" cy="78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5" name="Google Shape;1785;p43"/>
          <p:cNvSpPr txBox="1">
            <a:spLocks noGrp="1"/>
          </p:cNvSpPr>
          <p:nvPr>
            <p:ph type="title"/>
          </p:nvPr>
        </p:nvSpPr>
        <p:spPr>
          <a:xfrm>
            <a:off x="719825" y="7861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>
                <a:latin typeface="Karla"/>
                <a:ea typeface="Karla"/>
                <a:cs typeface="Karla"/>
                <a:sym typeface="Karla"/>
              </a:rPr>
              <a:t>Limpeza glossario</a:t>
            </a:r>
            <a:endParaRPr sz="1800" b="1"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86" name="Google Shape;1786;p43"/>
          <p:cNvSpPr txBox="1">
            <a:spLocks noGrp="1"/>
          </p:cNvSpPr>
          <p:nvPr>
            <p:ph type="title"/>
          </p:nvPr>
        </p:nvSpPr>
        <p:spPr>
          <a:xfrm>
            <a:off x="720175" y="2134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Glossário do Ministério da Saúde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1" name="Google Shape;1791;p44"/>
          <p:cNvSpPr txBox="1"/>
          <p:nvPr/>
        </p:nvSpPr>
        <p:spPr>
          <a:xfrm>
            <a:off x="720000" y="1435500"/>
            <a:ext cx="3745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Símbolos Utilizados</a:t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792" name="Google Shape;1792;p44"/>
          <p:cNvSpPr txBox="1"/>
          <p:nvPr/>
        </p:nvSpPr>
        <p:spPr>
          <a:xfrm>
            <a:off x="720000" y="1790050"/>
            <a:ext cx="37452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Procedeu-se à marcação das categorias no ficheiro glossario.</a:t>
            </a: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93" name="Google Shape;1793;p44"/>
          <p:cNvSpPr txBox="1"/>
          <p:nvPr/>
        </p:nvSpPr>
        <p:spPr>
          <a:xfrm>
            <a:off x="720000" y="3068600"/>
            <a:ext cx="7537500" cy="1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</a:pPr>
            <a:r>
              <a:rPr lang="pt-PT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Após a extração da informação do documento categorias.</a:t>
            </a: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34290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</a:pPr>
            <a:r>
              <a:rPr lang="pt-PT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Utilização da lista de categorias para fazer a marcação, </a:t>
            </a:r>
            <a:r>
              <a:rPr lang="pt-PT" sz="12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não existia padrão.</a:t>
            </a: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Anomalias:</a:t>
            </a:r>
            <a:endParaRPr sz="1200"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❖"/>
            </a:pPr>
            <a:r>
              <a:rPr lang="pt-PT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“Doenças” engloba “Doenças Crônicas e Degenerativas” e ”Doenças Infeciosas e Parasitárias”.</a:t>
            </a: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❖"/>
            </a:pPr>
            <a:r>
              <a:rPr lang="pt-PT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Categorias grafia diferentes, ex: “Economia de Saúde”, “Economia da Saúde”, “Economia em Saúde”.</a:t>
            </a: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94" name="Google Shape;1794;p44"/>
          <p:cNvSpPr txBox="1"/>
          <p:nvPr/>
        </p:nvSpPr>
        <p:spPr>
          <a:xfrm>
            <a:off x="720000" y="2714050"/>
            <a:ext cx="3745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Estratégia de Marcação</a:t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aphicFrame>
        <p:nvGraphicFramePr>
          <p:cNvPr id="1795" name="Google Shape;1795;p44"/>
          <p:cNvGraphicFramePr/>
          <p:nvPr/>
        </p:nvGraphicFramePr>
        <p:xfrm>
          <a:off x="4572000" y="1725788"/>
          <a:ext cx="3859800" cy="548560"/>
        </p:xfrm>
        <a:graphic>
          <a:graphicData uri="http://schemas.openxmlformats.org/drawingml/2006/table">
            <a:tbl>
              <a:tblPr>
                <a:noFill/>
                <a:tableStyleId>{A945C418-4AD4-4116-90BF-9081B33A24B3}</a:tableStyleId>
              </a:tblPr>
              <a:tblGrid>
                <a:gridCol w="161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200" b="1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 categoria</a:t>
                      </a:r>
                      <a:endParaRPr sz="12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200" b="1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@</a:t>
                      </a:r>
                      <a:r>
                        <a:rPr lang="pt-PT" sz="12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cat1 </a:t>
                      </a:r>
                      <a:r>
                        <a:rPr lang="pt-PT" sz="1200" b="1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@</a:t>
                      </a:r>
                      <a:endParaRPr sz="1200" b="1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200" b="1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+ categorias</a:t>
                      </a:r>
                      <a:endParaRPr sz="1200" b="1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200" b="1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@</a:t>
                      </a:r>
                      <a:r>
                        <a:rPr lang="pt-PT" sz="1200">
                          <a:latin typeface="Karla"/>
                          <a:ea typeface="Karla"/>
                          <a:cs typeface="Karla"/>
                          <a:sym typeface="Karla"/>
                        </a:rPr>
                        <a:t> cat1 </a:t>
                      </a:r>
                      <a:r>
                        <a:rPr lang="pt-PT" sz="1200" b="1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&amp;</a:t>
                      </a:r>
                      <a:r>
                        <a:rPr lang="pt-PT" sz="1200">
                          <a:latin typeface="Karla"/>
                          <a:ea typeface="Karla"/>
                          <a:cs typeface="Karla"/>
                          <a:sym typeface="Karla"/>
                        </a:rPr>
                        <a:t> cat2 </a:t>
                      </a:r>
                      <a:r>
                        <a:rPr lang="pt-PT" sz="1200" b="1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@</a:t>
                      </a:r>
                      <a:endParaRPr sz="1200" b="1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96" name="Google Shape;1796;p44"/>
          <p:cNvSpPr txBox="1">
            <a:spLocks noGrp="1"/>
          </p:cNvSpPr>
          <p:nvPr>
            <p:ph type="title"/>
          </p:nvPr>
        </p:nvSpPr>
        <p:spPr>
          <a:xfrm>
            <a:off x="720000" y="6935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>
                <a:latin typeface="Karla"/>
                <a:ea typeface="Karla"/>
                <a:cs typeface="Karla"/>
                <a:sym typeface="Karla"/>
              </a:rPr>
              <a:t>Marcação</a:t>
            </a:r>
            <a:endParaRPr sz="1800" b="1"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97" name="Google Shape;1797;p44"/>
          <p:cNvSpPr txBox="1">
            <a:spLocks noGrp="1"/>
          </p:cNvSpPr>
          <p:nvPr>
            <p:ph type="title"/>
          </p:nvPr>
        </p:nvSpPr>
        <p:spPr>
          <a:xfrm>
            <a:off x="720000" y="2497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Glossário do Ministério da Saúde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" name="Google Shape;1802;p45"/>
          <p:cNvSpPr/>
          <p:nvPr/>
        </p:nvSpPr>
        <p:spPr>
          <a:xfrm>
            <a:off x="3408832" y="2050131"/>
            <a:ext cx="23349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Glossário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803" name="Google Shape;1803;p45"/>
          <p:cNvSpPr/>
          <p:nvPr/>
        </p:nvSpPr>
        <p:spPr>
          <a:xfrm>
            <a:off x="1013199" y="2084583"/>
            <a:ext cx="16755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Siglas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804" name="Google Shape;1804;p45"/>
          <p:cNvSpPr/>
          <p:nvPr/>
        </p:nvSpPr>
        <p:spPr>
          <a:xfrm>
            <a:off x="6401692" y="2010645"/>
            <a:ext cx="17298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Categorias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805" name="Google Shape;1805;p45"/>
          <p:cNvSpPr/>
          <p:nvPr/>
        </p:nvSpPr>
        <p:spPr>
          <a:xfrm>
            <a:off x="1558724" y="1668987"/>
            <a:ext cx="5844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6" name="Google Shape;1806;p45"/>
          <p:cNvSpPr/>
          <p:nvPr/>
        </p:nvSpPr>
        <p:spPr>
          <a:xfrm>
            <a:off x="4284096" y="1588180"/>
            <a:ext cx="5844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2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7" name="Google Shape;1807;p45"/>
          <p:cNvSpPr/>
          <p:nvPr/>
        </p:nvSpPr>
        <p:spPr>
          <a:xfrm>
            <a:off x="6974467" y="1625997"/>
            <a:ext cx="5844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sz="2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08" name="Google Shape;1808;p45"/>
          <p:cNvCxnSpPr>
            <a:stCxn id="1805" idx="2"/>
            <a:endCxn id="1803" idx="0"/>
          </p:cNvCxnSpPr>
          <p:nvPr/>
        </p:nvCxnSpPr>
        <p:spPr>
          <a:xfrm rot="-5400000" flipH="1">
            <a:off x="1825424" y="2058387"/>
            <a:ext cx="51600" cy="600"/>
          </a:xfrm>
          <a:prstGeom prst="bentConnector3">
            <a:avLst>
              <a:gd name="adj1" fmla="val 4998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9" name="Google Shape;1809;p45"/>
          <p:cNvCxnSpPr>
            <a:stCxn id="1806" idx="2"/>
            <a:endCxn id="1802" idx="0"/>
          </p:cNvCxnSpPr>
          <p:nvPr/>
        </p:nvCxnSpPr>
        <p:spPr>
          <a:xfrm rot="-5400000" flipH="1">
            <a:off x="4527546" y="2000830"/>
            <a:ext cx="98100" cy="600"/>
          </a:xfrm>
          <a:prstGeom prst="bentConnector3">
            <a:avLst>
              <a:gd name="adj1" fmla="val 4994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0" name="Google Shape;1810;p45"/>
          <p:cNvCxnSpPr>
            <a:stCxn id="1807" idx="2"/>
            <a:endCxn id="1804" idx="0"/>
          </p:cNvCxnSpPr>
          <p:nvPr/>
        </p:nvCxnSpPr>
        <p:spPr>
          <a:xfrm rot="-5400000" flipH="1">
            <a:off x="7256617" y="1999947"/>
            <a:ext cx="20700" cy="600"/>
          </a:xfrm>
          <a:prstGeom prst="bentConnector3">
            <a:avLst>
              <a:gd name="adj1" fmla="val 5017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11" name="Google Shape;1811;p45"/>
          <p:cNvSpPr txBox="1">
            <a:spLocks noGrp="1"/>
          </p:cNvSpPr>
          <p:nvPr>
            <p:ph type="title"/>
          </p:nvPr>
        </p:nvSpPr>
        <p:spPr>
          <a:xfrm>
            <a:off x="720000" y="822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>
                <a:latin typeface="Karla"/>
                <a:ea typeface="Karla"/>
                <a:cs typeface="Karla"/>
                <a:sym typeface="Karla"/>
              </a:rPr>
              <a:t>Dicionários Finais </a:t>
            </a:r>
            <a:endParaRPr sz="1800" b="1"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812" name="Google Shape;1812;p45"/>
          <p:cNvCxnSpPr>
            <a:endCxn id="1807" idx="0"/>
          </p:cNvCxnSpPr>
          <p:nvPr/>
        </p:nvCxnSpPr>
        <p:spPr>
          <a:xfrm>
            <a:off x="4547767" y="1297797"/>
            <a:ext cx="2718900" cy="3282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3" name="Google Shape;1813;p45"/>
          <p:cNvCxnSpPr>
            <a:stCxn id="1814" idx="2"/>
            <a:endCxn id="1806" idx="0"/>
          </p:cNvCxnSpPr>
          <p:nvPr/>
        </p:nvCxnSpPr>
        <p:spPr>
          <a:xfrm rot="-5400000" flipH="1">
            <a:off x="4424496" y="1436380"/>
            <a:ext cx="303000" cy="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5" name="Google Shape;1815;p45"/>
          <p:cNvCxnSpPr>
            <a:endCxn id="1805" idx="0"/>
          </p:cNvCxnSpPr>
          <p:nvPr/>
        </p:nvCxnSpPr>
        <p:spPr>
          <a:xfrm flipH="1">
            <a:off x="1850924" y="1304787"/>
            <a:ext cx="2696700" cy="3642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16" name="Google Shape;1816;p45"/>
          <p:cNvSpPr txBox="1">
            <a:spLocks noGrp="1"/>
          </p:cNvSpPr>
          <p:nvPr>
            <p:ph type="title"/>
          </p:nvPr>
        </p:nvSpPr>
        <p:spPr>
          <a:xfrm>
            <a:off x="720350" y="2497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Glossário do Ministério da Saúde</a:t>
            </a:r>
            <a:endParaRPr/>
          </a:p>
        </p:txBody>
      </p:sp>
      <p:pic>
        <p:nvPicPr>
          <p:cNvPr id="1817" name="Google Shape;181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3500" y="2406475"/>
            <a:ext cx="2624500" cy="132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8" name="Google Shape;1818;p45"/>
          <p:cNvPicPr preferRelativeResize="0"/>
          <p:nvPr/>
        </p:nvPicPr>
        <p:blipFill rotWithShape="1">
          <a:blip r:embed="rId4">
            <a:alphaModFix/>
          </a:blip>
          <a:srcRect b="30723"/>
          <a:stretch/>
        </p:blipFill>
        <p:spPr>
          <a:xfrm>
            <a:off x="366650" y="2519775"/>
            <a:ext cx="2833975" cy="1100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9" name="Google Shape;1819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0875" y="2374500"/>
            <a:ext cx="2947125" cy="203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p46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Anatomia na Prática</a:t>
            </a:r>
            <a:endParaRPr/>
          </a:p>
        </p:txBody>
      </p:sp>
      <p:graphicFrame>
        <p:nvGraphicFramePr>
          <p:cNvPr id="1825" name="Google Shape;1825;p46"/>
          <p:cNvGraphicFramePr/>
          <p:nvPr/>
        </p:nvGraphicFramePr>
        <p:xfrm>
          <a:off x="720000" y="1677125"/>
          <a:ext cx="7704000" cy="2197900"/>
        </p:xfrm>
        <a:graphic>
          <a:graphicData uri="http://schemas.openxmlformats.org/drawingml/2006/table">
            <a:tbl>
              <a:tblPr>
                <a:noFill/>
                <a:tableStyleId>{A945C418-4AD4-4116-90BF-9081B33A24B3}</a:tableStyleId>
              </a:tblPr>
              <a:tblGrid>
                <a:gridCol w="235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9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 b="1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Duas divisões principais</a:t>
                      </a:r>
                      <a:endParaRPr sz="1300" b="1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pt-PT" sz="1300" b="1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Sistema Esquelético e Articular</a:t>
                      </a:r>
                      <a:r>
                        <a:rPr lang="pt-PT" sz="13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&amp; </a:t>
                      </a:r>
                      <a:r>
                        <a:rPr lang="pt-PT" sz="1300" b="1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Sistema Muscular</a:t>
                      </a:r>
                      <a:endParaRPr sz="1300" b="1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 b="1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Secções numeradas</a:t>
                      </a:r>
                      <a:endParaRPr sz="1300" b="1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pt-PT" sz="1300" b="1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1.</a:t>
                      </a:r>
                      <a:r>
                        <a:rPr lang="pt-PT" sz="13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Crânio, </a:t>
                      </a:r>
                      <a:r>
                        <a:rPr lang="pt-PT" sz="1300" b="1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2.</a:t>
                      </a:r>
                      <a:r>
                        <a:rPr lang="pt-PT" sz="13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Membro Superior, </a:t>
                      </a:r>
                      <a:r>
                        <a:rPr lang="pt-PT" sz="1300" b="1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3.</a:t>
                      </a:r>
                      <a:r>
                        <a:rPr lang="pt-PT" sz="13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Membro Inferior, etc</a:t>
                      </a:r>
                      <a:endParaRPr sz="13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 b="1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Subsecções numeradas</a:t>
                      </a:r>
                      <a:endParaRPr sz="1300" b="1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pt-PT" sz="1300" b="1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1.1</a:t>
                      </a:r>
                      <a:r>
                        <a:rPr lang="pt-PT" sz="13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Crânio: Vista Anterior - I, </a:t>
                      </a:r>
                      <a:r>
                        <a:rPr lang="pt-PT" sz="1300" b="1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1.2 </a:t>
                      </a:r>
                      <a:r>
                        <a:rPr lang="pt-PT" sz="13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Crânio: Vista Anterior - II, etc </a:t>
                      </a:r>
                      <a:endParaRPr sz="13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 b="1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Eventuais secções associadas a subsecções</a:t>
                      </a:r>
                      <a:endParaRPr sz="1300" b="1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pt-PT" sz="13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4.4 Vértebras Cervicais Atípicas → </a:t>
                      </a:r>
                      <a:r>
                        <a:rPr lang="pt-PT" sz="1300" b="1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4.4.1</a:t>
                      </a:r>
                      <a:r>
                        <a:rPr lang="pt-PT" sz="13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Vista Lateral</a:t>
                      </a:r>
                      <a:endParaRPr sz="13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26" name="Google Shape;1826;p46"/>
          <p:cNvSpPr txBox="1"/>
          <p:nvPr/>
        </p:nvSpPr>
        <p:spPr>
          <a:xfrm>
            <a:off x="720000" y="1141450"/>
            <a:ext cx="7704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Estrutura do Documento</a:t>
            </a:r>
            <a:endParaRPr sz="1600"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27" name="Google Shape;1827;p46"/>
          <p:cNvSpPr/>
          <p:nvPr/>
        </p:nvSpPr>
        <p:spPr>
          <a:xfrm>
            <a:off x="421475" y="1900325"/>
            <a:ext cx="169800" cy="5727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28" name="Google Shape;1828;p46"/>
          <p:cNvSpPr/>
          <p:nvPr/>
        </p:nvSpPr>
        <p:spPr>
          <a:xfrm>
            <a:off x="421475" y="2489713"/>
            <a:ext cx="169800" cy="5727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29" name="Google Shape;1829;p46"/>
          <p:cNvSpPr/>
          <p:nvPr/>
        </p:nvSpPr>
        <p:spPr>
          <a:xfrm>
            <a:off x="421475" y="3079125"/>
            <a:ext cx="169800" cy="5727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tient with Scleroderma Case Report by Slidesgo">
  <a:themeElements>
    <a:clrScheme name="Simple Light">
      <a:dk1>
        <a:srgbClr val="172B35"/>
      </a:dk1>
      <a:lt1>
        <a:srgbClr val="FFFFFF"/>
      </a:lt1>
      <a:dk2>
        <a:srgbClr val="ADC7CC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72B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1268</Words>
  <Application>Microsoft Office PowerPoint</Application>
  <PresentationFormat>Apresentação no Ecrã (16:9)</PresentationFormat>
  <Paragraphs>263</Paragraphs>
  <Slides>25</Slides>
  <Notes>25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25</vt:i4>
      </vt:variant>
    </vt:vector>
  </HeadingPairs>
  <TitlesOfParts>
    <vt:vector size="35" baseType="lpstr">
      <vt:lpstr>Lato</vt:lpstr>
      <vt:lpstr>Arial</vt:lpstr>
      <vt:lpstr>Calibri</vt:lpstr>
      <vt:lpstr>Montserrat SemiBold</vt:lpstr>
      <vt:lpstr>Karla</vt:lpstr>
      <vt:lpstr>Montserrat</vt:lpstr>
      <vt:lpstr>Dosis Medium</vt:lpstr>
      <vt:lpstr>Karla SemiBold</vt:lpstr>
      <vt:lpstr>Simple Light</vt:lpstr>
      <vt:lpstr>Patient with Scleroderma Case Report by Slidesgo</vt:lpstr>
      <vt:lpstr>Processamento e extração de informação de documentos</vt:lpstr>
      <vt:lpstr>Documentos selecionados</vt:lpstr>
      <vt:lpstr>Glossário do Ministério da Saúde</vt:lpstr>
      <vt:lpstr>Dicionários Definidos</vt:lpstr>
      <vt:lpstr>Conversão, Divisão e Limpeza</vt:lpstr>
      <vt:lpstr>Limpeza glossario</vt:lpstr>
      <vt:lpstr>Marcação</vt:lpstr>
      <vt:lpstr>Dicionários Finais </vt:lpstr>
      <vt:lpstr>Anatomia na Prática</vt:lpstr>
      <vt:lpstr>Anatomia na Prática</vt:lpstr>
      <vt:lpstr>Anatomia na Prática</vt:lpstr>
      <vt:lpstr>Anatomia na Prática</vt:lpstr>
      <vt:lpstr>Anatomia na Prática</vt:lpstr>
      <vt:lpstr>Anatomia na Prática</vt:lpstr>
      <vt:lpstr>Anatomia na Prática</vt:lpstr>
      <vt:lpstr>Anatomia na Prática</vt:lpstr>
      <vt:lpstr>Anatomia na Prática</vt:lpstr>
      <vt:lpstr>Minidicionário de Cardiologista</vt:lpstr>
      <vt:lpstr>Minidicionário de Cardiologista</vt:lpstr>
      <vt:lpstr>Conversão, Limpeza e Extração</vt:lpstr>
      <vt:lpstr>Conversão, Limpeza e Extração</vt:lpstr>
      <vt:lpstr>Conversão, Limpeza e Extração</vt:lpstr>
      <vt:lpstr>Minidicionário de Cardiologista </vt:lpstr>
      <vt:lpstr>Minidicionário de Cardiologista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Processamento e extração de informação de documentos</dc:title>
  <cp:lastModifiedBy>Ana Carolina Faria da Costa</cp:lastModifiedBy>
  <cp:revision>2</cp:revision>
  <dcterms:modified xsi:type="dcterms:W3CDTF">2024-04-07T09:14:24Z</dcterms:modified>
</cp:coreProperties>
</file>