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0B9B-3858-4440-BE69-EB841F21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FB29-A1FA-463A-B57E-B2891C4F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3698-0CE8-4982-8FC5-2E371EA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1ADE-DE72-464E-A295-C974958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52A7-A704-4549-83D4-63A4FEFB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8C97-58D6-4318-BCFF-E49D58EC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D8AB5-34F4-4AE0-A190-A0A2AB6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041D-197C-4B38-9E6D-00F28EFA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3F24-CDCA-4814-9D0B-F6FFD7A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6DACD-F7C7-4E4E-98CD-F0FBCFF7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4087A-3065-4996-861F-190BFFE1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D183-0855-422F-9F24-F2286F23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9F58-8656-465E-AD47-E0FB80E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5691-4104-4BFE-A224-D0A70C23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899B-E9FE-4DC0-8C24-53433F22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E40-4FF8-4069-AAA7-AE3E4C43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6E8B-6B4C-4F62-BECE-6193FF3F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9915-4B3B-43EA-9787-AE4F69ED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EA7D-F426-4B23-AFCC-384E367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09DD-518B-45DB-A5F8-D7EAAB57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DDA0-B258-41AD-98D6-794319B0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6E7E-073C-4BF4-9690-9554166E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BDF6-A73D-484B-BF40-A3AB2080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7EBE-DF91-496C-B5C0-91ED0F1D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F357-6460-4389-8C1F-802CFD38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4E5-A699-4445-B352-F0D37DE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A62C-650F-4D40-B8E1-2CF3D8D1B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43B6-1FE2-487F-A900-FAFED4BC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9F45-3226-492A-AA17-ED36CCC2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3F5C-AFCB-42AA-AF65-BC34434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30B01-CE2D-472E-AA37-99DE5577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EB6-0357-421B-87E5-DCA6ECBD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C53F-80BE-4C62-9476-6B885045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B0919-3FF6-40D1-93CF-DCD9B8AFD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7AB53-5635-49C8-9198-202E693F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FA45A-0043-427C-A39D-21DF633E5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E7704-CE05-4A19-916B-0F413FF5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9A28-0CF1-4644-B2B1-538D4B2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2646-1017-452F-854D-016324AC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AA8-5B34-4DD8-BE07-E27C641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69BC3-15BA-4BDD-881D-E4F9A7B5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3347-2B36-44EC-985F-E0B292D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45E4-ED6A-4ECC-BF3E-A7B2115D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9D12-E809-4DD2-8B6D-4A270AF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8B970-DA1C-4A61-82BC-9CF628BD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7B0C1-104F-4432-9CFC-CF15CD8A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9544-9BD9-46E3-8F44-16BC0C54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7E28-0331-4B88-8996-DB1BB054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A2B5-40C3-40DC-9D90-B6FDBAC6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058B-BBBC-4C98-B043-F23F9DBD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41F7-2794-4C37-8E78-1DF162F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2997-9A53-46E7-A11C-A04B4B73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AE7-DE91-4FD4-9F34-37C40521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B3EE0-182E-4703-BA47-846870F91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B46D7-8602-4E5A-A366-17653C91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56157-6CA4-43DF-AB9A-1EC0A5F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4AFF-AB84-4FD2-B657-21F7809F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30372-64B4-498B-9453-490B3C23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1D826-391E-4B43-AF71-B30FA06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9011-E229-42DF-8E65-5952B8B7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D9B1-C8D5-4EB0-90D6-F17990C23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8177-282D-4C33-BC86-2D18E2E8DCA6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8E0E-5B3D-4D73-8BE5-A82A7BBFA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B87B-D2EB-4ED4-9D9D-101BA1D52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B70F-3E96-4E1D-B667-712CA971B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b\_myProjects\git\sanwaf-ui\sanwaf-ui.css" TargetMode="External"/><Relationship Id="rId2" Type="http://schemas.openxmlformats.org/officeDocument/2006/relationships/hyperlink" Target="file:///C:\b\_myProjects\git\sanwaf-ui\sanwaf-ui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C1E3E6-A1A3-43C7-9CBF-1C67740629F3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D268A-70ED-466D-B152-E41AEADBC08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BEC92B1-4653-4541-B92C-C800F137C2F8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A5E1-907D-45F4-9A4B-C027D8C1C01D}"/>
              </a:ext>
            </a:extLst>
          </p:cNvPr>
          <p:cNvSpPr/>
          <p:nvPr/>
        </p:nvSpPr>
        <p:spPr>
          <a:xfrm>
            <a:off x="2509975" y="1963366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1E2D-6E99-49BE-9329-8D64ED7F1B27}"/>
              </a:ext>
            </a:extLst>
          </p:cNvPr>
          <p:cNvSpPr/>
          <p:nvPr/>
        </p:nvSpPr>
        <p:spPr>
          <a:xfrm>
            <a:off x="2509974" y="226296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06338C-BA28-4CDA-A07E-01912E914154}"/>
              </a:ext>
            </a:extLst>
          </p:cNvPr>
          <p:cNvSpPr/>
          <p:nvPr/>
        </p:nvSpPr>
        <p:spPr>
          <a:xfrm>
            <a:off x="2519087" y="255284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114BA-9F6C-495C-91C5-B5CE7C84D2C6}"/>
              </a:ext>
            </a:extLst>
          </p:cNvPr>
          <p:cNvSpPr txBox="1"/>
          <p:nvPr/>
        </p:nvSpPr>
        <p:spPr>
          <a:xfrm>
            <a:off x="1922955" y="19591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ED45-3A35-4A0B-901F-F8A51FCBA59A}"/>
              </a:ext>
            </a:extLst>
          </p:cNvPr>
          <p:cNvSpPr txBox="1"/>
          <p:nvPr/>
        </p:nvSpPr>
        <p:spPr>
          <a:xfrm>
            <a:off x="1612912" y="2236431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F0804-5B36-4AC9-ABB0-B1D54424A9F7}"/>
              </a:ext>
            </a:extLst>
          </p:cNvPr>
          <p:cNvSpPr txBox="1"/>
          <p:nvPr/>
        </p:nvSpPr>
        <p:spPr>
          <a:xfrm>
            <a:off x="1904520" y="2542154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Expiry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11D40C10-8C63-4129-9A7A-35331A770BAA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5A42F59D-38E0-431C-B109-688C19D42567}"/>
              </a:ext>
            </a:extLst>
          </p:cNvPr>
          <p:cNvSpPr/>
          <p:nvPr/>
        </p:nvSpPr>
        <p:spPr>
          <a:xfrm>
            <a:off x="1718993" y="3076377"/>
            <a:ext cx="1623814" cy="77709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5E9A96D9-F770-4387-A480-98998A5509D1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18A75125-03F2-405F-8931-AA1D0B07B43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34198B-3354-4C5C-BAC6-4EE0D75F0FB2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7321C-D958-4D9F-B870-84B7608494AF}"/>
              </a:ext>
            </a:extLst>
          </p:cNvPr>
          <p:cNvSpPr/>
          <p:nvPr/>
        </p:nvSpPr>
        <p:spPr>
          <a:xfrm>
            <a:off x="2101027" y="112302"/>
            <a:ext cx="7989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 &amp; Sanwaf Server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D07FA-D7E1-4F25-B499-88CC0F16EE08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Code &amp; Zero Dependencies</a:t>
            </a:r>
            <a:endParaRPr lang="en-US" sz="4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01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D84D-9033-4589-87D0-241A95EAA54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B55A4B-303A-43E5-8AC6-45E294595130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2509975" y="1963366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2509974" y="226296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2519087" y="2552844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922955" y="19591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612912" y="2236431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904520" y="2542154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1A01F31-46B3-4CA2-B618-80ACAF7FEC54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190CEC2-3F53-463F-9167-F1C8B208A3D6}"/>
              </a:ext>
            </a:extLst>
          </p:cNvPr>
          <p:cNvSpPr/>
          <p:nvPr/>
        </p:nvSpPr>
        <p:spPr>
          <a:xfrm>
            <a:off x="1718993" y="3076377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5B93CB8-68B5-40F8-AFAA-2BA3D3AD1D4B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F512F20-52FA-474F-AF61-C0A3F024601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839B6-3C71-4B8F-8900-092F67C4C4B9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2101027" y="112302"/>
            <a:ext cx="7989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 &amp; Sanwaf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A97E8-7D69-4322-BC7B-03C62D773251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 Code &amp; Zero Dependencies</a:t>
            </a:r>
            <a:endParaRPr lang="en-US" sz="4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84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1597264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D84D-9033-4589-87D0-241A95EAA547}"/>
              </a:ext>
            </a:extLst>
          </p:cNvPr>
          <p:cNvSpPr/>
          <p:nvPr/>
        </p:nvSpPr>
        <p:spPr>
          <a:xfrm>
            <a:off x="8438559" y="1221504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2509975" y="2943085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2509974" y="324268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2519087" y="353256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922955" y="293883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612912" y="3216150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904520" y="3521873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1A01F31-46B3-4CA2-B618-80ACAF7FEC54}"/>
              </a:ext>
            </a:extLst>
          </p:cNvPr>
          <p:cNvSpPr/>
          <p:nvPr/>
        </p:nvSpPr>
        <p:spPr>
          <a:xfrm rot="10800000">
            <a:off x="597504" y="2007389"/>
            <a:ext cx="1007707" cy="1623527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190CEC2-3F53-463F-9167-F1C8B208A3D6}"/>
              </a:ext>
            </a:extLst>
          </p:cNvPr>
          <p:cNvSpPr/>
          <p:nvPr/>
        </p:nvSpPr>
        <p:spPr>
          <a:xfrm>
            <a:off x="1715019" y="1796202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5B93CB8-68B5-40F8-AFAA-2BA3D3AD1D4B}"/>
              </a:ext>
            </a:extLst>
          </p:cNvPr>
          <p:cNvSpPr/>
          <p:nvPr/>
        </p:nvSpPr>
        <p:spPr>
          <a:xfrm>
            <a:off x="8552340" y="1704335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F512F20-52FA-474F-AF61-C0A3F024601E}"/>
              </a:ext>
            </a:extLst>
          </p:cNvPr>
          <p:cNvSpPr/>
          <p:nvPr/>
        </p:nvSpPr>
        <p:spPr>
          <a:xfrm>
            <a:off x="10289935" y="1940885"/>
            <a:ext cx="1007706" cy="1200308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839B6-3C71-4B8F-8900-092F67C4C4B9}"/>
              </a:ext>
            </a:extLst>
          </p:cNvPr>
          <p:cNvSpPr/>
          <p:nvPr/>
        </p:nvSpPr>
        <p:spPr>
          <a:xfrm>
            <a:off x="8552340" y="2615682"/>
            <a:ext cx="1623814" cy="12003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370372" y="112302"/>
            <a:ext cx="114512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 – Sanitation Web Application Firewall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A97E8-7D69-4322-BC7B-03C62D773251}"/>
              </a:ext>
            </a:extLst>
          </p:cNvPr>
          <p:cNvSpPr/>
          <p:nvPr/>
        </p:nvSpPr>
        <p:spPr>
          <a:xfrm>
            <a:off x="2463883" y="4184169"/>
            <a:ext cx="726423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anwaf-</a:t>
            </a:r>
            <a:r>
              <a:rPr lang="en-US" sz="40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0-Code &amp; 0-Dependencies</a:t>
            </a:r>
            <a:endParaRPr lang="en-US" sz="4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C99E07-8109-488C-81E6-3818AF5B4D18}"/>
              </a:ext>
            </a:extLst>
          </p:cNvPr>
          <p:cNvSpPr/>
          <p:nvPr/>
        </p:nvSpPr>
        <p:spPr>
          <a:xfrm>
            <a:off x="3558448" y="2055966"/>
            <a:ext cx="4835327" cy="4446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B55A4B-303A-43E5-8AC6-45E294595130}"/>
              </a:ext>
            </a:extLst>
          </p:cNvPr>
          <p:cNvSpPr/>
          <p:nvPr/>
        </p:nvSpPr>
        <p:spPr>
          <a:xfrm>
            <a:off x="4329404" y="1572208"/>
            <a:ext cx="3228392" cy="1856792"/>
          </a:xfrm>
          <a:prstGeom prst="cloud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2208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1597264" y="1417278"/>
            <a:ext cx="1851377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D84D-9033-4589-87D0-241A95EAA547}"/>
              </a:ext>
            </a:extLst>
          </p:cNvPr>
          <p:cNvSpPr/>
          <p:nvPr/>
        </p:nvSpPr>
        <p:spPr>
          <a:xfrm>
            <a:off x="8438559" y="1417278"/>
            <a:ext cx="1965156" cy="27883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2509975" y="3138859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2509974" y="3438457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2519087" y="3728337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922955" y="313461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612912" y="3411924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904520" y="3717647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01A01F31-46B3-4CA2-B618-80ACAF7FEC54}"/>
              </a:ext>
            </a:extLst>
          </p:cNvPr>
          <p:cNvSpPr/>
          <p:nvPr/>
        </p:nvSpPr>
        <p:spPr>
          <a:xfrm rot="10800000">
            <a:off x="597504" y="2203163"/>
            <a:ext cx="1007707" cy="1623527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190CEC2-3F53-463F-9167-F1C8B208A3D6}"/>
              </a:ext>
            </a:extLst>
          </p:cNvPr>
          <p:cNvSpPr/>
          <p:nvPr/>
        </p:nvSpPr>
        <p:spPr>
          <a:xfrm>
            <a:off x="1715019" y="1991976"/>
            <a:ext cx="162381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</a:t>
            </a:r>
            <a:r>
              <a:rPr lang="en-US" sz="1800" dirty="0" err="1"/>
              <a:t>ui</a:t>
            </a:r>
            <a:endParaRPr lang="en-US" sz="1800" dirty="0"/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client</a:t>
            </a:r>
            <a:endParaRPr lang="en-US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C5B93CB8-68B5-40F8-AFAA-2BA3D3AD1D4B}"/>
              </a:ext>
            </a:extLst>
          </p:cNvPr>
          <p:cNvSpPr/>
          <p:nvPr/>
        </p:nvSpPr>
        <p:spPr>
          <a:xfrm>
            <a:off x="8552340" y="1900109"/>
            <a:ext cx="1737594" cy="777091"/>
          </a:xfrm>
          <a:prstGeom prst="snip2Diag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Sanwaf-server</a:t>
            </a:r>
          </a:p>
          <a:p>
            <a:pPr algn="ctr"/>
            <a:r>
              <a:rPr lang="en-US" dirty="0"/>
              <a:t>v</a:t>
            </a:r>
            <a:r>
              <a:rPr lang="en-US" sz="1800" dirty="0"/>
              <a:t>alidates data on server</a:t>
            </a:r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F512F20-52FA-474F-AF61-C0A3F024601E}"/>
              </a:ext>
            </a:extLst>
          </p:cNvPr>
          <p:cNvSpPr/>
          <p:nvPr/>
        </p:nvSpPr>
        <p:spPr>
          <a:xfrm>
            <a:off x="10289935" y="2136659"/>
            <a:ext cx="1007706" cy="1200308"/>
          </a:xfrm>
          <a:prstGeom prst="curved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839B6-3C71-4B8F-8900-092F67C4C4B9}"/>
              </a:ext>
            </a:extLst>
          </p:cNvPr>
          <p:cNvSpPr/>
          <p:nvPr/>
        </p:nvSpPr>
        <p:spPr>
          <a:xfrm>
            <a:off x="8552340" y="2811456"/>
            <a:ext cx="1623814" cy="12003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370372" y="112302"/>
            <a:ext cx="114512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 – Sanitation Web Application Firewall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A97E8-7D69-4322-BC7B-03C62D773251}"/>
              </a:ext>
            </a:extLst>
          </p:cNvPr>
          <p:cNvSpPr/>
          <p:nvPr/>
        </p:nvSpPr>
        <p:spPr>
          <a:xfrm>
            <a:off x="283029" y="5029393"/>
            <a:ext cx="116259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attributes </a:t>
            </a:r>
            <a:r>
              <a:rPr lang="en-US" sz="40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front &amp; back end validation </a:t>
            </a:r>
          </a:p>
          <a:p>
            <a:pPr algn="ctr"/>
            <a:r>
              <a:rPr lang="en-US" sz="40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0-Code &amp; 0-Dependencies</a:t>
            </a:r>
            <a:endParaRPr lang="en-US" sz="40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9C99E07-8109-488C-81E6-3818AF5B4D18}"/>
              </a:ext>
            </a:extLst>
          </p:cNvPr>
          <p:cNvSpPr/>
          <p:nvPr/>
        </p:nvSpPr>
        <p:spPr>
          <a:xfrm>
            <a:off x="3558448" y="2251740"/>
            <a:ext cx="4835327" cy="44463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B55A4B-303A-43E5-8AC6-45E294595130}"/>
              </a:ext>
            </a:extLst>
          </p:cNvPr>
          <p:cNvSpPr/>
          <p:nvPr/>
        </p:nvSpPr>
        <p:spPr>
          <a:xfrm>
            <a:off x="4329404" y="1767982"/>
            <a:ext cx="3228392" cy="1856792"/>
          </a:xfrm>
          <a:prstGeom prst="cloud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E2421-BF31-47A9-9B03-926725DBE323}"/>
              </a:ext>
            </a:extLst>
          </p:cNvPr>
          <p:cNvSpPr txBox="1"/>
          <p:nvPr/>
        </p:nvSpPr>
        <p:spPr>
          <a:xfrm>
            <a:off x="-283030" y="4413271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Declarative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404099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59CDA3-2140-49D4-9F48-BCB21DC600A7}"/>
              </a:ext>
            </a:extLst>
          </p:cNvPr>
          <p:cNvSpPr/>
          <p:nvPr/>
        </p:nvSpPr>
        <p:spPr>
          <a:xfrm>
            <a:off x="781647" y="1322263"/>
            <a:ext cx="5808668" cy="48292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2476207-F666-442C-ABEC-106325CCE1D1}"/>
              </a:ext>
            </a:extLst>
          </p:cNvPr>
          <p:cNvSpPr/>
          <p:nvPr/>
        </p:nvSpPr>
        <p:spPr>
          <a:xfrm>
            <a:off x="1041142" y="3528037"/>
            <a:ext cx="2063350" cy="17914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95-C166-4ADD-A645-A179FBEE79A0}"/>
              </a:ext>
            </a:extLst>
          </p:cNvPr>
          <p:cNvSpPr/>
          <p:nvPr/>
        </p:nvSpPr>
        <p:spPr>
          <a:xfrm>
            <a:off x="1938205" y="3923313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363C9-ACD1-4A6D-ABC2-EBABA31BC306}"/>
              </a:ext>
            </a:extLst>
          </p:cNvPr>
          <p:cNvSpPr/>
          <p:nvPr/>
        </p:nvSpPr>
        <p:spPr>
          <a:xfrm>
            <a:off x="1938204" y="4222911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F256E-A10F-4E93-A1EB-D076BC836955}"/>
              </a:ext>
            </a:extLst>
          </p:cNvPr>
          <p:cNvSpPr/>
          <p:nvPr/>
        </p:nvSpPr>
        <p:spPr>
          <a:xfrm>
            <a:off x="1947317" y="4512791"/>
            <a:ext cx="551083" cy="22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BDB2B-8C2F-4AC3-BF39-9258C60FBCB2}"/>
              </a:ext>
            </a:extLst>
          </p:cNvPr>
          <p:cNvSpPr txBox="1"/>
          <p:nvPr/>
        </p:nvSpPr>
        <p:spPr>
          <a:xfrm>
            <a:off x="1351185" y="391906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8F07A-ED30-4683-9FC3-E8049406A374}"/>
              </a:ext>
            </a:extLst>
          </p:cNvPr>
          <p:cNvSpPr txBox="1"/>
          <p:nvPr/>
        </p:nvSpPr>
        <p:spPr>
          <a:xfrm>
            <a:off x="1041142" y="4196378"/>
            <a:ext cx="882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075B6-F20C-4829-AE96-DEE313223EAC}"/>
              </a:ext>
            </a:extLst>
          </p:cNvPr>
          <p:cNvSpPr txBox="1"/>
          <p:nvPr/>
        </p:nvSpPr>
        <p:spPr>
          <a:xfrm>
            <a:off x="1332750" y="4502101"/>
            <a:ext cx="56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Expiry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95AD25-2BFA-47DA-B7ED-0ACEBD0A3663}"/>
              </a:ext>
            </a:extLst>
          </p:cNvPr>
          <p:cNvSpPr/>
          <p:nvPr/>
        </p:nvSpPr>
        <p:spPr>
          <a:xfrm>
            <a:off x="2904882" y="112302"/>
            <a:ext cx="63822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sanwaf-ui</a:t>
            </a:r>
            <a:r>
              <a:rPr lang="en-US" sz="48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Components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CAB-5C0A-4088-A4EA-F57EE67BB30F}"/>
              </a:ext>
            </a:extLst>
          </p:cNvPr>
          <p:cNvSpPr txBox="1"/>
          <p:nvPr/>
        </p:nvSpPr>
        <p:spPr>
          <a:xfrm>
            <a:off x="1041142" y="1537093"/>
            <a:ext cx="2877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&lt;script src="</a:t>
            </a:r>
            <a:r>
              <a:rPr lang="fr-F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sanwaf-ui.js</a:t>
            </a:r>
            <a:r>
              <a:rPr lang="fr-FR" sz="1400" dirty="0">
                <a:solidFill>
                  <a:schemeClr val="bg1"/>
                </a:solidFill>
              </a:rPr>
              <a:t>"&gt;&lt;/script&gt;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1CB13-6C24-4F4A-B6F3-2BEEEDC4089B}"/>
              </a:ext>
            </a:extLst>
          </p:cNvPr>
          <p:cNvSpPr txBox="1"/>
          <p:nvPr/>
        </p:nvSpPr>
        <p:spPr>
          <a:xfrm>
            <a:off x="1041143" y="1868107"/>
            <a:ext cx="4715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&lt;link </a:t>
            </a:r>
            <a:r>
              <a:rPr lang="en-US" sz="1400" dirty="0" err="1">
                <a:solidFill>
                  <a:schemeClr val="bg1"/>
                </a:solidFill>
              </a:rPr>
              <a:t>rel</a:t>
            </a:r>
            <a:r>
              <a:rPr lang="en-US" sz="1400" dirty="0">
                <a:solidFill>
                  <a:schemeClr val="bg1"/>
                </a:solidFill>
              </a:rPr>
              <a:t>="stylesheet" type="text/</a:t>
            </a:r>
            <a:r>
              <a:rPr lang="en-US" sz="1400" dirty="0" err="1">
                <a:solidFill>
                  <a:schemeClr val="bg1"/>
                </a:solidFill>
              </a:rPr>
              <a:t>css</a:t>
            </a:r>
            <a:r>
              <a:rPr lang="en-US" sz="1400" dirty="0">
                <a:solidFill>
                  <a:schemeClr val="bg1"/>
                </a:solidFill>
              </a:rPr>
              <a:t>" </a:t>
            </a:r>
            <a:r>
              <a:rPr lang="en-US" sz="1400" dirty="0" err="1">
                <a:solidFill>
                  <a:schemeClr val="bg1"/>
                </a:solidFill>
              </a:rPr>
              <a:t>href</a:t>
            </a:r>
            <a:r>
              <a:rPr lang="en-US" sz="1400" dirty="0">
                <a:solidFill>
                  <a:schemeClr val="bg1"/>
                </a:solidFill>
              </a:rPr>
              <a:t>="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sanwaf-ui.css</a:t>
            </a:r>
            <a:r>
              <a:rPr lang="en-US" sz="1400" dirty="0">
                <a:solidFill>
                  <a:schemeClr val="bg1"/>
                </a:solidFill>
              </a:rPr>
              <a:t>"  /&gt;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7EC674E-3DBE-4D30-9F06-3CB90843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70" y="4922285"/>
            <a:ext cx="666750" cy="2095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5D76B0-2491-4704-8726-AF54487B5558}"/>
              </a:ext>
            </a:extLst>
          </p:cNvPr>
          <p:cNvSpPr txBox="1"/>
          <p:nvPr/>
        </p:nvSpPr>
        <p:spPr>
          <a:xfrm>
            <a:off x="3252072" y="4881657"/>
            <a:ext cx="2934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onclick=“</a:t>
            </a:r>
            <a:r>
              <a:rPr lang="en-US" sz="1400" dirty="0" err="1">
                <a:solidFill>
                  <a:schemeClr val="bg1"/>
                </a:solidFill>
              </a:rPr>
              <a:t>isSanwafUiFormValid</a:t>
            </a:r>
            <a:r>
              <a:rPr lang="en-US" sz="1400" dirty="0">
                <a:solidFill>
                  <a:schemeClr val="bg1"/>
                </a:solidFill>
              </a:rPr>
              <a:t>(form)”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C0716E-0A7A-4B7D-9AA8-D62F7C1B2196}"/>
              </a:ext>
            </a:extLst>
          </p:cNvPr>
          <p:cNvSpPr txBox="1"/>
          <p:nvPr/>
        </p:nvSpPr>
        <p:spPr>
          <a:xfrm>
            <a:off x="1041142" y="5643450"/>
            <a:ext cx="3528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&lt;script&gt; </a:t>
            </a:r>
            <a:r>
              <a:rPr lang="en-US" sz="1400" dirty="0" err="1">
                <a:solidFill>
                  <a:schemeClr val="bg1"/>
                </a:solidFill>
              </a:rPr>
              <a:t>initSanwafui</a:t>
            </a:r>
            <a:r>
              <a:rPr lang="en-US" sz="1400" dirty="0">
                <a:solidFill>
                  <a:schemeClr val="bg1"/>
                </a:solidFill>
              </a:rPr>
              <a:t>(); &lt;/script&gt;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605BA6-AA6A-4C65-ADC0-F9D80C86F2D6}"/>
              </a:ext>
            </a:extLst>
          </p:cNvPr>
          <p:cNvSpPr txBox="1"/>
          <p:nvPr/>
        </p:nvSpPr>
        <p:spPr>
          <a:xfrm>
            <a:off x="1041142" y="2259449"/>
            <a:ext cx="4221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&lt;div id="</a:t>
            </a:r>
            <a:r>
              <a:rPr lang="en-US" sz="1400" dirty="0" err="1">
                <a:solidFill>
                  <a:schemeClr val="bg1"/>
                </a:solidFill>
              </a:rPr>
              <a:t>sanwafUiConfig</a:t>
            </a:r>
            <a:r>
              <a:rPr lang="en-US" sz="1400" dirty="0">
                <a:solidFill>
                  <a:schemeClr val="bg1"/>
                </a:solidFill>
              </a:rPr>
              <a:t>" style="</a:t>
            </a:r>
            <a:r>
              <a:rPr lang="en-US" sz="1400" dirty="0" err="1">
                <a:solidFill>
                  <a:schemeClr val="bg1"/>
                </a:solidFill>
              </a:rPr>
              <a:t>display:none</a:t>
            </a:r>
            <a:r>
              <a:rPr lang="en-US" sz="1400" dirty="0">
                <a:solidFill>
                  <a:schemeClr val="bg1"/>
                </a:solidFill>
              </a:rPr>
              <a:t>"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[Sanwaf-</a:t>
            </a:r>
            <a:r>
              <a:rPr lang="en-US" sz="1400" dirty="0" err="1">
                <a:solidFill>
                  <a:schemeClr val="bg1"/>
                </a:solidFill>
              </a:rPr>
              <a:t>ui</a:t>
            </a:r>
            <a:r>
              <a:rPr lang="en-US" sz="1400" dirty="0">
                <a:solidFill>
                  <a:schemeClr val="bg1"/>
                </a:solidFill>
              </a:rPr>
              <a:t> configurations]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[Custom Class </a:t>
            </a:r>
            <a:r>
              <a:rPr lang="en-US" sz="1400" dirty="0" err="1">
                <a:solidFill>
                  <a:schemeClr val="bg1"/>
                </a:solidFill>
              </a:rPr>
              <a:t>Overides</a:t>
            </a:r>
            <a:r>
              <a:rPr lang="en-US" sz="1400" dirty="0">
                <a:solidFill>
                  <a:schemeClr val="bg1"/>
                </a:solidFill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[Custom Error Messages] </a:t>
            </a:r>
          </a:p>
          <a:p>
            <a:r>
              <a:rPr lang="en-US" sz="1400" dirty="0">
                <a:solidFill>
                  <a:schemeClr val="bg1"/>
                </a:solidFill>
              </a:rPr>
              <a:t>&gt;&lt;/div&gt;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90006-A295-4636-A336-8C6C108C1A06}"/>
              </a:ext>
            </a:extLst>
          </p:cNvPr>
          <p:cNvSpPr txBox="1"/>
          <p:nvPr/>
        </p:nvSpPr>
        <p:spPr>
          <a:xfrm>
            <a:off x="3252072" y="4194916"/>
            <a:ext cx="333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Sanwaf-</a:t>
            </a:r>
            <a:r>
              <a:rPr lang="en-US" sz="1400" dirty="0" err="1">
                <a:solidFill>
                  <a:schemeClr val="bg1"/>
                </a:solidFill>
              </a:rPr>
              <a:t>ui</a:t>
            </a:r>
            <a:r>
              <a:rPr lang="en-US" sz="1400" dirty="0">
                <a:solidFill>
                  <a:schemeClr val="bg1"/>
                </a:solidFill>
              </a:rPr>
              <a:t> element attributes: data-</a:t>
            </a:r>
            <a:r>
              <a:rPr lang="en-US" sz="1400" dirty="0" err="1">
                <a:solidFill>
                  <a:schemeClr val="bg1"/>
                </a:solidFill>
              </a:rPr>
              <a:t>sw</a:t>
            </a:r>
            <a:r>
              <a:rPr lang="en-US" sz="1400" dirty="0">
                <a:solidFill>
                  <a:schemeClr val="bg1"/>
                </a:solidFill>
              </a:rPr>
              <a:t>-*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61D74D-989E-4ED4-B734-E315D596FBE7}"/>
              </a:ext>
            </a:extLst>
          </p:cNvPr>
          <p:cNvSpPr/>
          <p:nvPr/>
        </p:nvSpPr>
        <p:spPr>
          <a:xfrm>
            <a:off x="6790989" y="1428547"/>
            <a:ext cx="5169749" cy="47705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Import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library</a:t>
            </a: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Import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(optional)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(can override with custom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css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en-US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 Configure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(optional)</a:t>
            </a:r>
          </a:p>
          <a:p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 Set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attributes per element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(events auto-set by </a:t>
            </a:r>
            <a:r>
              <a:rPr lang="en-US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en-U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 Call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 validate form</a:t>
            </a:r>
          </a:p>
          <a:p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 Initialize </a:t>
            </a: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sanwaf-ui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@ page load</a:t>
            </a:r>
          </a:p>
        </p:txBody>
      </p:sp>
    </p:spTree>
    <p:extLst>
      <p:ext uri="{BB962C8B-B14F-4D97-AF65-F5344CB8AC3E}">
        <p14:creationId xmlns:p14="http://schemas.microsoft.com/office/powerpoint/2010/main" val="27551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292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Sanchez</dc:creator>
  <cp:lastModifiedBy>Bernardo Sanchez</cp:lastModifiedBy>
  <cp:revision>20</cp:revision>
  <dcterms:created xsi:type="dcterms:W3CDTF">2021-03-06T14:38:52Z</dcterms:created>
  <dcterms:modified xsi:type="dcterms:W3CDTF">2021-03-28T15:02:47Z</dcterms:modified>
</cp:coreProperties>
</file>