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30"/>
    <a:srgbClr val="FAD11A"/>
    <a:srgbClr val="330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C47B2-3365-69EE-1C2B-60A09150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819FAC-5C31-D563-82A8-9C7A5DEE7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2FB79-1063-A87B-446D-2DD3A0B3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33133-4A3E-5125-0519-5C4C3DAD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7F62A-1A44-112F-D3FF-0572AAE7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4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543C0-959E-C7A4-3B74-55235E27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C8C22B-B32B-CE04-B9F0-F182B6B7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F007C-B273-B363-2A8A-645D865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7F3D0-276F-C7EC-D9E1-EE33B60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3E4F8-4D52-F199-28EB-02FA208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B23D9-C4E4-B365-377C-5F2AD8617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ABC79C-A28F-F9F5-A6C7-AA17053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96308-046C-F1DE-B45C-C99CF242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CFB3D-FBA3-8F81-D787-02374239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937D8-8E2A-A0A8-B68D-B03F2091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3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770A-5A32-F6BE-1EE1-9B3B43D4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E3CF0-C7D0-1031-A008-F1DF8B78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0431F-CC6C-5084-C728-C2FB9E06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76320B-99D4-7745-ECCF-4CC513DF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8AEC1-8BB0-C73D-CB2C-198DD1D6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30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64840-3238-0A0E-A70A-8D4F712D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78FB4-0EFB-7F10-9BD1-1C23739B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C48E7-63E4-6762-B7FE-22BBA13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23505-6809-DBF7-88EB-ABB967EC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792FE-2170-AA49-F8A7-CC564650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8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24B7-B125-0795-F3E8-D0E1C3F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398C6-DE46-ADE3-E9B1-F628BBFB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97B3A-FD40-A490-3F20-22165ACA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99F23F-042B-7F32-F3CD-1A15D2DA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98D67-5D1E-160D-2BA5-88A64A18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282D69-1EAB-DC42-8323-0E7DFD93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8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5F88-E098-BFC5-99D8-551158A1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75B4C-C44A-EFBE-A21E-9DD6F6C3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69D750-32A6-54E2-BB39-F9B6D224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8CB755-4D0D-B28C-75D5-49B5C61BC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4B6183-262E-568B-3117-E4F56EAB1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71FD5A-9141-7B97-A0C3-CDBF87E3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EE82C7-73AA-48E9-60E3-BDBB681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EE6104-49DE-4D44-DB0F-4FDAE28E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B4DF9-8FAB-C593-652F-0048AC58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8272B2-AA07-C50D-DD4F-F50EA0F3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D7DFDF-18AB-3A43-71C0-64A5441A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B49497-C9EF-9A3D-8FD0-0D84DE0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888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CC5CD6-5CAE-4E2E-9146-9173AA32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B57173-37CE-79E0-7DF2-A865F05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507304-C4CA-50C4-E9AD-5F25ADF0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7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8C11-3BC8-3A08-F1A2-1D616D4C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9694F-4F19-7328-D2C1-5361BFBC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50BD4-6EA6-36E1-DD07-06F2E26E9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1FB02-F7E2-A04C-E91D-7AC4B28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CED1EB-6A3D-F80E-4CA4-CC429180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578D4-F5D3-6699-9A4A-150FBB7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33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B52F-8F7E-C3A3-0F09-9476FBA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22BEB0-ECF7-EB20-D782-E087611C0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D3D4-BF4E-66E5-4CA3-D866DEE3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2E33F-73BE-E522-924E-19B387A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74E41F-9E3A-4902-FA2E-73347D89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E80AF-58DD-0C6E-4335-F584BC64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51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558AC9-8F89-0A38-68A1-4A93D062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690BB-2B6F-0446-B5AB-5F7BEA5A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30DCD-6DFE-1491-7BF2-1975532C6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B4DCD-4722-4436-85F1-9B79DA772088}" type="datetimeFigureOut">
              <a:rPr lang="pt-PT" smtClean="0"/>
              <a:t>01/10/2024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214AB-72DE-F15C-9782-C58D6A0B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AD3F9-0F7D-9CF3-FA77-73A9D6DD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6C5A1-FA30-431F-BDC9-B8AB8D2A35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7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D5FDC872-3B9D-FD6E-2FE7-453EF22AC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50" y="620669"/>
            <a:ext cx="4650900" cy="5616661"/>
          </a:xfrm>
          <a:prstGeom prst="rect">
            <a:avLst/>
          </a:prstGeom>
          <a:ln w="209550">
            <a:solidFill>
              <a:srgbClr val="330648"/>
            </a:solidFill>
          </a:ln>
        </p:spPr>
      </p:pic>
    </p:spTree>
    <p:extLst>
      <p:ext uri="{BB962C8B-B14F-4D97-AF65-F5344CB8AC3E}">
        <p14:creationId xmlns:p14="http://schemas.microsoft.com/office/powerpoint/2010/main" val="33587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8C3CC10-C12D-3580-1467-BD597A1E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7" y="14647"/>
            <a:ext cx="7948349" cy="6843353"/>
          </a:xfrm>
          <a:prstGeom prst="rect">
            <a:avLst/>
          </a:prstGeom>
          <a:ln>
            <a:solidFill>
              <a:srgbClr val="FF3030"/>
            </a:solidFill>
          </a:ln>
        </p:spPr>
      </p:pic>
    </p:spTree>
    <p:extLst>
      <p:ext uri="{BB962C8B-B14F-4D97-AF65-F5344CB8AC3E}">
        <p14:creationId xmlns:p14="http://schemas.microsoft.com/office/powerpoint/2010/main" val="34112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8C3CC10-C12D-3580-1467-BD597A1E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09" b="93096" l="9779" r="89933">
                        <a14:foregroundMark x1="79866" y1="71938" x2="81016" y2="71715"/>
                        <a14:foregroundMark x1="85618" y1="68486" x2="84947" y2="66815"/>
                        <a14:foregroundMark x1="48226" y1="9020" x2="49664" y2="9020"/>
                        <a14:foregroundMark x1="46692" y1="91203" x2="50144" y2="89978"/>
                        <a14:foregroundMark x1="30201" y1="77840" x2="30201" y2="66481"/>
                        <a14:foregroundMark x1="34899" y1="80067" x2="34036" y2="68486"/>
                        <a14:foregroundMark x1="35570" y1="83185" x2="38255" y2="88307"/>
                        <a14:foregroundMark x1="25983" y1="72160" x2="30489" y2="80290"/>
                        <a14:foregroundMark x1="33365" y1="72940" x2="33749" y2="81514"/>
                        <a14:foregroundMark x1="32407" y1="71604" x2="31064" y2="69599"/>
                        <a14:foregroundMark x1="29051" y1="65145" x2="32407" y2="65145"/>
                        <a14:foregroundMark x1="32119" y1="78508" x2="32407" y2="83408"/>
                        <a14:foregroundMark x1="34132" y1="82071" x2="36817" y2="83185"/>
                        <a14:foregroundMark x1="39501" y1="89978" x2="40652" y2="91203"/>
                        <a14:foregroundMark x1="40556" y1="92316" x2="45925" y2="93096"/>
                        <a14:foregroundMark x1="76894" y1="81180" x2="77852" y2="79733"/>
                        <a14:foregroundMark x1="76510" y1="82405" x2="78619" y2="81403"/>
                        <a14:foregroundMark x1="76510" y1="84633" x2="77277" y2="83742"/>
                        <a14:foregroundMark x1="30489" y1="71158" x2="36625" y2="68263"/>
                        <a14:foregroundMark x1="27804" y1="65033" x2="35858" y2="70713"/>
                        <a14:foregroundMark x1="36050" y1="70713" x2="36433" y2="75390"/>
                        <a14:foregroundMark x1="30585" y1="68597" x2="32119" y2="81292"/>
                        <a14:foregroundMark x1="32119" y1="81292" x2="32215" y2="78285"/>
                        <a14:foregroundMark x1="34324" y1="79176" x2="36625" y2="88530"/>
                        <a14:foregroundMark x1="36625" y1="88530" x2="32982" y2="80958"/>
                        <a14:foregroundMark x1="32982" y1="80958" x2="34132" y2="80290"/>
                        <a14:foregroundMark x1="31352" y1="82739" x2="35666" y2="86860"/>
                        <a14:foregroundMark x1="35475" y1="87751" x2="38351" y2="90312"/>
                        <a14:backgroundMark x1="21860" y1="62138" x2="22819" y2="26949"/>
                        <a14:backgroundMark x1="19942" y1="58575" x2="19751" y2="44989"/>
                        <a14:backgroundMark x1="19751" y1="44989" x2="26654" y2="18931"/>
                        <a14:backgroundMark x1="16491" y1="55791" x2="25120" y2="23942"/>
                        <a14:backgroundMark x1="25120" y1="23942" x2="31831" y2="14031"/>
                        <a14:backgroundMark x1="32598" y1="12806" x2="25599" y2="48441"/>
                        <a14:backgroundMark x1="24832" y1="50111" x2="22819" y2="60913"/>
                        <a14:backgroundMark x1="22819" y1="60913" x2="17450" y2="67817"/>
                        <a14:backgroundMark x1="17450" y1="67817" x2="13231" y2="55568"/>
                        <a14:backgroundMark x1="13231" y1="55568" x2="17450" y2="30067"/>
                        <a14:backgroundMark x1="17450" y1="30067" x2="32598" y2="11915"/>
                        <a14:backgroundMark x1="33269" y1="13029" x2="37105" y2="11024"/>
                        <a14:backgroundMark x1="62800" y1="8909" x2="70470" y2="13029"/>
                        <a14:backgroundMark x1="70470" y1="13029" x2="75647" y2="20379"/>
                        <a14:backgroundMark x1="75647" y1="20379" x2="80633" y2="52227"/>
                        <a14:backgroundMark x1="80920" y1="52339" x2="80441" y2="36637"/>
                        <a14:backgroundMark x1="80441" y1="36637" x2="67785" y2="18040"/>
                        <a14:backgroundMark x1="67785" y1="18040" x2="70086" y2="13363"/>
                        <a14:backgroundMark x1="73538" y1="28285" x2="73826" y2="44432"/>
                        <a14:backgroundMark x1="73826" y1="44432" x2="78332" y2="51336"/>
                        <a14:backgroundMark x1="78332" y1="51336" x2="78811" y2="51336"/>
                        <a14:backgroundMark x1="77373" y1="26058" x2="81592" y2="33519"/>
                        <a14:backgroundMark x1="81592" y1="33519" x2="86290" y2="50557"/>
                        <a14:backgroundMark x1="78907" y1="53229" x2="88878" y2="56125"/>
                        <a14:backgroundMark x1="78140" y1="57684" x2="88495" y2="56459"/>
                        <a14:backgroundMark x1="86577" y1="59688" x2="89070" y2="61247"/>
                        <a14:backgroundMark x1="88111" y1="65033" x2="89262" y2="62918"/>
                        <a14:backgroundMark x1="87728" y1="63920" x2="87344" y2="61693"/>
                        <a14:backgroundMark x1="86194" y1="65367" x2="87536" y2="62138"/>
                        <a14:backgroundMark x1="86577" y1="66258" x2="86577" y2="66258"/>
                        <a14:backgroundMark x1="86577" y1="66258" x2="86577" y2="68040"/>
                        <a14:backgroundMark x1="79386" y1="76615" x2="87248" y2="75947"/>
                        <a14:backgroundMark x1="77852" y1="74610" x2="86290" y2="72829"/>
                        <a14:backgroundMark x1="19271" y1="75056" x2="21285" y2="60245"/>
                        <a14:backgroundMark x1="37392" y1="8797" x2="44104" y2="5679"/>
                        <a14:backgroundMark x1="57335" y1="7461" x2="65964" y2="12138"/>
                        <a14:backgroundMark x1="65964" y1="12138" x2="66347" y2="12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85" t="7275" r="12663"/>
          <a:stretch/>
        </p:blipFill>
        <p:spPr>
          <a:xfrm>
            <a:off x="3484880" y="497840"/>
            <a:ext cx="5313680" cy="6345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4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de barba sorrindo posando para foto&#10;&#10;Descrição gerada automaticamente">
            <a:extLst>
              <a:ext uri="{FF2B5EF4-FFF2-40B4-BE49-F238E27FC236}">
                <a16:creationId xmlns:a16="http://schemas.microsoft.com/office/drawing/2014/main" id="{95F74104-ED86-0D3C-EA6C-7C96ED35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97" y="530712"/>
            <a:ext cx="4651200" cy="5642439"/>
          </a:xfrm>
          <a:prstGeom prst="rect">
            <a:avLst/>
          </a:prstGeom>
          <a:ln w="209550">
            <a:solidFill>
              <a:srgbClr val="FAD11A"/>
            </a:solidFill>
          </a:ln>
        </p:spPr>
      </p:pic>
    </p:spTree>
    <p:extLst>
      <p:ext uri="{BB962C8B-B14F-4D97-AF65-F5344CB8AC3E}">
        <p14:creationId xmlns:p14="http://schemas.microsoft.com/office/powerpoint/2010/main" val="4668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0C111627-FA19-92C4-88F0-858A24EE0DC1}"/>
              </a:ext>
            </a:extLst>
          </p:cNvPr>
          <p:cNvGrpSpPr/>
          <p:nvPr/>
        </p:nvGrpSpPr>
        <p:grpSpPr>
          <a:xfrm>
            <a:off x="4096512" y="889000"/>
            <a:ext cx="4658400" cy="5641200"/>
            <a:chOff x="4096512" y="889000"/>
            <a:chExt cx="4658400" cy="5641200"/>
          </a:xfrm>
        </p:grpSpPr>
        <p:pic>
          <p:nvPicPr>
            <p:cNvPr id="3" name="Imagem 2" descr="Homem com camiseta branca&#10;&#10;Descrição gerada automaticamente com confiança média">
              <a:extLst>
                <a:ext uri="{FF2B5EF4-FFF2-40B4-BE49-F238E27FC236}">
                  <a16:creationId xmlns:a16="http://schemas.microsoft.com/office/drawing/2014/main" id="{EECE53CE-D694-E83B-F011-E553861646B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" r="3494"/>
            <a:stretch/>
          </p:blipFill>
          <p:spPr>
            <a:xfrm>
              <a:off x="4096512" y="889000"/>
              <a:ext cx="4658400" cy="5641200"/>
            </a:xfrm>
            <a:prstGeom prst="rect">
              <a:avLst/>
            </a:prstGeom>
            <a:ln w="209550">
              <a:solidFill>
                <a:srgbClr val="FF3030"/>
              </a:solidFill>
            </a:ln>
          </p:spPr>
        </p:pic>
        <p:pic>
          <p:nvPicPr>
            <p:cNvPr id="4" name="Imagem 3" descr="Placa vermelha com letras brancas em fundo preto&#10;&#10;Descrição gerada automaticamente com confiança média">
              <a:extLst>
                <a:ext uri="{FF2B5EF4-FFF2-40B4-BE49-F238E27FC236}">
                  <a16:creationId xmlns:a16="http://schemas.microsoft.com/office/drawing/2014/main" id="{F6245C1E-8057-CC44-AD6C-42F344808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09" b="93096" l="9779" r="89933">
                          <a14:foregroundMark x1="79866" y1="71938" x2="81016" y2="71715"/>
                          <a14:foregroundMark x1="85618" y1="68486" x2="84947" y2="66815"/>
                          <a14:foregroundMark x1="48226" y1="9020" x2="49664" y2="9020"/>
                          <a14:foregroundMark x1="46692" y1="91203" x2="50144" y2="89978"/>
                          <a14:foregroundMark x1="30201" y1="77840" x2="30201" y2="66481"/>
                          <a14:foregroundMark x1="34899" y1="80067" x2="34036" y2="68486"/>
                          <a14:foregroundMark x1="35570" y1="83185" x2="38255" y2="88307"/>
                          <a14:foregroundMark x1="25983" y1="72160" x2="30489" y2="80290"/>
                          <a14:foregroundMark x1="33365" y1="72940" x2="33749" y2="81514"/>
                          <a14:foregroundMark x1="32407" y1="71604" x2="31064" y2="69599"/>
                          <a14:foregroundMark x1="29051" y1="65145" x2="32407" y2="65145"/>
                          <a14:foregroundMark x1="32119" y1="78508" x2="32407" y2="83408"/>
                          <a14:foregroundMark x1="34132" y1="82071" x2="36817" y2="83185"/>
                          <a14:foregroundMark x1="39501" y1="89978" x2="40652" y2="91203"/>
                          <a14:foregroundMark x1="40556" y1="92316" x2="45925" y2="93096"/>
                          <a14:foregroundMark x1="76894" y1="81180" x2="77852" y2="79733"/>
                          <a14:foregroundMark x1="76510" y1="82405" x2="78619" y2="81403"/>
                          <a14:foregroundMark x1="76510" y1="84633" x2="77277" y2="83742"/>
                          <a14:foregroundMark x1="30489" y1="71158" x2="36625" y2="68263"/>
                          <a14:foregroundMark x1="27804" y1="65033" x2="35858" y2="70713"/>
                          <a14:foregroundMark x1="36050" y1="70713" x2="36433" y2="75390"/>
                          <a14:foregroundMark x1="30585" y1="68597" x2="32119" y2="81292"/>
                          <a14:foregroundMark x1="32119" y1="81292" x2="32215" y2="78285"/>
                          <a14:foregroundMark x1="34324" y1="79176" x2="36625" y2="88530"/>
                          <a14:foregroundMark x1="36625" y1="88530" x2="32982" y2="80958"/>
                          <a14:foregroundMark x1="32982" y1="80958" x2="34132" y2="80290"/>
                          <a14:foregroundMark x1="31352" y1="82739" x2="35666" y2="86860"/>
                          <a14:foregroundMark x1="35475" y1="87751" x2="38351" y2="90312"/>
                          <a14:backgroundMark x1="21860" y1="62138" x2="22819" y2="26949"/>
                          <a14:backgroundMark x1="19942" y1="58575" x2="19751" y2="44989"/>
                          <a14:backgroundMark x1="19751" y1="44989" x2="26654" y2="18931"/>
                          <a14:backgroundMark x1="16491" y1="55791" x2="25120" y2="23942"/>
                          <a14:backgroundMark x1="25120" y1="23942" x2="31831" y2="14031"/>
                          <a14:backgroundMark x1="32598" y1="12806" x2="25599" y2="48441"/>
                          <a14:backgroundMark x1="24832" y1="50111" x2="22819" y2="60913"/>
                          <a14:backgroundMark x1="22819" y1="60913" x2="17450" y2="67817"/>
                          <a14:backgroundMark x1="17450" y1="67817" x2="13231" y2="55568"/>
                          <a14:backgroundMark x1="13231" y1="55568" x2="17450" y2="30067"/>
                          <a14:backgroundMark x1="17450" y1="30067" x2="32598" y2="11915"/>
                          <a14:backgroundMark x1="33269" y1="13029" x2="37105" y2="11024"/>
                          <a14:backgroundMark x1="62800" y1="8909" x2="70470" y2="13029"/>
                          <a14:backgroundMark x1="70470" y1="13029" x2="75647" y2="20379"/>
                          <a14:backgroundMark x1="75647" y1="20379" x2="80633" y2="52227"/>
                          <a14:backgroundMark x1="80920" y1="52339" x2="80441" y2="36637"/>
                          <a14:backgroundMark x1="80441" y1="36637" x2="67785" y2="18040"/>
                          <a14:backgroundMark x1="67785" y1="18040" x2="70086" y2="13363"/>
                          <a14:backgroundMark x1="73538" y1="28285" x2="73826" y2="44432"/>
                          <a14:backgroundMark x1="73826" y1="44432" x2="78332" y2="51336"/>
                          <a14:backgroundMark x1="78332" y1="51336" x2="78811" y2="51336"/>
                          <a14:backgroundMark x1="77373" y1="26058" x2="81592" y2="33519"/>
                          <a14:backgroundMark x1="81592" y1="33519" x2="86290" y2="50557"/>
                          <a14:backgroundMark x1="78907" y1="53229" x2="88878" y2="56125"/>
                          <a14:backgroundMark x1="78140" y1="57684" x2="88495" y2="56459"/>
                          <a14:backgroundMark x1="86577" y1="59688" x2="89070" y2="61247"/>
                          <a14:backgroundMark x1="88111" y1="65033" x2="89262" y2="62918"/>
                          <a14:backgroundMark x1="87728" y1="63920" x2="87344" y2="61693"/>
                          <a14:backgroundMark x1="86194" y1="65367" x2="87536" y2="62138"/>
                          <a14:backgroundMark x1="86577" y1="66258" x2="86577" y2="66258"/>
                          <a14:backgroundMark x1="86577" y1="66258" x2="86577" y2="68040"/>
                          <a14:backgroundMark x1="79386" y1="76615" x2="87248" y2="75947"/>
                          <a14:backgroundMark x1="77852" y1="74610" x2="86290" y2="72829"/>
                          <a14:backgroundMark x1="19271" y1="75056" x2="21285" y2="60245"/>
                          <a14:backgroundMark x1="37392" y1="8797" x2="44104" y2="5679"/>
                          <a14:backgroundMark x1="57335" y1="7461" x2="65964" y2="12138"/>
                          <a14:backgroundMark x1="65964" y1="12138" x2="66347" y2="12138"/>
                        </a14:backgroundRemoval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85" t="7275" r="12663"/>
            <a:stretch/>
          </p:blipFill>
          <p:spPr>
            <a:xfrm>
              <a:off x="5676168" y="3555900"/>
              <a:ext cx="1499088" cy="1438333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</p:pic>
      </p:grpSp>
    </p:spTree>
    <p:extLst>
      <p:ext uri="{BB962C8B-B14F-4D97-AF65-F5344CB8AC3E}">
        <p14:creationId xmlns:p14="http://schemas.microsoft.com/office/powerpoint/2010/main" val="102048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Madeira</dc:creator>
  <cp:lastModifiedBy>Bernardo Madeira</cp:lastModifiedBy>
  <cp:revision>1</cp:revision>
  <dcterms:created xsi:type="dcterms:W3CDTF">2024-10-01T03:42:39Z</dcterms:created>
  <dcterms:modified xsi:type="dcterms:W3CDTF">2024-10-01T04:14:21Z</dcterms:modified>
</cp:coreProperties>
</file>