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3E9F20-499C-C1EA-D2C5-0028CBDF511D}" v="305" dt="2024-06-10T15:47:58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085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385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93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732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700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423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539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1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21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135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5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40911" cy="1978346"/>
          </a:xfrm>
        </p:spPr>
        <p:txBody>
          <a:bodyPr>
            <a:normAutofit/>
          </a:bodyPr>
          <a:lstStyle/>
          <a:p>
            <a:r>
              <a:rPr lang="de-DE" dirty="0" err="1"/>
              <a:t>Sistema</a:t>
            </a:r>
            <a:r>
              <a:rPr lang="de-DE" dirty="0"/>
              <a:t> de </a:t>
            </a:r>
            <a:r>
              <a:rPr lang="de-DE" dirty="0" err="1"/>
              <a:t>agendamento</a:t>
            </a:r>
            <a:r>
              <a:rPr lang="de-DE" dirty="0"/>
              <a:t> </a:t>
            </a:r>
            <a:r>
              <a:rPr lang="de-DE" dirty="0" err="1"/>
              <a:t>para</a:t>
            </a:r>
            <a:r>
              <a:rPr lang="de-DE" dirty="0"/>
              <a:t> </a:t>
            </a:r>
            <a:r>
              <a:rPr lang="de-DE" dirty="0" err="1"/>
              <a:t>serviços</a:t>
            </a:r>
            <a:r>
              <a:rPr lang="de-DE" dirty="0"/>
              <a:t> de </a:t>
            </a:r>
            <a:r>
              <a:rPr lang="de-DE" dirty="0" err="1"/>
              <a:t>limpeza</a:t>
            </a:r>
            <a:endParaRPr lang="de-D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40911" cy="2709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             </a:t>
            </a:r>
            <a:r>
              <a:rPr lang="de-DE" dirty="0" err="1"/>
              <a:t>Projeto</a:t>
            </a:r>
            <a:r>
              <a:rPr lang="de-DE" dirty="0"/>
              <a:t> de </a:t>
            </a:r>
            <a:r>
              <a:rPr lang="de-DE" dirty="0" err="1"/>
              <a:t>extensão</a:t>
            </a:r>
            <a:r>
              <a:rPr lang="de-DE" dirty="0"/>
              <a:t> - Java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Um conceito abstrato da genética">
            <a:extLst>
              <a:ext uri="{FF2B5EF4-FFF2-40B4-BE49-F238E27FC236}">
                <a16:creationId xmlns:a16="http://schemas.microsoft.com/office/drawing/2014/main" id="{45E100D2-E4DE-A80E-1004-E1EDA8407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4" r="6849" b="11"/>
          <a:stretch/>
        </p:blipFill>
        <p:spPr>
          <a:xfrm>
            <a:off x="6535696" y="10"/>
            <a:ext cx="5669280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3C2A64-C8B4-2A26-0CE7-3ED1229B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pt-BR" dirty="0"/>
              <a:t>Partes interessadas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2D6BC4-88AE-F5F8-23AB-FCDA9B8A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3433035"/>
            <a:ext cx="5566263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pt-BR"/>
              <a:t>Cliente </a:t>
            </a:r>
            <a:r>
              <a:rPr lang="pt-BR" err="1"/>
              <a:t>Valdinete</a:t>
            </a:r>
            <a:r>
              <a:rPr lang="pt-BR"/>
              <a:t> Cabral de Oliveira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pt-BR" dirty="0"/>
              <a:t>Contexto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pt-BR" dirty="0"/>
              <a:t>Necessidade</a:t>
            </a:r>
          </a:p>
        </p:txBody>
      </p:sp>
      <p:pic>
        <p:nvPicPr>
          <p:cNvPr id="4" name="Espaço Reservado para Conteúdo 3" descr="Pessoas na frente de um laptop&#10;&#10;Descrição gerada automaticamente">
            <a:extLst>
              <a:ext uri="{FF2B5EF4-FFF2-40B4-BE49-F238E27FC236}">
                <a16:creationId xmlns:a16="http://schemas.microsoft.com/office/drawing/2014/main" id="{32097E69-135D-64FB-712C-974F3337D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9127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5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0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A7BF0E-EDF9-8252-F2FB-425CE4522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pt-BR" dirty="0"/>
              <a:t>2. Problemática e objetivos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A20C5D-BA2F-B0C8-1BAE-0408EF148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791328"/>
            <a:ext cx="4767930" cy="2745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 err="1"/>
              <a:t>Modelo</a:t>
            </a:r>
            <a:endParaRPr lang="en-US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 err="1"/>
              <a:t>Objetivo</a:t>
            </a:r>
            <a:r>
              <a:rPr lang="en-US" dirty="0"/>
              <a:t> (CRUD)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 err="1"/>
              <a:t>Faturamento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 err="1"/>
              <a:t>Histórico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endParaRPr lang="en-US" dirty="0"/>
          </a:p>
        </p:txBody>
      </p:sp>
      <p:pic>
        <p:nvPicPr>
          <p:cNvPr id="4" name="Espaço Reservado para Conteúdo 3" descr="Texto, Carta&#10;&#10;Descrição gerada automaticamente">
            <a:extLst>
              <a:ext uri="{FF2B5EF4-FFF2-40B4-BE49-F238E27FC236}">
                <a16:creationId xmlns:a16="http://schemas.microsoft.com/office/drawing/2014/main" id="{481ABE64-D792-4FB8-B838-25218B434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742" y="1568870"/>
            <a:ext cx="5654663" cy="3647257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31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746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4B5872-AC86-CD85-CC73-7B81839E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950173" cy="1455091"/>
          </a:xfrm>
        </p:spPr>
        <p:txBody>
          <a:bodyPr>
            <a:normAutofit/>
          </a:bodyPr>
          <a:lstStyle/>
          <a:p>
            <a:r>
              <a:rPr lang="pt-BR" dirty="0"/>
              <a:t>3. Desenvolvimento do sistema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A46AB0-FDA8-3534-CE48-92BB3495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3375161"/>
            <a:ext cx="4950173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/>
              <a:t>Classe </a:t>
            </a:r>
            <a:r>
              <a:rPr lang="en-US" dirty="0" err="1"/>
              <a:t>AgendamentoDAO</a:t>
            </a:r>
          </a:p>
        </p:txBody>
      </p: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55745B5-7CAA-A11F-C700-9DF553843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92" r="29954"/>
          <a:stretch/>
        </p:blipFill>
        <p:spPr>
          <a:xfrm>
            <a:off x="5828784" y="544721"/>
            <a:ext cx="5819090" cy="564824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15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D1F76F-3D39-57A6-970D-715ECB8A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2"/>
            <a:ext cx="5512288" cy="1739355"/>
          </a:xfrm>
        </p:spPr>
        <p:txBody>
          <a:bodyPr anchor="t"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3. Desenvolvimento do sistema</a:t>
            </a:r>
            <a:endParaRPr lang="pt-BR" dirty="0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A69F2F-DA4C-B64A-1E59-4B8468B98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787" y="1375121"/>
            <a:ext cx="4159233" cy="1396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/>
              <a:t>Classe </a:t>
            </a:r>
            <a:r>
              <a:rPr lang="en-US" dirty="0" err="1"/>
              <a:t>AgendamentoDAO</a:t>
            </a:r>
          </a:p>
        </p:txBody>
      </p: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15E0EEC-5E3E-6731-E08E-EFBDE62EF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1" b="29309"/>
          <a:stretch/>
        </p:blipFill>
        <p:spPr>
          <a:xfrm>
            <a:off x="20" y="2865265"/>
            <a:ext cx="12191980" cy="39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4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30BF4C-9E3B-22AA-4E8F-434E6128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3. Desenvolvimento do sistema</a:t>
            </a:r>
            <a:endParaRPr lang="pt-B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BC9FD9-C27F-DCF0-4915-F064BBD3A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800974"/>
            <a:ext cx="4767930" cy="2745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/>
              <a:t>Classe Main</a:t>
            </a:r>
          </a:p>
        </p:txBody>
      </p: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563A0AB-44C8-06BD-E206-800B38724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69" r="29381" b="1"/>
          <a:stretch/>
        </p:blipFill>
        <p:spPr>
          <a:xfrm>
            <a:off x="5615400" y="492099"/>
            <a:ext cx="5654663" cy="5654663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4951350"/>
            <a:ext cx="4292956" cy="1927671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89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E8907F-DEF8-07F4-4F7E-11ECD8FD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3. Desenvolvimento do sistema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A902F9-577F-F365-1D1B-BB7974B7C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800974"/>
            <a:ext cx="4767930" cy="2745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/>
              <a:t>Teste de </a:t>
            </a:r>
            <a:r>
              <a:rPr lang="en-US" dirty="0" err="1"/>
              <a:t>funcionamento</a:t>
            </a:r>
            <a:r>
              <a:rPr lang="en-US" dirty="0"/>
              <a:t> do </a:t>
            </a:r>
            <a:r>
              <a:rPr lang="en-US" dirty="0" err="1"/>
              <a:t>programa</a:t>
            </a:r>
          </a:p>
        </p:txBody>
      </p: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0607A42-8100-03AF-76E0-6D5DAE7CC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5" r="39815" b="1"/>
          <a:stretch/>
        </p:blipFill>
        <p:spPr>
          <a:xfrm>
            <a:off x="5980742" y="565167"/>
            <a:ext cx="5654663" cy="5654663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4951350"/>
            <a:ext cx="4292956" cy="1927671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367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FE2DC8-DCBF-60C0-29F7-8461E1A0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3. Desenvolvimento do sistema</a:t>
            </a:r>
            <a:endParaRPr lang="pt-B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2D8783-0CC2-3B9F-D4C5-0BD42B85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800974"/>
            <a:ext cx="4767930" cy="2745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 err="1"/>
              <a:t>Demonstração</a:t>
            </a:r>
            <a:r>
              <a:rPr lang="en-US" dirty="0"/>
              <a:t> do Banco de Dados </a:t>
            </a:r>
            <a:r>
              <a:rPr lang="en-US" dirty="0" err="1"/>
              <a:t>configurado</a:t>
            </a:r>
          </a:p>
        </p:txBody>
      </p: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09D49D5-D5D0-0325-326C-C7F36CA54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750" b="1"/>
          <a:stretch/>
        </p:blipFill>
        <p:spPr>
          <a:xfrm>
            <a:off x="5980742" y="565167"/>
            <a:ext cx="5654663" cy="5654663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4951350"/>
            <a:ext cx="4292956" cy="1927671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568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E655D-8DA3-8A02-E458-E20BE434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A484A7-E04A-1E6A-E928-DC316C6F7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1961"/>
            <a:ext cx="10077557" cy="3549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pt-BR" dirty="0"/>
              <a:t>Conclusão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pt-BR" dirty="0"/>
              <a:t>Espaço para retirada de dúvidas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endParaRPr lang="pt-BR" dirty="0"/>
          </a:p>
          <a:p>
            <a:r>
              <a:rPr lang="pt-BR" dirty="0"/>
              <a:t>                                                   Integrantes do grupo: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endParaRPr lang="pt-BR" dirty="0"/>
          </a:p>
          <a:p>
            <a:pPr algn="ctr">
              <a:buChar char="•"/>
            </a:pPr>
            <a:r>
              <a:rPr lang="pt-BR" sz="1200" b="1" dirty="0">
                <a:latin typeface="Calibri"/>
                <a:ea typeface="Calibri"/>
                <a:cs typeface="Calibri"/>
              </a:rPr>
              <a:t>Bernardo Andrade da Costa</a:t>
            </a:r>
            <a:endParaRPr lang="pt-BR" sz="1200" dirty="0">
              <a:latin typeface="Calibri"/>
              <a:ea typeface="Calibri"/>
              <a:cs typeface="Calibri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1200" b="1" dirty="0">
                <a:latin typeface="Calibri"/>
                <a:ea typeface="Calibri"/>
                <a:cs typeface="Calibri"/>
              </a:rPr>
              <a:t>Felippe Pereira Maciel</a:t>
            </a:r>
            <a:endParaRPr lang="pt-BR" sz="1200" dirty="0">
              <a:latin typeface="Calibri"/>
              <a:ea typeface="Calibri"/>
              <a:cs typeface="Calibri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1200" b="1" dirty="0">
                <a:latin typeface="Calibri"/>
                <a:ea typeface="Calibri"/>
                <a:cs typeface="Calibri"/>
              </a:rPr>
              <a:t>Matheus Rocha de Oliveira</a:t>
            </a:r>
            <a:endParaRPr lang="pt-BR" sz="1200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9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RocaVTI</vt:lpstr>
      <vt:lpstr>Sistema de agendamento para serviços de limpeza</vt:lpstr>
      <vt:lpstr>Partes interessadas</vt:lpstr>
      <vt:lpstr>2. Problemática e objetivos</vt:lpstr>
      <vt:lpstr>3. Desenvolvimento do sistema</vt:lpstr>
      <vt:lpstr>3. Desenvolvimento do sistema</vt:lpstr>
      <vt:lpstr>3. Desenvolvimento do sistema</vt:lpstr>
      <vt:lpstr>3. Desenvolvimento do sistema</vt:lpstr>
      <vt:lpstr>3. Desenvolvimento do sistema</vt:lpstr>
      <vt:lpstr>4. Considerações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116</cp:revision>
  <dcterms:created xsi:type="dcterms:W3CDTF">2024-06-10T13:55:30Z</dcterms:created>
  <dcterms:modified xsi:type="dcterms:W3CDTF">2024-06-10T17:03:47Z</dcterms:modified>
</cp:coreProperties>
</file>