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81AB-6AC0-496C-8B6B-21D7B2A67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AAA3F-8E5C-46E4-AA38-A96DD7EE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860B-0FCE-4B53-A13F-F7DC9C16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DC52-BA1A-4F90-9B1E-C1A506E5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07BD-8A7A-49F7-BA13-BFEB2E84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82BA-A89A-4ADA-8B48-19EFA9F9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7BEAE-328B-4F5B-9F0D-034819FD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2ED5-0D69-4FF4-BCB8-2DD7E962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98FB-C11B-4920-87CB-332901CA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8174-75C4-4A45-915D-42C770D2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F6ADA-C9F8-44FF-B0B9-ABB962C3C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4D6A-B0BA-4D33-87FB-6FAE2586A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AB37-AA8E-4838-854D-7B46E81E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A8A-686C-488E-9242-00814A74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7551-E3F7-45A7-B6C6-46DB980E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C0B4-6745-477E-8BAC-8BE072DD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6CFB-47F7-4723-9E9B-57878499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1AD4-D41D-4959-8066-8B4720D0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71F9-AD38-49BB-AAA3-858C8B06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C39A-F408-4D6B-8780-036A81C8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F7B2-7BB9-43D2-9806-7633A16E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3A48-6CE6-4F86-A098-CCD9DB3E4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6A47-90DA-4BF1-8FFF-6838A6EA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A509-7E5A-40B0-858F-15399EDA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DC90E-C309-49D3-8C8B-80BFE82C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3FE8-E0E0-4B71-B44D-A58AA6F0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093B-A483-496E-98FB-16039747E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5365E-00B6-46BA-928D-F1E9DD01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A11E7-6B58-48EA-AA89-A7DD5DDA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33A6-8686-468B-AEFD-098BF1BA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CC87-EC10-496C-A433-E2F49E47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A47-C902-4058-AEC7-CBC31A0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4527-76F6-40F3-8C26-D60AF32F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0C80F-92CF-4515-8F7D-E722345E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2A13E-ABC2-49BE-9226-EF0EB07F1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9F923-934D-4FE9-97B5-B57B90CB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204AA-2DFD-4D6C-B346-12EF9F70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3D8AE-689D-44C0-AC4F-E0A0B457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BFB21-F3C5-44CB-9ACD-EBDDD87E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31DD-5DE8-47DD-AA3A-DB1FA63A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1DC8B-90EB-4655-B355-A21AFD7B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008B2-AABF-477F-B2AE-38384D96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B9FE5-CA0F-4897-B5B6-B72E239E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BAEDE-65A3-46F7-BA41-747E79AF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BE933-92F5-452C-84F8-C66689E7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2594B-AFD8-48A2-9C39-9A8DAB04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5A59-5429-4C38-89E8-509BAB3C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78AE-0893-4D79-A2DE-2E1DE55E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68F4-CD38-436A-8020-8407CC3F5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C6312-89C2-4857-B51C-B2496D60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7B2FE-51BC-45D0-9FFF-D090788D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B0CCE-BA3D-43FF-BF0B-52333A09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9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E0B3-CC97-4C4C-9D3F-E50D8A4A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4334-1519-4EB5-A7D4-7F49862A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5AA75-E7BF-4C53-AC7E-B9C512B60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86039-5659-4674-BE1F-6035A17F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5B23-7FC8-4A5A-ADFD-84209E9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6293A-6C61-41D9-A283-DBBDF92C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DB6DA-F461-463E-AD52-FE3FB0B5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C51A2-550C-48F3-A544-7831AAEBD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30C9-8E95-4655-9048-1A8DD8059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3045-3C1C-48E9-B933-E16578FBF6D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0AA4-A037-432E-93DD-7B0E1827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43DB-E3F7-4CE5-AEE7-95ACDD937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6C09-48D9-9FBA-902C7EA1F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D02-9023-438C-BFA4-93B80AD41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50C47-F6CD-4FA3-9B84-F4C37D359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02BC-6042-416C-AFFF-9370997B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BAD0-AC70-4829-920A-587E3A82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Format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if I don’t want to return anything? Use the “void” type.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F4056-093F-4CDD-A1FE-04787869BF78}"/>
              </a:ext>
            </a:extLst>
          </p:cNvPr>
          <p:cNvSpPr txBox="1"/>
          <p:nvPr/>
        </p:nvSpPr>
        <p:spPr>
          <a:xfrm>
            <a:off x="1769362" y="2228671"/>
            <a:ext cx="4456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</a:t>
            </a:r>
            <a:r>
              <a:rPr lang="en-US" dirty="0" err="1"/>
              <a:t>myFunctionName</a:t>
            </a:r>
            <a:r>
              <a:rPr lang="en-US" dirty="0"/>
              <a:t>(type var1, type var2) {</a:t>
            </a:r>
          </a:p>
          <a:p>
            <a:r>
              <a:rPr lang="en-US" dirty="0"/>
              <a:t>	// do my thing</a:t>
            </a:r>
          </a:p>
          <a:p>
            <a:r>
              <a:rPr lang="en-US" dirty="0"/>
              <a:t> 	return something;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B8416-C71F-42B6-8835-EEBAEDAC60C9}"/>
              </a:ext>
            </a:extLst>
          </p:cNvPr>
          <p:cNvSpPr txBox="1"/>
          <p:nvPr/>
        </p:nvSpPr>
        <p:spPr>
          <a:xfrm>
            <a:off x="1704048" y="4202817"/>
            <a:ext cx="4437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myFunctionName</a:t>
            </a:r>
            <a:r>
              <a:rPr lang="en-US" dirty="0"/>
              <a:t>(type var1, type var2) {</a:t>
            </a:r>
          </a:p>
          <a:p>
            <a:r>
              <a:rPr lang="en-US" dirty="0"/>
              <a:t>	// do my thing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95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A0A3-CA15-4DCD-A7BB-D8C0538F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7BB0-DFA0-4EB1-9041-42730665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the main return an integer?</a:t>
            </a:r>
          </a:p>
          <a:p>
            <a:pPr lvl="1"/>
            <a:r>
              <a:rPr lang="en-US" dirty="0"/>
              <a:t>To tell the user if execution worked or not.</a:t>
            </a:r>
          </a:p>
          <a:p>
            <a:pPr lvl="2"/>
            <a:r>
              <a:rPr lang="en-US" dirty="0"/>
              <a:t>0 or EXIT_SUCCESS (constant defined in &lt;</a:t>
            </a:r>
            <a:r>
              <a:rPr lang="en-US" dirty="0" err="1"/>
              <a:t>cstdlib</a:t>
            </a:r>
            <a:r>
              <a:rPr lang="en-US" dirty="0"/>
              <a:t>&gt; – success</a:t>
            </a:r>
          </a:p>
          <a:p>
            <a:pPr lvl="2"/>
            <a:r>
              <a:rPr lang="en-US" dirty="0"/>
              <a:t>EXIT_FAILURE – failure</a:t>
            </a:r>
          </a:p>
        </p:txBody>
      </p:sp>
    </p:spTree>
    <p:extLst>
      <p:ext uri="{BB962C8B-B14F-4D97-AF65-F5344CB8AC3E}">
        <p14:creationId xmlns:p14="http://schemas.microsoft.com/office/powerpoint/2010/main" val="284852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463C-7935-4D43-A582-5843588F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Functions: Passing by value vs. 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BCBB-6098-4072-A642-995DB129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function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 addition(int a, int b) { return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a+b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 };</a:t>
            </a:r>
          </a:p>
          <a:p>
            <a:pPr lvl="1"/>
            <a:r>
              <a:rPr lang="en-US" dirty="0"/>
              <a:t>We call “addition(5, 3);” in the main.</a:t>
            </a:r>
          </a:p>
          <a:p>
            <a:pPr lvl="1"/>
            <a:r>
              <a:rPr lang="en-US" dirty="0"/>
              <a:t>integer blocks containing 5 and 3 are copied in memory so that </a:t>
            </a:r>
            <a:r>
              <a:rPr lang="en-US" dirty="0" err="1"/>
              <a:t>a+b</a:t>
            </a:r>
            <a:r>
              <a:rPr lang="en-US" dirty="0"/>
              <a:t> can be performed and returned.</a:t>
            </a:r>
          </a:p>
          <a:p>
            <a:pPr lvl="1"/>
            <a:r>
              <a:rPr lang="en-US" dirty="0"/>
              <a:t>Integer block containing </a:t>
            </a:r>
            <a:r>
              <a:rPr lang="en-US" dirty="0" err="1"/>
              <a:t>a+b</a:t>
            </a:r>
            <a:r>
              <a:rPr lang="en-US" dirty="0"/>
              <a:t> (8) is copied back to main.</a:t>
            </a:r>
          </a:p>
          <a:p>
            <a:pPr lvl="1"/>
            <a:r>
              <a:rPr lang="en-US" dirty="0"/>
              <a:t>For such a simple problem this copying is almost instantaneous, but for larger data it copying back and forth may take time.</a:t>
            </a:r>
          </a:p>
          <a:p>
            <a:r>
              <a:rPr lang="en-US" dirty="0"/>
              <a:t>Consider function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addition(int &amp;a, int &amp;b, int &amp;c) { c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a+b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 };</a:t>
            </a:r>
            <a:endParaRPr lang="en-US" dirty="0"/>
          </a:p>
          <a:p>
            <a:pPr lvl="1"/>
            <a:r>
              <a:rPr lang="en-US" dirty="0"/>
              <a:t>Now memory addresses of a, b and c will be copied into the function.</a:t>
            </a:r>
          </a:p>
          <a:p>
            <a:pPr lvl="1"/>
            <a:r>
              <a:rPr lang="en-US" dirty="0"/>
              <a:t>Instead of returning int 8, the result will be stored in the memory address of c. </a:t>
            </a:r>
          </a:p>
          <a:p>
            <a:pPr lvl="1"/>
            <a:r>
              <a:rPr lang="en-US" dirty="0"/>
              <a:t>Time savings!</a:t>
            </a:r>
          </a:p>
          <a:p>
            <a:r>
              <a:rPr lang="en-US" dirty="0"/>
              <a:t>Difference between using passing my reference and pointers. </a:t>
            </a:r>
          </a:p>
        </p:txBody>
      </p:sp>
    </p:spTree>
    <p:extLst>
      <p:ext uri="{BB962C8B-B14F-4D97-AF65-F5344CB8AC3E}">
        <p14:creationId xmlns:p14="http://schemas.microsoft.com/office/powerpoint/2010/main" val="114685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248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Functions</vt:lpstr>
      <vt:lpstr>Functions</vt:lpstr>
      <vt:lpstr>Functions: Passing by value vs. passing by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Trindade</dc:creator>
  <cp:lastModifiedBy>Bernardo Trindade</cp:lastModifiedBy>
  <cp:revision>4</cp:revision>
  <dcterms:created xsi:type="dcterms:W3CDTF">2018-08-01T13:00:12Z</dcterms:created>
  <dcterms:modified xsi:type="dcterms:W3CDTF">2018-08-02T16:32:10Z</dcterms:modified>
</cp:coreProperties>
</file>