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8e2cb2f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8e2cb2f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8e2cb2f3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8e2cb2f3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8e2cb2f3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8e2cb2f3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8e2cb2f3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8e2cb2f3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8e2cb2f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8e2cb2f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8e2cb2f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8e2cb2f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8e2cb2f3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8e2cb2f3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e2cb2f3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e2cb2f3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8e2cb2f3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8e2cb2f3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8e2cb2f3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8e2cb2f3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8ed4912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8ed4912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8e2cb2f3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8e2cb2f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Understanding</a:t>
            </a:r>
            <a:r>
              <a:rPr lang="pt-PT"/>
              <a:t> Sign-language with Neural Networks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Hugo Domingos 98502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Bernardo Falé 93331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 2 - Training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Data </a:t>
            </a:r>
            <a:r>
              <a:rPr lang="pt-PT"/>
              <a:t>splitting</a:t>
            </a:r>
            <a:r>
              <a:rPr lang="pt-PT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Train, Validation,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Mini-batch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Batch size: 10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Epochs: 40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Early Stop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Stops training when Loss on validation data stops decreasing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Adaptive Learning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Starting at 0.001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Reduces by half when detects plateau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Cost function: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Categorical </a:t>
            </a:r>
            <a:r>
              <a:rPr lang="pt-PT"/>
              <a:t>cross entropy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607350" y="117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 2 - Results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06525" y="2040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Loss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Train: 7.57 e-05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Validation: 0.0420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Train: 100%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Validation: 98.5%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Test: 97.9 %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534" y="1946425"/>
            <a:ext cx="285834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875" y="1915388"/>
            <a:ext cx="2969203" cy="23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607350" y="117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 2 - Results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06525" y="2040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Loss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Train: 7.57 e-05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Validation: 0.0420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Train: 100%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Validation: 98.5%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Test: 97.9 %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125" y="1695621"/>
            <a:ext cx="3427300" cy="295056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Complexity of models in Neural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Convolutional Neural Networks are well suited for image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Data augmentation help us achieving better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Trade-off between accuracy and training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Mini-batch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Feature selection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Motivation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Sign language is the primary mode of communication for millions of people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Understanding sign-language is not a universal skill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B</a:t>
            </a:r>
            <a:r>
              <a:rPr lang="pt-PT"/>
              <a:t>uilding a system that recognizes hand gestures and sign language can be very useful to facilitate the communication between </a:t>
            </a:r>
            <a:r>
              <a:rPr lang="pt-PT"/>
              <a:t>speech-able and speech impaired people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Data-set explanation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2062 images of sign-language digits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Image size: 64x64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Color space: Grayscale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Number of classes: 10 (Digits: 0-9)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925" y="1853850"/>
            <a:ext cx="31051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pre-processing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Data augmentation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Increase training set by 300%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Apply</a:t>
            </a:r>
            <a:r>
              <a:rPr lang="pt-PT"/>
              <a:t> small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Feature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PCA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Normalization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Z-score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000" y="1586413"/>
            <a:ext cx="4476750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 1 - Architecture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285050"/>
            <a:ext cx="31945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29450" y="2353825"/>
            <a:ext cx="35010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 number of features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 number of hidden units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One-hot encoding of the output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Sigmoid activation function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 1 - Training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Fed the data set as whole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Splitted the data set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80% for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20% for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Feature selection - PCA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Normalization - Z-Score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Random weight initialization - Xavier initialization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 1 - Results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800" y="2024175"/>
            <a:ext cx="3502399" cy="265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 1 - Results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853850"/>
            <a:ext cx="3384499" cy="287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790525" y="2494750"/>
            <a:ext cx="39219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 - 65%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Testing - 64%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7650" y="124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 2 - Architecture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133600" y="717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Convolutional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32/64 7x7 filters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Activation function: ReLU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Max Polling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2x2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Dense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Activation function: ReLU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Output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Activation function: Softmax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10 classes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3975"/>
            <a:ext cx="7068548" cy="32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