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9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E8AD2-EF8A-4059-87F4-618379EBF95B}" type="doc">
      <dgm:prSet loTypeId="urn:microsoft.com/office/officeart/2005/8/layout/cycle7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E2564CB-A572-480C-A6D2-7171F6D3B9EE}">
      <dgm:prSet phldrT="[Texto]"/>
      <dgm:spPr/>
      <dgm:t>
        <a:bodyPr/>
        <a:lstStyle/>
        <a:p>
          <a:r>
            <a:rPr lang="pt-BR" dirty="0" smtClean="0"/>
            <a:t>Explore Data</a:t>
          </a:r>
          <a:endParaRPr lang="en-US" dirty="0"/>
        </a:p>
      </dgm:t>
    </dgm:pt>
    <dgm:pt modelId="{1FE3F916-16FF-4DDC-AD1B-85A2597BE137}" type="parTrans" cxnId="{F268CC1D-E562-40C1-AAE2-2B35845D0BFB}">
      <dgm:prSet/>
      <dgm:spPr/>
      <dgm:t>
        <a:bodyPr/>
        <a:lstStyle/>
        <a:p>
          <a:endParaRPr lang="en-US"/>
        </a:p>
      </dgm:t>
    </dgm:pt>
    <dgm:pt modelId="{64D3F442-9EAA-4185-BFCF-5AD0A63C1838}" type="sibTrans" cxnId="{F268CC1D-E562-40C1-AAE2-2B35845D0BFB}">
      <dgm:prSet/>
      <dgm:spPr/>
      <dgm:t>
        <a:bodyPr/>
        <a:lstStyle/>
        <a:p>
          <a:endParaRPr lang="en-US"/>
        </a:p>
      </dgm:t>
    </dgm:pt>
    <dgm:pt modelId="{E7E01157-BA58-4976-BAA2-5E2079A0C3C4}">
      <dgm:prSet phldrT="[Texto]"/>
      <dgm:spPr/>
      <dgm:t>
        <a:bodyPr/>
        <a:lstStyle/>
        <a:p>
          <a:r>
            <a:rPr lang="pt-BR" dirty="0" err="1" smtClean="0"/>
            <a:t>Variable</a:t>
          </a:r>
          <a:r>
            <a:rPr lang="pt-BR" dirty="0" smtClean="0"/>
            <a:t> </a:t>
          </a:r>
          <a:r>
            <a:rPr lang="pt-BR" dirty="0" err="1" smtClean="0"/>
            <a:t>Statistics</a:t>
          </a:r>
          <a:endParaRPr lang="en-US" dirty="0"/>
        </a:p>
      </dgm:t>
    </dgm:pt>
    <dgm:pt modelId="{25543444-204D-45CB-86B0-12DC41369651}" type="parTrans" cxnId="{1867F0A6-14A1-4648-9CB8-C18CE88E0A12}">
      <dgm:prSet/>
      <dgm:spPr/>
      <dgm:t>
        <a:bodyPr/>
        <a:lstStyle/>
        <a:p>
          <a:endParaRPr lang="en-US"/>
        </a:p>
      </dgm:t>
    </dgm:pt>
    <dgm:pt modelId="{1AA4BA5B-19CD-4261-B331-C00727A445C3}" type="sibTrans" cxnId="{1867F0A6-14A1-4648-9CB8-C18CE88E0A12}">
      <dgm:prSet/>
      <dgm:spPr/>
      <dgm:t>
        <a:bodyPr/>
        <a:lstStyle/>
        <a:p>
          <a:endParaRPr lang="en-US"/>
        </a:p>
      </dgm:t>
    </dgm:pt>
    <dgm:pt modelId="{95570E3D-BAD1-4897-A640-0337C15A485E}">
      <dgm:prSet phldrT="[Texto]"/>
      <dgm:spPr/>
      <dgm:t>
        <a:bodyPr/>
        <a:lstStyle/>
        <a:p>
          <a:r>
            <a:rPr lang="pt-BR" dirty="0" smtClean="0"/>
            <a:t>Prepare Data</a:t>
          </a:r>
          <a:endParaRPr lang="en-US" dirty="0"/>
        </a:p>
      </dgm:t>
    </dgm:pt>
    <dgm:pt modelId="{EAD5CD94-9572-4B1B-BC7F-AF8115036868}" type="parTrans" cxnId="{AD3B5E13-803E-42C2-8301-26C16DD54D8D}">
      <dgm:prSet/>
      <dgm:spPr/>
      <dgm:t>
        <a:bodyPr/>
        <a:lstStyle/>
        <a:p>
          <a:endParaRPr lang="en-US"/>
        </a:p>
      </dgm:t>
    </dgm:pt>
    <dgm:pt modelId="{43EC2059-BC11-436B-A581-6CFE70EFA9CE}" type="sibTrans" cxnId="{AD3B5E13-803E-42C2-8301-26C16DD54D8D}">
      <dgm:prSet/>
      <dgm:spPr/>
      <dgm:t>
        <a:bodyPr/>
        <a:lstStyle/>
        <a:p>
          <a:endParaRPr lang="en-US"/>
        </a:p>
      </dgm:t>
    </dgm:pt>
    <dgm:pt modelId="{8BFA78C4-54E8-4A7D-8061-04BB2FEA4AEF}">
      <dgm:prSet phldrT="[Texto]"/>
      <dgm:spPr/>
      <dgm:t>
        <a:bodyPr/>
        <a:lstStyle/>
        <a:p>
          <a:r>
            <a:rPr lang="pt-BR" dirty="0" err="1" smtClean="0"/>
            <a:t>Train</a:t>
          </a:r>
          <a:r>
            <a:rPr lang="pt-BR" dirty="0" smtClean="0"/>
            <a:t> </a:t>
          </a:r>
          <a:r>
            <a:rPr lang="pt-BR" dirty="0" err="1" smtClean="0"/>
            <a:t>Model</a:t>
          </a:r>
          <a:endParaRPr lang="en-US" dirty="0"/>
        </a:p>
      </dgm:t>
    </dgm:pt>
    <dgm:pt modelId="{5891EBC9-C0AE-494F-B645-CEDEC0831F90}" type="parTrans" cxnId="{2A7272D8-7139-4619-9583-911BF73D23A0}">
      <dgm:prSet/>
      <dgm:spPr/>
      <dgm:t>
        <a:bodyPr/>
        <a:lstStyle/>
        <a:p>
          <a:endParaRPr lang="en-US"/>
        </a:p>
      </dgm:t>
    </dgm:pt>
    <dgm:pt modelId="{0FD6DC6F-E2E7-4182-AA06-883B4A8E988F}" type="sibTrans" cxnId="{2A7272D8-7139-4619-9583-911BF73D23A0}">
      <dgm:prSet/>
      <dgm:spPr/>
      <dgm:t>
        <a:bodyPr/>
        <a:lstStyle/>
        <a:p>
          <a:endParaRPr lang="en-US"/>
        </a:p>
      </dgm:t>
    </dgm:pt>
    <dgm:pt modelId="{1AAB7CF2-570A-4DC6-8142-8A84DAD907DF}">
      <dgm:prSet phldrT="[Texto]"/>
      <dgm:spPr/>
      <dgm:t>
        <a:bodyPr/>
        <a:lstStyle/>
        <a:p>
          <a:r>
            <a:rPr lang="pt-BR" dirty="0" err="1" smtClean="0"/>
            <a:t>Model</a:t>
          </a:r>
          <a:r>
            <a:rPr lang="pt-BR" dirty="0" smtClean="0"/>
            <a:t> </a:t>
          </a:r>
          <a:r>
            <a:rPr lang="pt-BR" dirty="0" err="1" smtClean="0"/>
            <a:t>tuning</a:t>
          </a:r>
          <a:endParaRPr lang="en-US" dirty="0"/>
        </a:p>
      </dgm:t>
    </dgm:pt>
    <dgm:pt modelId="{D60DB7CA-322E-46F2-973E-47B25E658C5C}" type="parTrans" cxnId="{D9A98FEA-9F98-4EB7-B0FE-6879B75ADA4B}">
      <dgm:prSet/>
      <dgm:spPr/>
      <dgm:t>
        <a:bodyPr/>
        <a:lstStyle/>
        <a:p>
          <a:endParaRPr lang="en-US"/>
        </a:p>
      </dgm:t>
    </dgm:pt>
    <dgm:pt modelId="{E4637E7E-7866-497C-8929-515F0F5C2CCE}" type="sibTrans" cxnId="{D9A98FEA-9F98-4EB7-B0FE-6879B75ADA4B}">
      <dgm:prSet/>
      <dgm:spPr/>
      <dgm:t>
        <a:bodyPr/>
        <a:lstStyle/>
        <a:p>
          <a:endParaRPr lang="en-US"/>
        </a:p>
      </dgm:t>
    </dgm:pt>
    <dgm:pt modelId="{E923D34E-CC65-4259-A1B6-7D1E788A37DF}">
      <dgm:prSet phldrT="[Texto]"/>
      <dgm:spPr/>
      <dgm:t>
        <a:bodyPr/>
        <a:lstStyle/>
        <a:p>
          <a:r>
            <a:rPr lang="pt-BR" dirty="0" err="1" smtClean="0"/>
            <a:t>Interpret</a:t>
          </a:r>
          <a:r>
            <a:rPr lang="pt-BR" dirty="0" smtClean="0"/>
            <a:t> </a:t>
          </a:r>
          <a:r>
            <a:rPr lang="pt-BR" dirty="0" err="1" smtClean="0"/>
            <a:t>Results</a:t>
          </a:r>
          <a:endParaRPr lang="en-US" dirty="0"/>
        </a:p>
      </dgm:t>
    </dgm:pt>
    <dgm:pt modelId="{4F30B02B-CED7-4864-958A-B5108E2FF673}" type="parTrans" cxnId="{C24AEF8E-A662-479A-BA73-DED02DD04D0D}">
      <dgm:prSet/>
      <dgm:spPr/>
      <dgm:t>
        <a:bodyPr/>
        <a:lstStyle/>
        <a:p>
          <a:endParaRPr lang="en-US"/>
        </a:p>
      </dgm:t>
    </dgm:pt>
    <dgm:pt modelId="{AE8606E5-9FF1-4140-966A-947A95AAE1E3}" type="sibTrans" cxnId="{C24AEF8E-A662-479A-BA73-DED02DD04D0D}">
      <dgm:prSet/>
      <dgm:spPr/>
      <dgm:t>
        <a:bodyPr/>
        <a:lstStyle/>
        <a:p>
          <a:endParaRPr lang="en-US"/>
        </a:p>
      </dgm:t>
    </dgm:pt>
    <dgm:pt modelId="{379593D7-B45E-4C92-B306-D48C3A2A2B5D}">
      <dgm:prSet phldrT="[Texto]"/>
      <dgm:spPr/>
      <dgm:t>
        <a:bodyPr/>
        <a:lstStyle/>
        <a:p>
          <a:r>
            <a:rPr lang="pt-BR" dirty="0" err="1" smtClean="0"/>
            <a:t>Feature</a:t>
          </a:r>
          <a:r>
            <a:rPr lang="pt-BR" dirty="0" smtClean="0"/>
            <a:t> </a:t>
          </a:r>
          <a:r>
            <a:rPr lang="pt-BR" dirty="0" err="1" smtClean="0"/>
            <a:t>Engineering</a:t>
          </a:r>
          <a:endParaRPr lang="en-US" dirty="0"/>
        </a:p>
      </dgm:t>
    </dgm:pt>
    <dgm:pt modelId="{4239C7D2-0544-41EB-9D3F-0FCCEA25196D}" type="parTrans" cxnId="{D03B1F4D-2726-4ECC-95F4-D557A25C065F}">
      <dgm:prSet/>
      <dgm:spPr/>
      <dgm:t>
        <a:bodyPr/>
        <a:lstStyle/>
        <a:p>
          <a:endParaRPr lang="en-US"/>
        </a:p>
      </dgm:t>
    </dgm:pt>
    <dgm:pt modelId="{C4CD54D2-4BEF-4C50-9CA1-9539AAB7B34F}" type="sibTrans" cxnId="{D03B1F4D-2726-4ECC-95F4-D557A25C065F}">
      <dgm:prSet/>
      <dgm:spPr/>
      <dgm:t>
        <a:bodyPr/>
        <a:lstStyle/>
        <a:p>
          <a:endParaRPr lang="en-US"/>
        </a:p>
      </dgm:t>
    </dgm:pt>
    <dgm:pt modelId="{08093CD8-BB53-4E56-AA65-62E417D7E62F}">
      <dgm:prSet phldrT="[Texto]"/>
      <dgm:spPr/>
      <dgm:t>
        <a:bodyPr/>
        <a:lstStyle/>
        <a:p>
          <a:r>
            <a:rPr lang="pt-BR" dirty="0" smtClean="0"/>
            <a:t>EDA</a:t>
          </a:r>
          <a:endParaRPr lang="en-US" dirty="0"/>
        </a:p>
      </dgm:t>
    </dgm:pt>
    <dgm:pt modelId="{A05E514E-F411-4CA9-AE5E-53C08827F47D}" type="parTrans" cxnId="{25FCA2EC-B1DC-4EC4-A2AF-CA003243FABC}">
      <dgm:prSet/>
      <dgm:spPr/>
      <dgm:t>
        <a:bodyPr/>
        <a:lstStyle/>
        <a:p>
          <a:endParaRPr lang="en-US"/>
        </a:p>
      </dgm:t>
    </dgm:pt>
    <dgm:pt modelId="{0A77400D-02E1-4271-B0A8-97418A8F5C4C}" type="sibTrans" cxnId="{25FCA2EC-B1DC-4EC4-A2AF-CA003243FABC}">
      <dgm:prSet/>
      <dgm:spPr/>
      <dgm:t>
        <a:bodyPr/>
        <a:lstStyle/>
        <a:p>
          <a:endParaRPr lang="en-US"/>
        </a:p>
      </dgm:t>
    </dgm:pt>
    <dgm:pt modelId="{FC215E89-F2CE-47E1-813F-03E1D670885F}">
      <dgm:prSet phldrT="[Texto]"/>
      <dgm:spPr/>
      <dgm:t>
        <a:bodyPr/>
        <a:lstStyle/>
        <a:p>
          <a:r>
            <a:rPr lang="pt-BR" dirty="0" smtClean="0"/>
            <a:t>Data pipeline</a:t>
          </a:r>
          <a:endParaRPr lang="en-US" dirty="0"/>
        </a:p>
      </dgm:t>
    </dgm:pt>
    <dgm:pt modelId="{BB8AFC90-87A7-4781-A4F1-6E07166CCD7F}" type="parTrans" cxnId="{CDB8FA5D-3B52-4F6D-A0AF-9C88A4121BB0}">
      <dgm:prSet/>
      <dgm:spPr/>
      <dgm:t>
        <a:bodyPr/>
        <a:lstStyle/>
        <a:p>
          <a:endParaRPr lang="en-US"/>
        </a:p>
      </dgm:t>
    </dgm:pt>
    <dgm:pt modelId="{1F322884-264C-4A94-80E5-16FCE22FB31A}" type="sibTrans" cxnId="{CDB8FA5D-3B52-4F6D-A0AF-9C88A4121BB0}">
      <dgm:prSet/>
      <dgm:spPr/>
      <dgm:t>
        <a:bodyPr/>
        <a:lstStyle/>
        <a:p>
          <a:endParaRPr lang="en-US"/>
        </a:p>
      </dgm:t>
    </dgm:pt>
    <dgm:pt modelId="{142120C4-4C0C-4D20-89C6-EFFB46915FA0}">
      <dgm:prSet phldrT="[Texto]"/>
      <dgm:spPr/>
      <dgm:t>
        <a:bodyPr/>
        <a:lstStyle/>
        <a:p>
          <a:r>
            <a:rPr lang="en-US" dirty="0" smtClean="0"/>
            <a:t>Feature importance</a:t>
          </a:r>
          <a:endParaRPr lang="en-US" dirty="0"/>
        </a:p>
      </dgm:t>
    </dgm:pt>
    <dgm:pt modelId="{B6D41357-74CE-42E3-B62F-FA0C518BFB6D}" type="parTrans" cxnId="{56A2ADF2-4ECA-4BD9-948D-BC526F6CE444}">
      <dgm:prSet/>
      <dgm:spPr/>
      <dgm:t>
        <a:bodyPr/>
        <a:lstStyle/>
        <a:p>
          <a:endParaRPr lang="en-US"/>
        </a:p>
      </dgm:t>
    </dgm:pt>
    <dgm:pt modelId="{D853626D-EE34-47AE-BF81-420C839D190E}" type="sibTrans" cxnId="{56A2ADF2-4ECA-4BD9-948D-BC526F6CE444}">
      <dgm:prSet/>
      <dgm:spPr/>
      <dgm:t>
        <a:bodyPr/>
        <a:lstStyle/>
        <a:p>
          <a:endParaRPr lang="en-US"/>
        </a:p>
      </dgm:t>
    </dgm:pt>
    <dgm:pt modelId="{463CA897-39D2-4DB3-918D-3EE9784B2C7A}">
      <dgm:prSet phldrT="[Texto]"/>
      <dgm:spPr/>
      <dgm:t>
        <a:bodyPr/>
        <a:lstStyle/>
        <a:p>
          <a:r>
            <a:rPr lang="en-US" dirty="0" smtClean="0"/>
            <a:t>Predictions</a:t>
          </a:r>
          <a:endParaRPr lang="en-US" dirty="0"/>
        </a:p>
      </dgm:t>
    </dgm:pt>
    <dgm:pt modelId="{3E503A3E-76FB-4A7E-AA59-08648BF28FB1}" type="parTrans" cxnId="{65ABE43F-E39F-4FD8-9E7E-F19A3CFA11FA}">
      <dgm:prSet/>
      <dgm:spPr/>
      <dgm:t>
        <a:bodyPr/>
        <a:lstStyle/>
        <a:p>
          <a:endParaRPr lang="en-US"/>
        </a:p>
      </dgm:t>
    </dgm:pt>
    <dgm:pt modelId="{77843A19-3BE2-48A5-948F-F170EF22C870}" type="sibTrans" cxnId="{65ABE43F-E39F-4FD8-9E7E-F19A3CFA11FA}">
      <dgm:prSet/>
      <dgm:spPr/>
      <dgm:t>
        <a:bodyPr/>
        <a:lstStyle/>
        <a:p>
          <a:endParaRPr lang="en-US"/>
        </a:p>
      </dgm:t>
    </dgm:pt>
    <dgm:pt modelId="{6312F1E1-C9DB-4548-8627-A5F555752249}">
      <dgm:prSet phldrT="[Texto]"/>
      <dgm:spPr/>
      <dgm:t>
        <a:bodyPr/>
        <a:lstStyle/>
        <a:p>
          <a:r>
            <a:rPr lang="pt-BR" dirty="0" smtClean="0"/>
            <a:t>Test performance</a:t>
          </a:r>
          <a:endParaRPr lang="en-US" dirty="0"/>
        </a:p>
      </dgm:t>
    </dgm:pt>
    <dgm:pt modelId="{B06F10E8-12B7-46C5-BEA7-BA51C14EA895}" type="parTrans" cxnId="{E5F3ED9A-6930-41EB-ADEB-999BAEB8471A}">
      <dgm:prSet/>
      <dgm:spPr/>
      <dgm:t>
        <a:bodyPr/>
        <a:lstStyle/>
        <a:p>
          <a:endParaRPr lang="en-US"/>
        </a:p>
      </dgm:t>
    </dgm:pt>
    <dgm:pt modelId="{A15FAA8F-90F7-4F8A-A90E-ADBEA48B5B5C}" type="sibTrans" cxnId="{E5F3ED9A-6930-41EB-ADEB-999BAEB8471A}">
      <dgm:prSet/>
      <dgm:spPr/>
      <dgm:t>
        <a:bodyPr/>
        <a:lstStyle/>
        <a:p>
          <a:endParaRPr lang="en-US"/>
        </a:p>
      </dgm:t>
    </dgm:pt>
    <dgm:pt modelId="{41CBCD66-782A-4C5E-8DC5-02F9E3413553}" type="pres">
      <dgm:prSet presAssocID="{ACDE8AD2-EF8A-4059-87F4-618379EBF95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F68FA6-D138-4F55-8288-62B8056B2259}" type="pres">
      <dgm:prSet presAssocID="{CE2564CB-A572-480C-A6D2-7171F6D3B9E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08D1B-D859-48BD-B9EB-B7FA30AD8CA6}" type="pres">
      <dgm:prSet presAssocID="{64D3F442-9EAA-4185-BFCF-5AD0A63C183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4DFD0C0-B8CB-4865-A582-9711E202E436}" type="pres">
      <dgm:prSet presAssocID="{64D3F442-9EAA-4185-BFCF-5AD0A63C183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B74925F-2A4B-4F06-8189-CB4BDF57C376}" type="pres">
      <dgm:prSet presAssocID="{95570E3D-BAD1-4897-A640-0337C15A485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FFCEFF-B40A-4FCA-A26A-64B4DB604E70}" type="pres">
      <dgm:prSet presAssocID="{43EC2059-BC11-436B-A581-6CFE70EFA9C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79B2A45-D3E3-4303-93CF-3A5B244B42CC}" type="pres">
      <dgm:prSet presAssocID="{43EC2059-BC11-436B-A581-6CFE70EFA9C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4119610-F63F-4AAF-902B-765141FD77FF}" type="pres">
      <dgm:prSet presAssocID="{8BFA78C4-54E8-4A7D-8061-04BB2FEA4A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B2517-B90C-49AB-A409-8149834A25C2}" type="pres">
      <dgm:prSet presAssocID="{0FD6DC6F-E2E7-4182-AA06-883B4A8E988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41C5DF5-5AB0-401A-B0C9-57103817A2B1}" type="pres">
      <dgm:prSet presAssocID="{0FD6DC6F-E2E7-4182-AA06-883B4A8E988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642A95C-CD27-4355-98A3-3CEA22722E31}" type="pres">
      <dgm:prSet presAssocID="{E923D34E-CC65-4259-A1B6-7D1E788A37D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82F37-CEBE-4B9E-8EB7-7CED48178CC5}" type="pres">
      <dgm:prSet presAssocID="{AE8606E5-9FF1-4140-966A-947A95AAE1E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919D22A-4F2D-471A-BA42-B4E56F8FEBDC}" type="pres">
      <dgm:prSet presAssocID="{AE8606E5-9FF1-4140-966A-947A95AAE1E3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43D5C48-6F3A-4D34-9BCC-9FF5B723E30F}" type="presOf" srcId="{0FD6DC6F-E2E7-4182-AA06-883B4A8E988F}" destId="{741C5DF5-5AB0-401A-B0C9-57103817A2B1}" srcOrd="1" destOrd="0" presId="urn:microsoft.com/office/officeart/2005/8/layout/cycle7"/>
    <dgm:cxn modelId="{A6F1BC01-85ED-441B-9A5D-C130257F838D}" type="presOf" srcId="{E923D34E-CC65-4259-A1B6-7D1E788A37DF}" destId="{B642A95C-CD27-4355-98A3-3CEA22722E31}" srcOrd="0" destOrd="0" presId="urn:microsoft.com/office/officeart/2005/8/layout/cycle7"/>
    <dgm:cxn modelId="{3EDC7725-A644-47AB-B255-7F220ED10D0E}" type="presOf" srcId="{E7E01157-BA58-4976-BAA2-5E2079A0C3C4}" destId="{7BF68FA6-D138-4F55-8288-62B8056B2259}" srcOrd="0" destOrd="1" presId="urn:microsoft.com/office/officeart/2005/8/layout/cycle7"/>
    <dgm:cxn modelId="{B04C323D-047E-4AA0-8E30-428EF71B3B54}" type="presOf" srcId="{8BFA78C4-54E8-4A7D-8061-04BB2FEA4AEF}" destId="{A4119610-F63F-4AAF-902B-765141FD77FF}" srcOrd="0" destOrd="0" presId="urn:microsoft.com/office/officeart/2005/8/layout/cycle7"/>
    <dgm:cxn modelId="{74E3D376-40E7-4FAE-8577-664F39D862AE}" type="presOf" srcId="{142120C4-4C0C-4D20-89C6-EFFB46915FA0}" destId="{B642A95C-CD27-4355-98A3-3CEA22722E31}" srcOrd="0" destOrd="1" presId="urn:microsoft.com/office/officeart/2005/8/layout/cycle7"/>
    <dgm:cxn modelId="{4B58BB35-5DCB-4627-977A-B403DD8331C0}" type="presOf" srcId="{AE8606E5-9FF1-4140-966A-947A95AAE1E3}" destId="{C919D22A-4F2D-471A-BA42-B4E56F8FEBDC}" srcOrd="1" destOrd="0" presId="urn:microsoft.com/office/officeart/2005/8/layout/cycle7"/>
    <dgm:cxn modelId="{17338E95-F54A-458A-8745-582832419514}" type="presOf" srcId="{64D3F442-9EAA-4185-BFCF-5AD0A63C1838}" destId="{D4DFD0C0-B8CB-4865-A582-9711E202E436}" srcOrd="1" destOrd="0" presId="urn:microsoft.com/office/officeart/2005/8/layout/cycle7"/>
    <dgm:cxn modelId="{FD40CACD-3C09-43BE-8A88-9B99EA58E392}" type="presOf" srcId="{64D3F442-9EAA-4185-BFCF-5AD0A63C1838}" destId="{EC408D1B-D859-48BD-B9EB-B7FA30AD8CA6}" srcOrd="0" destOrd="0" presId="urn:microsoft.com/office/officeart/2005/8/layout/cycle7"/>
    <dgm:cxn modelId="{0ECB63BC-F061-4724-95CB-4E021162E71F}" type="presOf" srcId="{ACDE8AD2-EF8A-4059-87F4-618379EBF95B}" destId="{41CBCD66-782A-4C5E-8DC5-02F9E3413553}" srcOrd="0" destOrd="0" presId="urn:microsoft.com/office/officeart/2005/8/layout/cycle7"/>
    <dgm:cxn modelId="{658F56DA-3956-4FC8-87E8-1F9BAE1BCFBF}" type="presOf" srcId="{08093CD8-BB53-4E56-AA65-62E417D7E62F}" destId="{7BF68FA6-D138-4F55-8288-62B8056B2259}" srcOrd="0" destOrd="2" presId="urn:microsoft.com/office/officeart/2005/8/layout/cycle7"/>
    <dgm:cxn modelId="{AD3B5E13-803E-42C2-8301-26C16DD54D8D}" srcId="{ACDE8AD2-EF8A-4059-87F4-618379EBF95B}" destId="{95570E3D-BAD1-4897-A640-0337C15A485E}" srcOrd="1" destOrd="0" parTransId="{EAD5CD94-9572-4B1B-BC7F-AF8115036868}" sibTransId="{43EC2059-BC11-436B-A581-6CFE70EFA9CE}"/>
    <dgm:cxn modelId="{5BE65F06-6BCB-445A-9E37-AEB76F73739B}" type="presOf" srcId="{6312F1E1-C9DB-4548-8627-A5F555752249}" destId="{A4119610-F63F-4AAF-902B-765141FD77FF}" srcOrd="0" destOrd="2" presId="urn:microsoft.com/office/officeart/2005/8/layout/cycle7"/>
    <dgm:cxn modelId="{D9A98FEA-9F98-4EB7-B0FE-6879B75ADA4B}" srcId="{8BFA78C4-54E8-4A7D-8061-04BB2FEA4AEF}" destId="{1AAB7CF2-570A-4DC6-8142-8A84DAD907DF}" srcOrd="0" destOrd="0" parTransId="{D60DB7CA-322E-46F2-973E-47B25E658C5C}" sibTransId="{E4637E7E-7866-497C-8929-515F0F5C2CCE}"/>
    <dgm:cxn modelId="{4F8A0A0D-D2EC-4E65-BB3C-62D6C4545A7B}" type="presOf" srcId="{43EC2059-BC11-436B-A581-6CFE70EFA9CE}" destId="{F3FFCEFF-B40A-4FCA-A26A-64B4DB604E70}" srcOrd="0" destOrd="0" presId="urn:microsoft.com/office/officeart/2005/8/layout/cycle7"/>
    <dgm:cxn modelId="{886AD4DB-699D-42D8-B54F-EB8A1686B088}" type="presOf" srcId="{463CA897-39D2-4DB3-918D-3EE9784B2C7A}" destId="{B642A95C-CD27-4355-98A3-3CEA22722E31}" srcOrd="0" destOrd="2" presId="urn:microsoft.com/office/officeart/2005/8/layout/cycle7"/>
    <dgm:cxn modelId="{2A7272D8-7139-4619-9583-911BF73D23A0}" srcId="{ACDE8AD2-EF8A-4059-87F4-618379EBF95B}" destId="{8BFA78C4-54E8-4A7D-8061-04BB2FEA4AEF}" srcOrd="2" destOrd="0" parTransId="{5891EBC9-C0AE-494F-B645-CEDEC0831F90}" sibTransId="{0FD6DC6F-E2E7-4182-AA06-883B4A8E988F}"/>
    <dgm:cxn modelId="{5718FB3B-901E-4097-A65A-DA5C43B4A7B6}" type="presOf" srcId="{95570E3D-BAD1-4897-A640-0337C15A485E}" destId="{9B74925F-2A4B-4F06-8189-CB4BDF57C376}" srcOrd="0" destOrd="0" presId="urn:microsoft.com/office/officeart/2005/8/layout/cycle7"/>
    <dgm:cxn modelId="{D51228F7-F706-4C28-B15C-F14530F8DB19}" type="presOf" srcId="{CE2564CB-A572-480C-A6D2-7171F6D3B9EE}" destId="{7BF68FA6-D138-4F55-8288-62B8056B2259}" srcOrd="0" destOrd="0" presId="urn:microsoft.com/office/officeart/2005/8/layout/cycle7"/>
    <dgm:cxn modelId="{65ABE43F-E39F-4FD8-9E7E-F19A3CFA11FA}" srcId="{E923D34E-CC65-4259-A1B6-7D1E788A37DF}" destId="{463CA897-39D2-4DB3-918D-3EE9784B2C7A}" srcOrd="1" destOrd="0" parTransId="{3E503A3E-76FB-4A7E-AA59-08648BF28FB1}" sibTransId="{77843A19-3BE2-48A5-948F-F170EF22C870}"/>
    <dgm:cxn modelId="{CE05CCEB-AE25-4413-A6E7-EFDB2491AD1C}" type="presOf" srcId="{379593D7-B45E-4C92-B306-D48C3A2A2B5D}" destId="{9B74925F-2A4B-4F06-8189-CB4BDF57C376}" srcOrd="0" destOrd="1" presId="urn:microsoft.com/office/officeart/2005/8/layout/cycle7"/>
    <dgm:cxn modelId="{84997988-B70A-419B-BDB6-C15F0F510351}" type="presOf" srcId="{FC215E89-F2CE-47E1-813F-03E1D670885F}" destId="{9B74925F-2A4B-4F06-8189-CB4BDF57C376}" srcOrd="0" destOrd="2" presId="urn:microsoft.com/office/officeart/2005/8/layout/cycle7"/>
    <dgm:cxn modelId="{56A2ADF2-4ECA-4BD9-948D-BC526F6CE444}" srcId="{E923D34E-CC65-4259-A1B6-7D1E788A37DF}" destId="{142120C4-4C0C-4D20-89C6-EFFB46915FA0}" srcOrd="0" destOrd="0" parTransId="{B6D41357-74CE-42E3-B62F-FA0C518BFB6D}" sibTransId="{D853626D-EE34-47AE-BF81-420C839D190E}"/>
    <dgm:cxn modelId="{4682A2FE-9FE9-42C8-BEDB-236BA72B4011}" type="presOf" srcId="{43EC2059-BC11-436B-A581-6CFE70EFA9CE}" destId="{579B2A45-D3E3-4303-93CF-3A5B244B42CC}" srcOrd="1" destOrd="0" presId="urn:microsoft.com/office/officeart/2005/8/layout/cycle7"/>
    <dgm:cxn modelId="{25FCA2EC-B1DC-4EC4-A2AF-CA003243FABC}" srcId="{CE2564CB-A572-480C-A6D2-7171F6D3B9EE}" destId="{08093CD8-BB53-4E56-AA65-62E417D7E62F}" srcOrd="1" destOrd="0" parTransId="{A05E514E-F411-4CA9-AE5E-53C08827F47D}" sibTransId="{0A77400D-02E1-4271-B0A8-97418A8F5C4C}"/>
    <dgm:cxn modelId="{D03B1F4D-2726-4ECC-95F4-D557A25C065F}" srcId="{95570E3D-BAD1-4897-A640-0337C15A485E}" destId="{379593D7-B45E-4C92-B306-D48C3A2A2B5D}" srcOrd="0" destOrd="0" parTransId="{4239C7D2-0544-41EB-9D3F-0FCCEA25196D}" sibTransId="{C4CD54D2-4BEF-4C50-9CA1-9539AAB7B34F}"/>
    <dgm:cxn modelId="{BA9B3A97-B0A4-4A49-BCE4-2A7CA3B398D8}" type="presOf" srcId="{1AAB7CF2-570A-4DC6-8142-8A84DAD907DF}" destId="{A4119610-F63F-4AAF-902B-765141FD77FF}" srcOrd="0" destOrd="1" presId="urn:microsoft.com/office/officeart/2005/8/layout/cycle7"/>
    <dgm:cxn modelId="{1867F0A6-14A1-4648-9CB8-C18CE88E0A12}" srcId="{CE2564CB-A572-480C-A6D2-7171F6D3B9EE}" destId="{E7E01157-BA58-4976-BAA2-5E2079A0C3C4}" srcOrd="0" destOrd="0" parTransId="{25543444-204D-45CB-86B0-12DC41369651}" sibTransId="{1AA4BA5B-19CD-4261-B331-C00727A445C3}"/>
    <dgm:cxn modelId="{C24AEF8E-A662-479A-BA73-DED02DD04D0D}" srcId="{ACDE8AD2-EF8A-4059-87F4-618379EBF95B}" destId="{E923D34E-CC65-4259-A1B6-7D1E788A37DF}" srcOrd="3" destOrd="0" parTransId="{4F30B02B-CED7-4864-958A-B5108E2FF673}" sibTransId="{AE8606E5-9FF1-4140-966A-947A95AAE1E3}"/>
    <dgm:cxn modelId="{CDB8FA5D-3B52-4F6D-A0AF-9C88A4121BB0}" srcId="{95570E3D-BAD1-4897-A640-0337C15A485E}" destId="{FC215E89-F2CE-47E1-813F-03E1D670885F}" srcOrd="1" destOrd="0" parTransId="{BB8AFC90-87A7-4781-A4F1-6E07166CCD7F}" sibTransId="{1F322884-264C-4A94-80E5-16FCE22FB31A}"/>
    <dgm:cxn modelId="{64D9AD2B-DF9A-49BB-B5DB-B1EE2E2F345B}" type="presOf" srcId="{AE8606E5-9FF1-4140-966A-947A95AAE1E3}" destId="{5BB82F37-CEBE-4B9E-8EB7-7CED48178CC5}" srcOrd="0" destOrd="0" presId="urn:microsoft.com/office/officeart/2005/8/layout/cycle7"/>
    <dgm:cxn modelId="{E5F3ED9A-6930-41EB-ADEB-999BAEB8471A}" srcId="{8BFA78C4-54E8-4A7D-8061-04BB2FEA4AEF}" destId="{6312F1E1-C9DB-4548-8627-A5F555752249}" srcOrd="1" destOrd="0" parTransId="{B06F10E8-12B7-46C5-BEA7-BA51C14EA895}" sibTransId="{A15FAA8F-90F7-4F8A-A90E-ADBEA48B5B5C}"/>
    <dgm:cxn modelId="{0DFDFF92-58E4-4A9B-B5B1-5036FD895F44}" type="presOf" srcId="{0FD6DC6F-E2E7-4182-AA06-883B4A8E988F}" destId="{C02B2517-B90C-49AB-A409-8149834A25C2}" srcOrd="0" destOrd="0" presId="urn:microsoft.com/office/officeart/2005/8/layout/cycle7"/>
    <dgm:cxn modelId="{F268CC1D-E562-40C1-AAE2-2B35845D0BFB}" srcId="{ACDE8AD2-EF8A-4059-87F4-618379EBF95B}" destId="{CE2564CB-A572-480C-A6D2-7171F6D3B9EE}" srcOrd="0" destOrd="0" parTransId="{1FE3F916-16FF-4DDC-AD1B-85A2597BE137}" sibTransId="{64D3F442-9EAA-4185-BFCF-5AD0A63C1838}"/>
    <dgm:cxn modelId="{8B9E5348-34AD-4A46-9275-A1A7E7963258}" type="presParOf" srcId="{41CBCD66-782A-4C5E-8DC5-02F9E3413553}" destId="{7BF68FA6-D138-4F55-8288-62B8056B2259}" srcOrd="0" destOrd="0" presId="urn:microsoft.com/office/officeart/2005/8/layout/cycle7"/>
    <dgm:cxn modelId="{5FB0E8B9-D63E-4CC6-98AF-C400700B50E0}" type="presParOf" srcId="{41CBCD66-782A-4C5E-8DC5-02F9E3413553}" destId="{EC408D1B-D859-48BD-B9EB-B7FA30AD8CA6}" srcOrd="1" destOrd="0" presId="urn:microsoft.com/office/officeart/2005/8/layout/cycle7"/>
    <dgm:cxn modelId="{4FCA9D67-9FD3-4AD1-BD4B-4CE5229E13C1}" type="presParOf" srcId="{EC408D1B-D859-48BD-B9EB-B7FA30AD8CA6}" destId="{D4DFD0C0-B8CB-4865-A582-9711E202E436}" srcOrd="0" destOrd="0" presId="urn:microsoft.com/office/officeart/2005/8/layout/cycle7"/>
    <dgm:cxn modelId="{BDFC938C-C04E-49C3-92B6-E78AA25F5140}" type="presParOf" srcId="{41CBCD66-782A-4C5E-8DC5-02F9E3413553}" destId="{9B74925F-2A4B-4F06-8189-CB4BDF57C376}" srcOrd="2" destOrd="0" presId="urn:microsoft.com/office/officeart/2005/8/layout/cycle7"/>
    <dgm:cxn modelId="{EA5208AD-1AEF-4201-A8A7-E4906D03627C}" type="presParOf" srcId="{41CBCD66-782A-4C5E-8DC5-02F9E3413553}" destId="{F3FFCEFF-B40A-4FCA-A26A-64B4DB604E70}" srcOrd="3" destOrd="0" presId="urn:microsoft.com/office/officeart/2005/8/layout/cycle7"/>
    <dgm:cxn modelId="{79366D7A-08FC-4054-B505-9484B1B2A81B}" type="presParOf" srcId="{F3FFCEFF-B40A-4FCA-A26A-64B4DB604E70}" destId="{579B2A45-D3E3-4303-93CF-3A5B244B42CC}" srcOrd="0" destOrd="0" presId="urn:microsoft.com/office/officeart/2005/8/layout/cycle7"/>
    <dgm:cxn modelId="{FBA94E67-68A2-4401-BEBB-46C67F419DB8}" type="presParOf" srcId="{41CBCD66-782A-4C5E-8DC5-02F9E3413553}" destId="{A4119610-F63F-4AAF-902B-765141FD77FF}" srcOrd="4" destOrd="0" presId="urn:microsoft.com/office/officeart/2005/8/layout/cycle7"/>
    <dgm:cxn modelId="{52F3ED38-6827-4C49-AB02-E011AB3ED522}" type="presParOf" srcId="{41CBCD66-782A-4C5E-8DC5-02F9E3413553}" destId="{C02B2517-B90C-49AB-A409-8149834A25C2}" srcOrd="5" destOrd="0" presId="urn:microsoft.com/office/officeart/2005/8/layout/cycle7"/>
    <dgm:cxn modelId="{CB03C62C-3F13-4873-B3E6-AA09E9188FF6}" type="presParOf" srcId="{C02B2517-B90C-49AB-A409-8149834A25C2}" destId="{741C5DF5-5AB0-401A-B0C9-57103817A2B1}" srcOrd="0" destOrd="0" presId="urn:microsoft.com/office/officeart/2005/8/layout/cycle7"/>
    <dgm:cxn modelId="{74119236-727B-402E-9E64-A521AA0B99B6}" type="presParOf" srcId="{41CBCD66-782A-4C5E-8DC5-02F9E3413553}" destId="{B642A95C-CD27-4355-98A3-3CEA22722E31}" srcOrd="6" destOrd="0" presId="urn:microsoft.com/office/officeart/2005/8/layout/cycle7"/>
    <dgm:cxn modelId="{45F2A0F2-172D-464D-99CB-504931F219F7}" type="presParOf" srcId="{41CBCD66-782A-4C5E-8DC5-02F9E3413553}" destId="{5BB82F37-CEBE-4B9E-8EB7-7CED48178CC5}" srcOrd="7" destOrd="0" presId="urn:microsoft.com/office/officeart/2005/8/layout/cycle7"/>
    <dgm:cxn modelId="{AEE2457A-61F2-4124-9907-AC957398B29D}" type="presParOf" srcId="{5BB82F37-CEBE-4B9E-8EB7-7CED48178CC5}" destId="{C919D22A-4F2D-471A-BA42-B4E56F8FEBD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521AF-DCC8-4B54-9B0C-0603785E7690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3B91C9-0466-4D6B-A241-2D8EC749AB26}">
      <dgm:prSet phldrT="[Texto]"/>
      <dgm:spPr/>
      <dgm:t>
        <a:bodyPr/>
        <a:lstStyle/>
        <a:p>
          <a:r>
            <a:rPr lang="pt-BR" dirty="0" smtClean="0"/>
            <a:t>Data </a:t>
          </a:r>
          <a:r>
            <a:rPr lang="pt-BR" dirty="0" err="1" smtClean="0"/>
            <a:t>preprocessing</a:t>
          </a:r>
          <a:endParaRPr lang="en-US" dirty="0"/>
        </a:p>
      </dgm:t>
    </dgm:pt>
    <dgm:pt modelId="{AA1F8BD8-47C4-4081-97FF-84F91468DD3A}" type="parTrans" cxnId="{05F7594D-C0A7-4499-BBCF-44F32AB057AF}">
      <dgm:prSet/>
      <dgm:spPr/>
      <dgm:t>
        <a:bodyPr/>
        <a:lstStyle/>
        <a:p>
          <a:endParaRPr lang="en-US"/>
        </a:p>
      </dgm:t>
    </dgm:pt>
    <dgm:pt modelId="{D6CAF5A4-F13F-4CEB-9ECC-A3990C3242E5}" type="sibTrans" cxnId="{05F7594D-C0A7-4499-BBCF-44F32AB057AF}">
      <dgm:prSet/>
      <dgm:spPr/>
      <dgm:t>
        <a:bodyPr/>
        <a:lstStyle/>
        <a:p>
          <a:endParaRPr lang="en-US"/>
        </a:p>
      </dgm:t>
    </dgm:pt>
    <dgm:pt modelId="{F363C143-1F04-4228-A1CB-AEE6A67A8E16}">
      <dgm:prSet/>
      <dgm:spPr/>
      <dgm:t>
        <a:bodyPr/>
        <a:lstStyle/>
        <a:p>
          <a:r>
            <a:rPr lang="en-US" dirty="0" smtClean="0"/>
            <a:t>Additional data sources</a:t>
          </a:r>
          <a:endParaRPr lang="en-US" dirty="0"/>
        </a:p>
      </dgm:t>
    </dgm:pt>
    <dgm:pt modelId="{BABF60D2-5580-4B1E-B0FA-8A83344A4049}" type="parTrans" cxnId="{599AECF7-B35D-41E6-9861-E640EBC0CEA3}">
      <dgm:prSet/>
      <dgm:spPr/>
      <dgm:t>
        <a:bodyPr/>
        <a:lstStyle/>
        <a:p>
          <a:endParaRPr lang="en-US"/>
        </a:p>
      </dgm:t>
    </dgm:pt>
    <dgm:pt modelId="{24EA8B1F-F9CD-4FE4-B8EE-8311DD86216F}" type="sibTrans" cxnId="{599AECF7-B35D-41E6-9861-E640EBC0CEA3}">
      <dgm:prSet/>
      <dgm:spPr/>
      <dgm:t>
        <a:bodyPr/>
        <a:lstStyle/>
        <a:p>
          <a:endParaRPr lang="en-US"/>
        </a:p>
      </dgm:t>
    </dgm:pt>
    <dgm:pt modelId="{48E3C2B4-A45D-457C-B881-8AC21B18A775}">
      <dgm:prSet/>
      <dgm:spPr/>
      <dgm:t>
        <a:bodyPr/>
        <a:lstStyle/>
        <a:p>
          <a:r>
            <a:rPr lang="en-US" smtClean="0"/>
            <a:t>Creation and use of validation datasets (didn’t do because of amount of data)</a:t>
          </a:r>
          <a:endParaRPr lang="en-US" dirty="0"/>
        </a:p>
      </dgm:t>
    </dgm:pt>
    <dgm:pt modelId="{3EFD936C-8B82-4AEA-B1A7-C17D4E370B66}" type="parTrans" cxnId="{05249664-491D-4288-B592-21F791FE772C}">
      <dgm:prSet/>
      <dgm:spPr/>
      <dgm:t>
        <a:bodyPr/>
        <a:lstStyle/>
        <a:p>
          <a:endParaRPr lang="en-US"/>
        </a:p>
      </dgm:t>
    </dgm:pt>
    <dgm:pt modelId="{1DD6AAC0-14B8-476E-B260-1DCED5CAB719}" type="sibTrans" cxnId="{05249664-491D-4288-B592-21F791FE772C}">
      <dgm:prSet/>
      <dgm:spPr/>
      <dgm:t>
        <a:bodyPr/>
        <a:lstStyle/>
        <a:p>
          <a:endParaRPr lang="en-US"/>
        </a:p>
      </dgm:t>
    </dgm:pt>
    <dgm:pt modelId="{20A64402-DCF4-4436-959C-F466C70A6253}">
      <dgm:prSet/>
      <dgm:spPr/>
      <dgm:t>
        <a:bodyPr/>
        <a:lstStyle/>
        <a:p>
          <a:r>
            <a:rPr lang="en-US" smtClean="0"/>
            <a:t>Additional feature selection approaches (permutation based)</a:t>
          </a:r>
          <a:endParaRPr lang="en-US" dirty="0"/>
        </a:p>
      </dgm:t>
    </dgm:pt>
    <dgm:pt modelId="{45CFB36E-1F3A-45DC-9568-AF640C8351DE}" type="parTrans" cxnId="{99548921-B9ED-4132-AA2D-0E47C64F77B7}">
      <dgm:prSet/>
      <dgm:spPr/>
      <dgm:t>
        <a:bodyPr/>
        <a:lstStyle/>
        <a:p>
          <a:endParaRPr lang="en-US"/>
        </a:p>
      </dgm:t>
    </dgm:pt>
    <dgm:pt modelId="{7DB406CB-9BF2-4559-B5BD-7D1098583579}" type="sibTrans" cxnId="{99548921-B9ED-4132-AA2D-0E47C64F77B7}">
      <dgm:prSet/>
      <dgm:spPr/>
      <dgm:t>
        <a:bodyPr/>
        <a:lstStyle/>
        <a:p>
          <a:endParaRPr lang="en-US"/>
        </a:p>
      </dgm:t>
    </dgm:pt>
    <dgm:pt modelId="{9524BB99-2883-4ACB-BBBE-2111EB31B9A6}">
      <dgm:prSet/>
      <dgm:spPr/>
      <dgm:t>
        <a:bodyPr/>
        <a:lstStyle/>
        <a:p>
          <a:r>
            <a:rPr lang="en-US" smtClean="0"/>
            <a:t>More feature transformations (normalization)</a:t>
          </a:r>
          <a:endParaRPr lang="en-US" dirty="0"/>
        </a:p>
      </dgm:t>
    </dgm:pt>
    <dgm:pt modelId="{3109C6A3-B2B1-4145-85B0-DDA2B3DB9554}" type="parTrans" cxnId="{8F5B488C-9184-402E-997F-FDEF0A8174F3}">
      <dgm:prSet/>
      <dgm:spPr/>
      <dgm:t>
        <a:bodyPr/>
        <a:lstStyle/>
        <a:p>
          <a:endParaRPr lang="en-US"/>
        </a:p>
      </dgm:t>
    </dgm:pt>
    <dgm:pt modelId="{8AF57E22-F53E-4656-B580-2A9B00E947D7}" type="sibTrans" cxnId="{8F5B488C-9184-402E-997F-FDEF0A8174F3}">
      <dgm:prSet/>
      <dgm:spPr/>
      <dgm:t>
        <a:bodyPr/>
        <a:lstStyle/>
        <a:p>
          <a:endParaRPr lang="en-US"/>
        </a:p>
      </dgm:t>
    </dgm:pt>
    <dgm:pt modelId="{74262B6C-6DF8-4A60-ACD1-47CE9FB9353F}">
      <dgm:prSet/>
      <dgm:spPr/>
      <dgm:t>
        <a:bodyPr/>
        <a:lstStyle/>
        <a:p>
          <a:r>
            <a:rPr lang="en-US" smtClean="0"/>
            <a:t>Missing data imputation</a:t>
          </a:r>
          <a:endParaRPr lang="en-US" dirty="0"/>
        </a:p>
      </dgm:t>
    </dgm:pt>
    <dgm:pt modelId="{9E339AA5-7CAD-4130-BB75-63693EA5CED7}" type="parTrans" cxnId="{FD9B3D57-1467-40DF-9654-3DF49E60225C}">
      <dgm:prSet/>
      <dgm:spPr/>
      <dgm:t>
        <a:bodyPr/>
        <a:lstStyle/>
        <a:p>
          <a:endParaRPr lang="en-US"/>
        </a:p>
      </dgm:t>
    </dgm:pt>
    <dgm:pt modelId="{A71D72C1-45CC-407C-A546-106B1E51118E}" type="sibTrans" cxnId="{FD9B3D57-1467-40DF-9654-3DF49E60225C}">
      <dgm:prSet/>
      <dgm:spPr/>
      <dgm:t>
        <a:bodyPr/>
        <a:lstStyle/>
        <a:p>
          <a:endParaRPr lang="en-US"/>
        </a:p>
      </dgm:t>
    </dgm:pt>
    <dgm:pt modelId="{C6BA285F-39CF-4D6C-8659-D64F171D2DC7}">
      <dgm:prSet/>
      <dgm:spPr/>
      <dgm:t>
        <a:bodyPr/>
        <a:lstStyle/>
        <a:p>
          <a:r>
            <a:rPr lang="en-US" smtClean="0"/>
            <a:t>Additional balancing techniques (smote, rose…)</a:t>
          </a:r>
          <a:endParaRPr lang="en-US" dirty="0"/>
        </a:p>
      </dgm:t>
    </dgm:pt>
    <dgm:pt modelId="{0E165209-5E6B-4BFD-9164-53F275B8352C}" type="parTrans" cxnId="{72627E8A-00A2-466C-A804-D23D9B21CADC}">
      <dgm:prSet/>
      <dgm:spPr/>
      <dgm:t>
        <a:bodyPr/>
        <a:lstStyle/>
        <a:p>
          <a:endParaRPr lang="en-US"/>
        </a:p>
      </dgm:t>
    </dgm:pt>
    <dgm:pt modelId="{E2810C85-2C68-4D24-8830-471DEA389706}" type="sibTrans" cxnId="{72627E8A-00A2-466C-A804-D23D9B21CADC}">
      <dgm:prSet/>
      <dgm:spPr/>
      <dgm:t>
        <a:bodyPr/>
        <a:lstStyle/>
        <a:p>
          <a:endParaRPr lang="en-US"/>
        </a:p>
      </dgm:t>
    </dgm:pt>
    <dgm:pt modelId="{136E460D-94BA-4FB8-AE3B-7EC47BEE0954}">
      <dgm:prSet/>
      <dgm:spPr/>
      <dgm:t>
        <a:bodyPr/>
        <a:lstStyle/>
        <a:p>
          <a:r>
            <a:rPr lang="en-US" smtClean="0"/>
            <a:t>Additional data cleaning</a:t>
          </a:r>
          <a:endParaRPr lang="en-US" dirty="0"/>
        </a:p>
      </dgm:t>
    </dgm:pt>
    <dgm:pt modelId="{AC19E3C7-E656-4FD6-9C58-BF7835411F69}" type="parTrans" cxnId="{CDDB51AA-D822-4681-94D0-DD778370CA43}">
      <dgm:prSet/>
      <dgm:spPr/>
      <dgm:t>
        <a:bodyPr/>
        <a:lstStyle/>
        <a:p>
          <a:endParaRPr lang="en-US"/>
        </a:p>
      </dgm:t>
    </dgm:pt>
    <dgm:pt modelId="{D9FC78E6-CD62-4D61-994C-9392A77E6FE5}" type="sibTrans" cxnId="{CDDB51AA-D822-4681-94D0-DD778370CA43}">
      <dgm:prSet/>
      <dgm:spPr/>
      <dgm:t>
        <a:bodyPr/>
        <a:lstStyle/>
        <a:p>
          <a:endParaRPr lang="en-US"/>
        </a:p>
      </dgm:t>
    </dgm:pt>
    <dgm:pt modelId="{1E5F794D-81BF-483D-9BAD-109DCF3D7FC4}">
      <dgm:prSet/>
      <dgm:spPr/>
      <dgm:t>
        <a:bodyPr/>
        <a:lstStyle/>
        <a:p>
          <a:r>
            <a:rPr lang="en-US" dirty="0" smtClean="0"/>
            <a:t>Play with the threshold so it can generate more balanced dataset</a:t>
          </a:r>
        </a:p>
      </dgm:t>
    </dgm:pt>
    <dgm:pt modelId="{67803522-9EAC-406B-990D-1ABF379D8817}" type="parTrans" cxnId="{8285782D-72C8-4C8F-B915-01F3229A20B6}">
      <dgm:prSet/>
      <dgm:spPr/>
      <dgm:t>
        <a:bodyPr/>
        <a:lstStyle/>
        <a:p>
          <a:endParaRPr lang="en-US"/>
        </a:p>
      </dgm:t>
    </dgm:pt>
    <dgm:pt modelId="{36B85A9F-D427-4F39-8E3F-2D61D5EA0E40}" type="sibTrans" cxnId="{8285782D-72C8-4C8F-B915-01F3229A20B6}">
      <dgm:prSet/>
      <dgm:spPr/>
      <dgm:t>
        <a:bodyPr/>
        <a:lstStyle/>
        <a:p>
          <a:endParaRPr lang="en-US"/>
        </a:p>
      </dgm:t>
    </dgm:pt>
    <dgm:pt modelId="{B1336FA5-29DB-4F47-B14D-FBF707FC3BFB}">
      <dgm:prSet/>
      <dgm:spPr/>
      <dgm:t>
        <a:bodyPr/>
        <a:lstStyle/>
        <a:p>
          <a:r>
            <a:rPr lang="en-US" dirty="0" smtClean="0"/>
            <a:t>Modeling</a:t>
          </a:r>
          <a:endParaRPr lang="en-US" dirty="0"/>
        </a:p>
      </dgm:t>
    </dgm:pt>
    <dgm:pt modelId="{EA70E665-448F-4FC0-B08B-1878692E3F3B}" type="parTrans" cxnId="{6A9434D8-250D-4F4B-82DC-022B234CF61D}">
      <dgm:prSet/>
      <dgm:spPr/>
      <dgm:t>
        <a:bodyPr/>
        <a:lstStyle/>
        <a:p>
          <a:endParaRPr lang="en-US"/>
        </a:p>
      </dgm:t>
    </dgm:pt>
    <dgm:pt modelId="{A72BB013-F6CB-46AA-B037-2CF47A0D0908}" type="sibTrans" cxnId="{6A9434D8-250D-4F4B-82DC-022B234CF61D}">
      <dgm:prSet/>
      <dgm:spPr/>
      <dgm:t>
        <a:bodyPr/>
        <a:lstStyle/>
        <a:p>
          <a:endParaRPr lang="en-US"/>
        </a:p>
      </dgm:t>
    </dgm:pt>
    <dgm:pt modelId="{0CEE492F-8485-4EFC-A619-9CA22E78FA83}">
      <dgm:prSet/>
      <dgm:spPr/>
      <dgm:t>
        <a:bodyPr/>
        <a:lstStyle/>
        <a:p>
          <a:r>
            <a:rPr lang="en-US" dirty="0" smtClean="0"/>
            <a:t>Apply more regularization to prevent overfitting</a:t>
          </a:r>
          <a:endParaRPr lang="en-US" dirty="0"/>
        </a:p>
      </dgm:t>
    </dgm:pt>
    <dgm:pt modelId="{4447B430-71A0-46C6-900F-3F870CB50A42}" type="parTrans" cxnId="{2462F2F9-B7E1-4F43-81C0-221A6BF389AB}">
      <dgm:prSet/>
      <dgm:spPr/>
      <dgm:t>
        <a:bodyPr/>
        <a:lstStyle/>
        <a:p>
          <a:endParaRPr lang="en-US"/>
        </a:p>
      </dgm:t>
    </dgm:pt>
    <dgm:pt modelId="{120D6DA2-73ED-40E0-95A4-C66BC162BA2B}" type="sibTrans" cxnId="{2462F2F9-B7E1-4F43-81C0-221A6BF389AB}">
      <dgm:prSet/>
      <dgm:spPr/>
      <dgm:t>
        <a:bodyPr/>
        <a:lstStyle/>
        <a:p>
          <a:endParaRPr lang="en-US"/>
        </a:p>
      </dgm:t>
    </dgm:pt>
    <dgm:pt modelId="{8514214F-9023-474F-9184-74DA5D7BB36E}">
      <dgm:prSet/>
      <dgm:spPr/>
      <dgm:t>
        <a:bodyPr/>
        <a:lstStyle/>
        <a:p>
          <a:r>
            <a:rPr lang="en-US" dirty="0" smtClean="0"/>
            <a:t>Use validation sets</a:t>
          </a:r>
          <a:endParaRPr lang="en-US" dirty="0"/>
        </a:p>
      </dgm:t>
    </dgm:pt>
    <dgm:pt modelId="{0A9F5419-0096-45B0-8A0D-E42227B92292}" type="parTrans" cxnId="{9CC56C7D-437E-482B-8574-6D071F86909D}">
      <dgm:prSet/>
      <dgm:spPr/>
      <dgm:t>
        <a:bodyPr/>
        <a:lstStyle/>
        <a:p>
          <a:endParaRPr lang="en-US"/>
        </a:p>
      </dgm:t>
    </dgm:pt>
    <dgm:pt modelId="{04521939-625E-48CB-9060-5286EFF3FF66}" type="sibTrans" cxnId="{9CC56C7D-437E-482B-8574-6D071F86909D}">
      <dgm:prSet/>
      <dgm:spPr/>
      <dgm:t>
        <a:bodyPr/>
        <a:lstStyle/>
        <a:p>
          <a:endParaRPr lang="en-US"/>
        </a:p>
      </dgm:t>
    </dgm:pt>
    <dgm:pt modelId="{C62EA764-4FE5-41F7-AC37-0A00B8B32669}">
      <dgm:prSet/>
      <dgm:spPr/>
      <dgm:t>
        <a:bodyPr/>
        <a:lstStyle/>
        <a:p>
          <a:r>
            <a:rPr lang="en-US" dirty="0" smtClean="0"/>
            <a:t>Cost sensitive learning (use sample weight in the loss function)</a:t>
          </a:r>
          <a:endParaRPr lang="en-US" dirty="0"/>
        </a:p>
      </dgm:t>
    </dgm:pt>
    <dgm:pt modelId="{1F9FD63B-8928-4524-A0E3-62DE056FBE97}" type="parTrans" cxnId="{BB6F946D-56B2-4B7F-BF15-115B1A037C52}">
      <dgm:prSet/>
      <dgm:spPr/>
      <dgm:t>
        <a:bodyPr/>
        <a:lstStyle/>
        <a:p>
          <a:endParaRPr lang="en-US"/>
        </a:p>
      </dgm:t>
    </dgm:pt>
    <dgm:pt modelId="{6D71E0FE-9F88-4981-952A-92F70CD394A0}" type="sibTrans" cxnId="{BB6F946D-56B2-4B7F-BF15-115B1A037C52}">
      <dgm:prSet/>
      <dgm:spPr/>
      <dgm:t>
        <a:bodyPr/>
        <a:lstStyle/>
        <a:p>
          <a:endParaRPr lang="en-US"/>
        </a:p>
      </dgm:t>
    </dgm:pt>
    <dgm:pt modelId="{F98E5C92-E63A-4127-801D-0C7AA3D612C0}">
      <dgm:prSet/>
      <dgm:spPr/>
      <dgm:t>
        <a:bodyPr/>
        <a:lstStyle/>
        <a:p>
          <a:r>
            <a:rPr lang="en-US" dirty="0" smtClean="0"/>
            <a:t>Additional algorithms</a:t>
          </a:r>
          <a:endParaRPr lang="en-US" dirty="0"/>
        </a:p>
      </dgm:t>
    </dgm:pt>
    <dgm:pt modelId="{5F08ABA5-FCAF-42D6-958C-C831054D3CE4}" type="parTrans" cxnId="{EA82F0C1-8DB3-4EFC-8627-33CB3076730E}">
      <dgm:prSet/>
      <dgm:spPr/>
      <dgm:t>
        <a:bodyPr/>
        <a:lstStyle/>
        <a:p>
          <a:endParaRPr lang="en-US"/>
        </a:p>
      </dgm:t>
    </dgm:pt>
    <dgm:pt modelId="{96794C0D-35AE-41DA-9893-2FACB03CFC93}" type="sibTrans" cxnId="{EA82F0C1-8DB3-4EFC-8627-33CB3076730E}">
      <dgm:prSet/>
      <dgm:spPr/>
      <dgm:t>
        <a:bodyPr/>
        <a:lstStyle/>
        <a:p>
          <a:endParaRPr lang="en-US"/>
        </a:p>
      </dgm:t>
    </dgm:pt>
    <dgm:pt modelId="{D871D7A3-564E-47F1-98CC-E8A27F555496}">
      <dgm:prSet/>
      <dgm:spPr/>
      <dgm:t>
        <a:bodyPr/>
        <a:lstStyle/>
        <a:p>
          <a:r>
            <a:rPr lang="en-US" dirty="0" err="1" smtClean="0"/>
            <a:t>Ensembling</a:t>
          </a:r>
          <a:endParaRPr lang="en-US" dirty="0" smtClean="0"/>
        </a:p>
      </dgm:t>
    </dgm:pt>
    <dgm:pt modelId="{86DAF269-F777-46F3-984E-F18BA2151F74}" type="parTrans" cxnId="{E0E576A3-C13E-44B6-8D2E-58837754E7D0}">
      <dgm:prSet/>
      <dgm:spPr/>
      <dgm:t>
        <a:bodyPr/>
        <a:lstStyle/>
        <a:p>
          <a:endParaRPr lang="en-US"/>
        </a:p>
      </dgm:t>
    </dgm:pt>
    <dgm:pt modelId="{A12503EE-137A-46D2-A342-2CF97FEBCF2D}" type="sibTrans" cxnId="{E0E576A3-C13E-44B6-8D2E-58837754E7D0}">
      <dgm:prSet/>
      <dgm:spPr/>
      <dgm:t>
        <a:bodyPr/>
        <a:lstStyle/>
        <a:p>
          <a:endParaRPr lang="en-US"/>
        </a:p>
      </dgm:t>
    </dgm:pt>
    <dgm:pt modelId="{6B158C93-5E15-4971-B5FB-957E19989F12}">
      <dgm:prSet/>
      <dgm:spPr/>
      <dgm:t>
        <a:bodyPr/>
        <a:lstStyle/>
        <a:p>
          <a:r>
            <a:rPr lang="pt-BR" dirty="0" err="1" smtClean="0"/>
            <a:t>Deeper</a:t>
          </a:r>
          <a:r>
            <a:rPr lang="pt-BR" dirty="0" smtClean="0"/>
            <a:t> </a:t>
          </a:r>
          <a:r>
            <a:rPr lang="pt-BR" dirty="0" err="1" smtClean="0"/>
            <a:t>model</a:t>
          </a:r>
          <a:r>
            <a:rPr lang="pt-BR" dirty="0" smtClean="0"/>
            <a:t> </a:t>
          </a:r>
          <a:r>
            <a:rPr lang="pt-BR" dirty="0" err="1" smtClean="0"/>
            <a:t>interpretation</a:t>
          </a:r>
          <a:r>
            <a:rPr lang="pt-BR" dirty="0" smtClean="0"/>
            <a:t> (Lime, </a:t>
          </a:r>
          <a:r>
            <a:rPr lang="pt-BR" dirty="0" err="1" smtClean="0"/>
            <a:t>shapley</a:t>
          </a:r>
          <a:r>
            <a:rPr lang="pt-BR" dirty="0" smtClean="0"/>
            <a:t>, </a:t>
          </a:r>
          <a:r>
            <a:rPr lang="pt-BR" dirty="0" err="1" smtClean="0"/>
            <a:t>partial</a:t>
          </a:r>
          <a:r>
            <a:rPr lang="pt-BR" dirty="0" smtClean="0"/>
            <a:t> </a:t>
          </a:r>
          <a:r>
            <a:rPr lang="pt-BR" dirty="0" err="1" smtClean="0"/>
            <a:t>dependencies</a:t>
          </a:r>
          <a:r>
            <a:rPr lang="pt-BR" dirty="0" smtClean="0"/>
            <a:t>)</a:t>
          </a:r>
          <a:endParaRPr lang="en-US" dirty="0"/>
        </a:p>
      </dgm:t>
    </dgm:pt>
    <dgm:pt modelId="{6F68FE26-2D3D-4839-8D11-989127D82F1C}" type="parTrans" cxnId="{2F20EB38-C443-46BC-BA25-2E1DA40E0BA6}">
      <dgm:prSet/>
      <dgm:spPr/>
      <dgm:t>
        <a:bodyPr/>
        <a:lstStyle/>
        <a:p>
          <a:endParaRPr lang="en-US"/>
        </a:p>
      </dgm:t>
    </dgm:pt>
    <dgm:pt modelId="{EAFEF272-ACFD-433A-BEBB-3BEE573364E5}" type="sibTrans" cxnId="{2F20EB38-C443-46BC-BA25-2E1DA40E0BA6}">
      <dgm:prSet/>
      <dgm:spPr/>
      <dgm:t>
        <a:bodyPr/>
        <a:lstStyle/>
        <a:p>
          <a:endParaRPr lang="en-US"/>
        </a:p>
      </dgm:t>
    </dgm:pt>
    <dgm:pt modelId="{6CFF499F-5A7C-49DE-801E-93E162978939}" type="pres">
      <dgm:prSet presAssocID="{425521AF-DCC8-4B54-9B0C-0603785E769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4D628952-4613-410C-B8D1-B2F3E0AE6341}" type="pres">
      <dgm:prSet presAssocID="{543B91C9-0466-4D6B-A241-2D8EC749AB26}" presName="parenttextcomposite" presStyleCnt="0"/>
      <dgm:spPr/>
    </dgm:pt>
    <dgm:pt modelId="{C546046D-6640-48BB-9862-6BF911E1EEDE}" type="pres">
      <dgm:prSet presAssocID="{543B91C9-0466-4D6B-A241-2D8EC749AB26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B057D-C4AD-42C8-AFD3-4810BC5084C6}" type="pres">
      <dgm:prSet presAssocID="{543B91C9-0466-4D6B-A241-2D8EC749AB26}" presName="composite" presStyleCnt="0"/>
      <dgm:spPr/>
    </dgm:pt>
    <dgm:pt modelId="{88FBE427-5ABC-4CB8-A217-524BA2E1ABE7}" type="pres">
      <dgm:prSet presAssocID="{543B91C9-0466-4D6B-A241-2D8EC749AB26}" presName="chevron1" presStyleLbl="alignNode1" presStyleIdx="0" presStyleCnt="14"/>
      <dgm:spPr/>
    </dgm:pt>
    <dgm:pt modelId="{7FCEC2F6-B448-42AA-961D-25AAB1FF50F9}" type="pres">
      <dgm:prSet presAssocID="{543B91C9-0466-4D6B-A241-2D8EC749AB26}" presName="chevron2" presStyleLbl="alignNode1" presStyleIdx="1" presStyleCnt="14"/>
      <dgm:spPr/>
    </dgm:pt>
    <dgm:pt modelId="{642D8F1D-A7B8-4FB6-97F6-1978C7EC17EA}" type="pres">
      <dgm:prSet presAssocID="{543B91C9-0466-4D6B-A241-2D8EC749AB26}" presName="chevron3" presStyleLbl="alignNode1" presStyleIdx="2" presStyleCnt="14"/>
      <dgm:spPr/>
    </dgm:pt>
    <dgm:pt modelId="{F0376A9B-AE3C-466A-9A1E-A3D0673F9277}" type="pres">
      <dgm:prSet presAssocID="{543B91C9-0466-4D6B-A241-2D8EC749AB26}" presName="chevron4" presStyleLbl="alignNode1" presStyleIdx="3" presStyleCnt="14"/>
      <dgm:spPr/>
    </dgm:pt>
    <dgm:pt modelId="{EC9B0818-DDE5-494F-9DBC-A720B90A8525}" type="pres">
      <dgm:prSet presAssocID="{543B91C9-0466-4D6B-A241-2D8EC749AB26}" presName="chevron5" presStyleLbl="alignNode1" presStyleIdx="4" presStyleCnt="14"/>
      <dgm:spPr/>
    </dgm:pt>
    <dgm:pt modelId="{85BF5FDD-A8FB-4182-B345-18B894301F5B}" type="pres">
      <dgm:prSet presAssocID="{543B91C9-0466-4D6B-A241-2D8EC749AB26}" presName="chevron6" presStyleLbl="alignNode1" presStyleIdx="5" presStyleCnt="14"/>
      <dgm:spPr/>
    </dgm:pt>
    <dgm:pt modelId="{C8A3A876-FEE0-4393-B413-E25530F978E1}" type="pres">
      <dgm:prSet presAssocID="{543B91C9-0466-4D6B-A241-2D8EC749AB26}" presName="chevron7" presStyleLbl="alignNode1" presStyleIdx="6" presStyleCnt="14"/>
      <dgm:spPr/>
    </dgm:pt>
    <dgm:pt modelId="{6FE071A8-8F64-4A2C-94A0-C5F9F9531BFF}" type="pres">
      <dgm:prSet presAssocID="{543B91C9-0466-4D6B-A241-2D8EC749AB26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2A15-5D3A-4BE2-9B61-DE6B0D4823A0}" type="pres">
      <dgm:prSet presAssocID="{D6CAF5A4-F13F-4CEB-9ECC-A3990C3242E5}" presName="sibTrans" presStyleCnt="0"/>
      <dgm:spPr/>
    </dgm:pt>
    <dgm:pt modelId="{3568C517-909C-4691-B1A2-E56925801BCC}" type="pres">
      <dgm:prSet presAssocID="{B1336FA5-29DB-4F47-B14D-FBF707FC3BFB}" presName="parenttextcomposite" presStyleCnt="0"/>
      <dgm:spPr/>
    </dgm:pt>
    <dgm:pt modelId="{E05270B0-8AB1-4F36-89CA-F3ED7EBCC71D}" type="pres">
      <dgm:prSet presAssocID="{B1336FA5-29DB-4F47-B14D-FBF707FC3BFB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B32AC-CB40-486C-8170-35720614B391}" type="pres">
      <dgm:prSet presAssocID="{B1336FA5-29DB-4F47-B14D-FBF707FC3BFB}" presName="composite" presStyleCnt="0"/>
      <dgm:spPr/>
    </dgm:pt>
    <dgm:pt modelId="{13E113A2-6995-4D0B-A8DF-1E1037AD79ED}" type="pres">
      <dgm:prSet presAssocID="{B1336FA5-29DB-4F47-B14D-FBF707FC3BFB}" presName="chevron1" presStyleLbl="alignNode1" presStyleIdx="7" presStyleCnt="14"/>
      <dgm:spPr/>
    </dgm:pt>
    <dgm:pt modelId="{85090107-9C26-4187-ADA0-4583104C8AF0}" type="pres">
      <dgm:prSet presAssocID="{B1336FA5-29DB-4F47-B14D-FBF707FC3BFB}" presName="chevron2" presStyleLbl="alignNode1" presStyleIdx="8" presStyleCnt="14"/>
      <dgm:spPr/>
    </dgm:pt>
    <dgm:pt modelId="{4F922530-51B3-4112-9731-2939F57A1005}" type="pres">
      <dgm:prSet presAssocID="{B1336FA5-29DB-4F47-B14D-FBF707FC3BFB}" presName="chevron3" presStyleLbl="alignNode1" presStyleIdx="9" presStyleCnt="14"/>
      <dgm:spPr/>
    </dgm:pt>
    <dgm:pt modelId="{37733494-9416-4811-B892-89609C3198B1}" type="pres">
      <dgm:prSet presAssocID="{B1336FA5-29DB-4F47-B14D-FBF707FC3BFB}" presName="chevron4" presStyleLbl="alignNode1" presStyleIdx="10" presStyleCnt="14"/>
      <dgm:spPr/>
    </dgm:pt>
    <dgm:pt modelId="{129E5757-8CD5-4691-9A15-E6D9C81EF396}" type="pres">
      <dgm:prSet presAssocID="{B1336FA5-29DB-4F47-B14D-FBF707FC3BFB}" presName="chevron5" presStyleLbl="alignNode1" presStyleIdx="11" presStyleCnt="14"/>
      <dgm:spPr/>
    </dgm:pt>
    <dgm:pt modelId="{DCE86C8A-6681-4122-B759-FE00528A84B2}" type="pres">
      <dgm:prSet presAssocID="{B1336FA5-29DB-4F47-B14D-FBF707FC3BFB}" presName="chevron6" presStyleLbl="alignNode1" presStyleIdx="12" presStyleCnt="14"/>
      <dgm:spPr/>
    </dgm:pt>
    <dgm:pt modelId="{68799B8C-DDA4-4A30-BAFB-CACD6ABEB35B}" type="pres">
      <dgm:prSet presAssocID="{B1336FA5-29DB-4F47-B14D-FBF707FC3BFB}" presName="chevron7" presStyleLbl="alignNode1" presStyleIdx="13" presStyleCnt="14"/>
      <dgm:spPr/>
    </dgm:pt>
    <dgm:pt modelId="{A6B080DB-0F5C-4F06-8FC6-95BC6AF7E17D}" type="pres">
      <dgm:prSet presAssocID="{B1336FA5-29DB-4F47-B14D-FBF707FC3BFB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85782D-72C8-4C8F-B915-01F3229A20B6}" srcId="{543B91C9-0466-4D6B-A241-2D8EC749AB26}" destId="{1E5F794D-81BF-483D-9BAD-109DCF3D7FC4}" srcOrd="7" destOrd="0" parTransId="{67803522-9EAC-406B-990D-1ABF379D8817}" sibTransId="{36B85A9F-D427-4F39-8E3F-2D61D5EA0E40}"/>
    <dgm:cxn modelId="{7AA60CE4-16FB-4F4E-BBDB-6BCCD6BF1B02}" type="presOf" srcId="{425521AF-DCC8-4B54-9B0C-0603785E7690}" destId="{6CFF499F-5A7C-49DE-801E-93E162978939}" srcOrd="0" destOrd="0" presId="urn:microsoft.com/office/officeart/2008/layout/VerticalAccentList"/>
    <dgm:cxn modelId="{CDDB51AA-D822-4681-94D0-DD778370CA43}" srcId="{543B91C9-0466-4D6B-A241-2D8EC749AB26}" destId="{136E460D-94BA-4FB8-AE3B-7EC47BEE0954}" srcOrd="6" destOrd="0" parTransId="{AC19E3C7-E656-4FD6-9C58-BF7835411F69}" sibTransId="{D9FC78E6-CD62-4D61-994C-9392A77E6FE5}"/>
    <dgm:cxn modelId="{E9A931D7-473F-4916-B246-A03BFFD164EF}" type="presOf" srcId="{0CEE492F-8485-4EFC-A619-9CA22E78FA83}" destId="{A6B080DB-0F5C-4F06-8FC6-95BC6AF7E17D}" srcOrd="0" destOrd="0" presId="urn:microsoft.com/office/officeart/2008/layout/VerticalAccentList"/>
    <dgm:cxn modelId="{8F5B488C-9184-402E-997F-FDEF0A8174F3}" srcId="{543B91C9-0466-4D6B-A241-2D8EC749AB26}" destId="{9524BB99-2883-4ACB-BBBE-2111EB31B9A6}" srcOrd="3" destOrd="0" parTransId="{3109C6A3-B2B1-4145-85B0-DDA2B3DB9554}" sibTransId="{8AF57E22-F53E-4656-B580-2A9B00E947D7}"/>
    <dgm:cxn modelId="{79FEE5D5-E31A-4B3C-AC93-471A64F567FF}" type="presOf" srcId="{F363C143-1F04-4228-A1CB-AEE6A67A8E16}" destId="{6FE071A8-8F64-4A2C-94A0-C5F9F9531BFF}" srcOrd="0" destOrd="0" presId="urn:microsoft.com/office/officeart/2008/layout/VerticalAccentList"/>
    <dgm:cxn modelId="{45E15F40-715C-4683-8364-EB6C7C250C26}" type="presOf" srcId="{48E3C2B4-A45D-457C-B881-8AC21B18A775}" destId="{6FE071A8-8F64-4A2C-94A0-C5F9F9531BFF}" srcOrd="0" destOrd="1" presId="urn:microsoft.com/office/officeart/2008/layout/VerticalAccentList"/>
    <dgm:cxn modelId="{6FB51D1F-C28D-4D0F-AA00-08BC92E4CF00}" type="presOf" srcId="{1E5F794D-81BF-483D-9BAD-109DCF3D7FC4}" destId="{6FE071A8-8F64-4A2C-94A0-C5F9F9531BFF}" srcOrd="0" destOrd="7" presId="urn:microsoft.com/office/officeart/2008/layout/VerticalAccentList"/>
    <dgm:cxn modelId="{6A9434D8-250D-4F4B-82DC-022B234CF61D}" srcId="{425521AF-DCC8-4B54-9B0C-0603785E7690}" destId="{B1336FA5-29DB-4F47-B14D-FBF707FC3BFB}" srcOrd="1" destOrd="0" parTransId="{EA70E665-448F-4FC0-B08B-1878692E3F3B}" sibTransId="{A72BB013-F6CB-46AA-B037-2CF47A0D0908}"/>
    <dgm:cxn modelId="{FD9B3D57-1467-40DF-9654-3DF49E60225C}" srcId="{543B91C9-0466-4D6B-A241-2D8EC749AB26}" destId="{74262B6C-6DF8-4A60-ACD1-47CE9FB9353F}" srcOrd="4" destOrd="0" parTransId="{9E339AA5-7CAD-4130-BB75-63693EA5CED7}" sibTransId="{A71D72C1-45CC-407C-A546-106B1E51118E}"/>
    <dgm:cxn modelId="{E0E576A3-C13E-44B6-8D2E-58837754E7D0}" srcId="{B1336FA5-29DB-4F47-B14D-FBF707FC3BFB}" destId="{D871D7A3-564E-47F1-98CC-E8A27F555496}" srcOrd="4" destOrd="0" parTransId="{86DAF269-F777-46F3-984E-F18BA2151F74}" sibTransId="{A12503EE-137A-46D2-A342-2CF97FEBCF2D}"/>
    <dgm:cxn modelId="{267A654D-FA0E-48C7-A388-C1D5F9857147}" type="presOf" srcId="{74262B6C-6DF8-4A60-ACD1-47CE9FB9353F}" destId="{6FE071A8-8F64-4A2C-94A0-C5F9F9531BFF}" srcOrd="0" destOrd="4" presId="urn:microsoft.com/office/officeart/2008/layout/VerticalAccentList"/>
    <dgm:cxn modelId="{E128365B-E557-44A8-992D-215603B69433}" type="presOf" srcId="{D871D7A3-564E-47F1-98CC-E8A27F555496}" destId="{A6B080DB-0F5C-4F06-8FC6-95BC6AF7E17D}" srcOrd="0" destOrd="4" presId="urn:microsoft.com/office/officeart/2008/layout/VerticalAccentList"/>
    <dgm:cxn modelId="{05F7594D-C0A7-4499-BBCF-44F32AB057AF}" srcId="{425521AF-DCC8-4B54-9B0C-0603785E7690}" destId="{543B91C9-0466-4D6B-A241-2D8EC749AB26}" srcOrd="0" destOrd="0" parTransId="{AA1F8BD8-47C4-4081-97FF-84F91468DD3A}" sibTransId="{D6CAF5A4-F13F-4CEB-9ECC-A3990C3242E5}"/>
    <dgm:cxn modelId="{72627E8A-00A2-466C-A804-D23D9B21CADC}" srcId="{543B91C9-0466-4D6B-A241-2D8EC749AB26}" destId="{C6BA285F-39CF-4D6C-8659-D64F171D2DC7}" srcOrd="5" destOrd="0" parTransId="{0E165209-5E6B-4BFD-9164-53F275B8352C}" sibTransId="{E2810C85-2C68-4D24-8830-471DEA389706}"/>
    <dgm:cxn modelId="{231C4F89-4B96-4B85-8C5A-27F7C6817B00}" type="presOf" srcId="{20A64402-DCF4-4436-959C-F466C70A6253}" destId="{6FE071A8-8F64-4A2C-94A0-C5F9F9531BFF}" srcOrd="0" destOrd="2" presId="urn:microsoft.com/office/officeart/2008/layout/VerticalAccentList"/>
    <dgm:cxn modelId="{3F775B8B-B017-4E6B-A9B3-E24C434A5C2C}" type="presOf" srcId="{C6BA285F-39CF-4D6C-8659-D64F171D2DC7}" destId="{6FE071A8-8F64-4A2C-94A0-C5F9F9531BFF}" srcOrd="0" destOrd="5" presId="urn:microsoft.com/office/officeart/2008/layout/VerticalAccentList"/>
    <dgm:cxn modelId="{474073E7-D240-4B99-8BE8-CCCD0897DB39}" type="presOf" srcId="{F98E5C92-E63A-4127-801D-0C7AA3D612C0}" destId="{A6B080DB-0F5C-4F06-8FC6-95BC6AF7E17D}" srcOrd="0" destOrd="3" presId="urn:microsoft.com/office/officeart/2008/layout/VerticalAccentList"/>
    <dgm:cxn modelId="{BB6F946D-56B2-4B7F-BF15-115B1A037C52}" srcId="{B1336FA5-29DB-4F47-B14D-FBF707FC3BFB}" destId="{C62EA764-4FE5-41F7-AC37-0A00B8B32669}" srcOrd="2" destOrd="0" parTransId="{1F9FD63B-8928-4524-A0E3-62DE056FBE97}" sibTransId="{6D71E0FE-9F88-4981-952A-92F70CD394A0}"/>
    <dgm:cxn modelId="{2462F2F9-B7E1-4F43-81C0-221A6BF389AB}" srcId="{B1336FA5-29DB-4F47-B14D-FBF707FC3BFB}" destId="{0CEE492F-8485-4EFC-A619-9CA22E78FA83}" srcOrd="0" destOrd="0" parTransId="{4447B430-71A0-46C6-900F-3F870CB50A42}" sibTransId="{120D6DA2-73ED-40E0-95A4-C66BC162BA2B}"/>
    <dgm:cxn modelId="{599AECF7-B35D-41E6-9861-E640EBC0CEA3}" srcId="{543B91C9-0466-4D6B-A241-2D8EC749AB26}" destId="{F363C143-1F04-4228-A1CB-AEE6A67A8E16}" srcOrd="0" destOrd="0" parTransId="{BABF60D2-5580-4B1E-B0FA-8A83344A4049}" sibTransId="{24EA8B1F-F9CD-4FE4-B8EE-8311DD86216F}"/>
    <dgm:cxn modelId="{69CAF160-CD4E-4816-8058-754D71BF6B9A}" type="presOf" srcId="{6B158C93-5E15-4971-B5FB-957E19989F12}" destId="{A6B080DB-0F5C-4F06-8FC6-95BC6AF7E17D}" srcOrd="0" destOrd="5" presId="urn:microsoft.com/office/officeart/2008/layout/VerticalAccentList"/>
    <dgm:cxn modelId="{9F4DCA55-9CA7-4780-B842-03ACF13EC092}" type="presOf" srcId="{B1336FA5-29DB-4F47-B14D-FBF707FC3BFB}" destId="{E05270B0-8AB1-4F36-89CA-F3ED7EBCC71D}" srcOrd="0" destOrd="0" presId="urn:microsoft.com/office/officeart/2008/layout/VerticalAccentList"/>
    <dgm:cxn modelId="{72C8361D-1C87-49C0-A86C-BE80DA284FCC}" type="presOf" srcId="{C62EA764-4FE5-41F7-AC37-0A00B8B32669}" destId="{A6B080DB-0F5C-4F06-8FC6-95BC6AF7E17D}" srcOrd="0" destOrd="2" presId="urn:microsoft.com/office/officeart/2008/layout/VerticalAccentList"/>
    <dgm:cxn modelId="{EA82F0C1-8DB3-4EFC-8627-33CB3076730E}" srcId="{B1336FA5-29DB-4F47-B14D-FBF707FC3BFB}" destId="{F98E5C92-E63A-4127-801D-0C7AA3D612C0}" srcOrd="3" destOrd="0" parTransId="{5F08ABA5-FCAF-42D6-958C-C831054D3CE4}" sibTransId="{96794C0D-35AE-41DA-9893-2FACB03CFC93}"/>
    <dgm:cxn modelId="{1D6A087A-69E5-47D6-87C8-789D152733D4}" type="presOf" srcId="{136E460D-94BA-4FB8-AE3B-7EC47BEE0954}" destId="{6FE071A8-8F64-4A2C-94A0-C5F9F9531BFF}" srcOrd="0" destOrd="6" presId="urn:microsoft.com/office/officeart/2008/layout/VerticalAccentList"/>
    <dgm:cxn modelId="{7D825386-33D0-4578-822E-BB5E340F969A}" type="presOf" srcId="{8514214F-9023-474F-9184-74DA5D7BB36E}" destId="{A6B080DB-0F5C-4F06-8FC6-95BC6AF7E17D}" srcOrd="0" destOrd="1" presId="urn:microsoft.com/office/officeart/2008/layout/VerticalAccentList"/>
    <dgm:cxn modelId="{622663E1-6305-4807-BDD2-1D43F398A583}" type="presOf" srcId="{9524BB99-2883-4ACB-BBBE-2111EB31B9A6}" destId="{6FE071A8-8F64-4A2C-94A0-C5F9F9531BFF}" srcOrd="0" destOrd="3" presId="urn:microsoft.com/office/officeart/2008/layout/VerticalAccentList"/>
    <dgm:cxn modelId="{2F20EB38-C443-46BC-BA25-2E1DA40E0BA6}" srcId="{B1336FA5-29DB-4F47-B14D-FBF707FC3BFB}" destId="{6B158C93-5E15-4971-B5FB-957E19989F12}" srcOrd="5" destOrd="0" parTransId="{6F68FE26-2D3D-4839-8D11-989127D82F1C}" sibTransId="{EAFEF272-ACFD-433A-BEBB-3BEE573364E5}"/>
    <dgm:cxn modelId="{05249664-491D-4288-B592-21F791FE772C}" srcId="{543B91C9-0466-4D6B-A241-2D8EC749AB26}" destId="{48E3C2B4-A45D-457C-B881-8AC21B18A775}" srcOrd="1" destOrd="0" parTransId="{3EFD936C-8B82-4AEA-B1A7-C17D4E370B66}" sibTransId="{1DD6AAC0-14B8-476E-B260-1DCED5CAB719}"/>
    <dgm:cxn modelId="{74320A8A-24BB-4ABB-8879-9843BAC0675A}" type="presOf" srcId="{543B91C9-0466-4D6B-A241-2D8EC749AB26}" destId="{C546046D-6640-48BB-9862-6BF911E1EEDE}" srcOrd="0" destOrd="0" presId="urn:microsoft.com/office/officeart/2008/layout/VerticalAccentList"/>
    <dgm:cxn modelId="{9CC56C7D-437E-482B-8574-6D071F86909D}" srcId="{B1336FA5-29DB-4F47-B14D-FBF707FC3BFB}" destId="{8514214F-9023-474F-9184-74DA5D7BB36E}" srcOrd="1" destOrd="0" parTransId="{0A9F5419-0096-45B0-8A0D-E42227B92292}" sibTransId="{04521939-625E-48CB-9060-5286EFF3FF66}"/>
    <dgm:cxn modelId="{99548921-B9ED-4132-AA2D-0E47C64F77B7}" srcId="{543B91C9-0466-4D6B-A241-2D8EC749AB26}" destId="{20A64402-DCF4-4436-959C-F466C70A6253}" srcOrd="2" destOrd="0" parTransId="{45CFB36E-1F3A-45DC-9568-AF640C8351DE}" sibTransId="{7DB406CB-9BF2-4559-B5BD-7D1098583579}"/>
    <dgm:cxn modelId="{147B1963-7DFD-43E5-9D36-3D1048D3EF24}" type="presParOf" srcId="{6CFF499F-5A7C-49DE-801E-93E162978939}" destId="{4D628952-4613-410C-B8D1-B2F3E0AE6341}" srcOrd="0" destOrd="0" presId="urn:microsoft.com/office/officeart/2008/layout/VerticalAccentList"/>
    <dgm:cxn modelId="{41ACCE85-3D24-4AE6-995C-C50D56103BDC}" type="presParOf" srcId="{4D628952-4613-410C-B8D1-B2F3E0AE6341}" destId="{C546046D-6640-48BB-9862-6BF911E1EEDE}" srcOrd="0" destOrd="0" presId="urn:microsoft.com/office/officeart/2008/layout/VerticalAccentList"/>
    <dgm:cxn modelId="{A7C64F92-6532-4C4D-8CAB-9DD4DE7663C7}" type="presParOf" srcId="{6CFF499F-5A7C-49DE-801E-93E162978939}" destId="{62AB057D-C4AD-42C8-AFD3-4810BC5084C6}" srcOrd="1" destOrd="0" presId="urn:microsoft.com/office/officeart/2008/layout/VerticalAccentList"/>
    <dgm:cxn modelId="{2C914C61-76F9-4397-80B5-551158370593}" type="presParOf" srcId="{62AB057D-C4AD-42C8-AFD3-4810BC5084C6}" destId="{88FBE427-5ABC-4CB8-A217-524BA2E1ABE7}" srcOrd="0" destOrd="0" presId="urn:microsoft.com/office/officeart/2008/layout/VerticalAccentList"/>
    <dgm:cxn modelId="{2253B0A3-2771-4ACB-B0B7-A9E241BD942B}" type="presParOf" srcId="{62AB057D-C4AD-42C8-AFD3-4810BC5084C6}" destId="{7FCEC2F6-B448-42AA-961D-25AAB1FF50F9}" srcOrd="1" destOrd="0" presId="urn:microsoft.com/office/officeart/2008/layout/VerticalAccentList"/>
    <dgm:cxn modelId="{ABB6015D-54A8-4EC1-80D6-2D529EA7CE40}" type="presParOf" srcId="{62AB057D-C4AD-42C8-AFD3-4810BC5084C6}" destId="{642D8F1D-A7B8-4FB6-97F6-1978C7EC17EA}" srcOrd="2" destOrd="0" presId="urn:microsoft.com/office/officeart/2008/layout/VerticalAccentList"/>
    <dgm:cxn modelId="{D804D2BD-DCF3-43F1-8104-C1407468D37D}" type="presParOf" srcId="{62AB057D-C4AD-42C8-AFD3-4810BC5084C6}" destId="{F0376A9B-AE3C-466A-9A1E-A3D0673F9277}" srcOrd="3" destOrd="0" presId="urn:microsoft.com/office/officeart/2008/layout/VerticalAccentList"/>
    <dgm:cxn modelId="{4F6AF2C1-5F65-483F-8022-696A4C194679}" type="presParOf" srcId="{62AB057D-C4AD-42C8-AFD3-4810BC5084C6}" destId="{EC9B0818-DDE5-494F-9DBC-A720B90A8525}" srcOrd="4" destOrd="0" presId="urn:microsoft.com/office/officeart/2008/layout/VerticalAccentList"/>
    <dgm:cxn modelId="{0A6552A3-3A57-4A0F-989F-73FB92878CF0}" type="presParOf" srcId="{62AB057D-C4AD-42C8-AFD3-4810BC5084C6}" destId="{85BF5FDD-A8FB-4182-B345-18B894301F5B}" srcOrd="5" destOrd="0" presId="urn:microsoft.com/office/officeart/2008/layout/VerticalAccentList"/>
    <dgm:cxn modelId="{F475A7F2-A0F2-49ED-9182-4D976C5C167A}" type="presParOf" srcId="{62AB057D-C4AD-42C8-AFD3-4810BC5084C6}" destId="{C8A3A876-FEE0-4393-B413-E25530F978E1}" srcOrd="6" destOrd="0" presId="urn:microsoft.com/office/officeart/2008/layout/VerticalAccentList"/>
    <dgm:cxn modelId="{7FBFC51E-242C-449E-8EAD-047F2FD831B8}" type="presParOf" srcId="{62AB057D-C4AD-42C8-AFD3-4810BC5084C6}" destId="{6FE071A8-8F64-4A2C-94A0-C5F9F9531BFF}" srcOrd="7" destOrd="0" presId="urn:microsoft.com/office/officeart/2008/layout/VerticalAccentList"/>
    <dgm:cxn modelId="{A6D315C4-142E-4168-8BED-25D9CC251A28}" type="presParOf" srcId="{6CFF499F-5A7C-49DE-801E-93E162978939}" destId="{CAD72A15-5D3A-4BE2-9B61-DE6B0D4823A0}" srcOrd="2" destOrd="0" presId="urn:microsoft.com/office/officeart/2008/layout/VerticalAccentList"/>
    <dgm:cxn modelId="{DC30B22D-2631-4EF0-B0F5-E6CA38B3B034}" type="presParOf" srcId="{6CFF499F-5A7C-49DE-801E-93E162978939}" destId="{3568C517-909C-4691-B1A2-E56925801BCC}" srcOrd="3" destOrd="0" presId="urn:microsoft.com/office/officeart/2008/layout/VerticalAccentList"/>
    <dgm:cxn modelId="{65E910B4-927C-4766-AC6D-CD2D2DCFF906}" type="presParOf" srcId="{3568C517-909C-4691-B1A2-E56925801BCC}" destId="{E05270B0-8AB1-4F36-89CA-F3ED7EBCC71D}" srcOrd="0" destOrd="0" presId="urn:microsoft.com/office/officeart/2008/layout/VerticalAccentList"/>
    <dgm:cxn modelId="{66178D83-3380-41E0-BEC5-77559FB7616F}" type="presParOf" srcId="{6CFF499F-5A7C-49DE-801E-93E162978939}" destId="{007B32AC-CB40-486C-8170-35720614B391}" srcOrd="4" destOrd="0" presId="urn:microsoft.com/office/officeart/2008/layout/VerticalAccentList"/>
    <dgm:cxn modelId="{9AF88D68-FC67-428A-9EBD-9311E27822A2}" type="presParOf" srcId="{007B32AC-CB40-486C-8170-35720614B391}" destId="{13E113A2-6995-4D0B-A8DF-1E1037AD79ED}" srcOrd="0" destOrd="0" presId="urn:microsoft.com/office/officeart/2008/layout/VerticalAccentList"/>
    <dgm:cxn modelId="{CD7ADC3B-B981-49EC-91B5-BEF008029612}" type="presParOf" srcId="{007B32AC-CB40-486C-8170-35720614B391}" destId="{85090107-9C26-4187-ADA0-4583104C8AF0}" srcOrd="1" destOrd="0" presId="urn:microsoft.com/office/officeart/2008/layout/VerticalAccentList"/>
    <dgm:cxn modelId="{A914164A-B212-472A-97D9-5DC10EAD305F}" type="presParOf" srcId="{007B32AC-CB40-486C-8170-35720614B391}" destId="{4F922530-51B3-4112-9731-2939F57A1005}" srcOrd="2" destOrd="0" presId="urn:microsoft.com/office/officeart/2008/layout/VerticalAccentList"/>
    <dgm:cxn modelId="{D70F32CF-5A08-4C2D-A227-40C7C7F99980}" type="presParOf" srcId="{007B32AC-CB40-486C-8170-35720614B391}" destId="{37733494-9416-4811-B892-89609C3198B1}" srcOrd="3" destOrd="0" presId="urn:microsoft.com/office/officeart/2008/layout/VerticalAccentList"/>
    <dgm:cxn modelId="{20DCBED0-9E67-4C05-99A6-F003F3D7A144}" type="presParOf" srcId="{007B32AC-CB40-486C-8170-35720614B391}" destId="{129E5757-8CD5-4691-9A15-E6D9C81EF396}" srcOrd="4" destOrd="0" presId="urn:microsoft.com/office/officeart/2008/layout/VerticalAccentList"/>
    <dgm:cxn modelId="{61CC9B14-4EC4-4ABB-810C-680747ABEAE9}" type="presParOf" srcId="{007B32AC-CB40-486C-8170-35720614B391}" destId="{DCE86C8A-6681-4122-B759-FE00528A84B2}" srcOrd="5" destOrd="0" presId="urn:microsoft.com/office/officeart/2008/layout/VerticalAccentList"/>
    <dgm:cxn modelId="{3CA5DB95-C734-45F3-96C5-A4A792C1BE17}" type="presParOf" srcId="{007B32AC-CB40-486C-8170-35720614B391}" destId="{68799B8C-DDA4-4A30-BAFB-CACD6ABEB35B}" srcOrd="6" destOrd="0" presId="urn:microsoft.com/office/officeart/2008/layout/VerticalAccentList"/>
    <dgm:cxn modelId="{9DA9B6D2-9E99-4656-8EDB-E5AAE5F9996B}" type="presParOf" srcId="{007B32AC-CB40-486C-8170-35720614B391}" destId="{A6B080DB-0F5C-4F06-8FC6-95BC6AF7E17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68FA6-D138-4F55-8288-62B8056B2259}">
      <dsp:nvSpPr>
        <dsp:cNvPr id="0" name=""/>
        <dsp:cNvSpPr/>
      </dsp:nvSpPr>
      <dsp:spPr>
        <a:xfrm>
          <a:off x="2013863" y="2043"/>
          <a:ext cx="1720555" cy="860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Explore Data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err="1" smtClean="0"/>
            <a:t>Variable</a:t>
          </a:r>
          <a:r>
            <a:rPr lang="pt-BR" sz="1300" kern="1200" dirty="0" smtClean="0"/>
            <a:t> </a:t>
          </a:r>
          <a:r>
            <a:rPr lang="pt-BR" sz="1300" kern="1200" dirty="0" err="1" smtClean="0"/>
            <a:t>Statistics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EDA</a:t>
          </a:r>
          <a:endParaRPr lang="en-US" sz="1300" kern="1200" dirty="0"/>
        </a:p>
      </dsp:txBody>
      <dsp:txXfrm>
        <a:off x="2039060" y="27240"/>
        <a:ext cx="1670161" cy="809883"/>
      </dsp:txXfrm>
    </dsp:sp>
    <dsp:sp modelId="{EC408D1B-D859-48BD-B9EB-B7FA30AD8CA6}">
      <dsp:nvSpPr>
        <dsp:cNvPr id="0" name=""/>
        <dsp:cNvSpPr/>
      </dsp:nvSpPr>
      <dsp:spPr>
        <a:xfrm rot="2700000">
          <a:off x="3252169" y="1108438"/>
          <a:ext cx="897553" cy="30109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342498" y="1168657"/>
        <a:ext cx="716895" cy="180659"/>
      </dsp:txXfrm>
    </dsp:sp>
    <dsp:sp modelId="{9B74925F-2A4B-4F06-8189-CB4BDF57C376}">
      <dsp:nvSpPr>
        <dsp:cNvPr id="0" name=""/>
        <dsp:cNvSpPr/>
      </dsp:nvSpPr>
      <dsp:spPr>
        <a:xfrm>
          <a:off x="3667474" y="1655653"/>
          <a:ext cx="1720555" cy="860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Prepare Data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err="1" smtClean="0"/>
            <a:t>Feature</a:t>
          </a:r>
          <a:r>
            <a:rPr lang="pt-BR" sz="1300" kern="1200" dirty="0" smtClean="0"/>
            <a:t> </a:t>
          </a:r>
          <a:r>
            <a:rPr lang="pt-BR" sz="1300" kern="1200" dirty="0" err="1" smtClean="0"/>
            <a:t>Engineering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Data pipeline</a:t>
          </a:r>
          <a:endParaRPr lang="en-US" sz="1300" kern="1200" dirty="0"/>
        </a:p>
      </dsp:txBody>
      <dsp:txXfrm>
        <a:off x="3692671" y="1680850"/>
        <a:ext cx="1670161" cy="809883"/>
      </dsp:txXfrm>
    </dsp:sp>
    <dsp:sp modelId="{F3FFCEFF-B40A-4FCA-A26A-64B4DB604E70}">
      <dsp:nvSpPr>
        <dsp:cNvPr id="0" name=""/>
        <dsp:cNvSpPr/>
      </dsp:nvSpPr>
      <dsp:spPr>
        <a:xfrm rot="8100000">
          <a:off x="3252169" y="2762049"/>
          <a:ext cx="897553" cy="30109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342498" y="2822268"/>
        <a:ext cx="716895" cy="180659"/>
      </dsp:txXfrm>
    </dsp:sp>
    <dsp:sp modelId="{A4119610-F63F-4AAF-902B-765141FD77FF}">
      <dsp:nvSpPr>
        <dsp:cNvPr id="0" name=""/>
        <dsp:cNvSpPr/>
      </dsp:nvSpPr>
      <dsp:spPr>
        <a:xfrm>
          <a:off x="2013863" y="3309263"/>
          <a:ext cx="1720555" cy="860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err="1" smtClean="0"/>
            <a:t>Train</a:t>
          </a:r>
          <a:r>
            <a:rPr lang="pt-BR" sz="1700" kern="1200" dirty="0" smtClean="0"/>
            <a:t> </a:t>
          </a:r>
          <a:r>
            <a:rPr lang="pt-BR" sz="1700" kern="1200" dirty="0" err="1" smtClean="0"/>
            <a:t>Model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err="1" smtClean="0"/>
            <a:t>Model</a:t>
          </a:r>
          <a:r>
            <a:rPr lang="pt-BR" sz="1300" kern="1200" dirty="0" smtClean="0"/>
            <a:t> </a:t>
          </a:r>
          <a:r>
            <a:rPr lang="pt-BR" sz="1300" kern="1200" dirty="0" err="1" smtClean="0"/>
            <a:t>tuning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Test performance</a:t>
          </a:r>
          <a:endParaRPr lang="en-US" sz="1300" kern="1200" dirty="0"/>
        </a:p>
      </dsp:txBody>
      <dsp:txXfrm>
        <a:off x="2039060" y="3334460"/>
        <a:ext cx="1670161" cy="809883"/>
      </dsp:txXfrm>
    </dsp:sp>
    <dsp:sp modelId="{C02B2517-B90C-49AB-A409-8149834A25C2}">
      <dsp:nvSpPr>
        <dsp:cNvPr id="0" name=""/>
        <dsp:cNvSpPr/>
      </dsp:nvSpPr>
      <dsp:spPr>
        <a:xfrm rot="13500000">
          <a:off x="1598559" y="2762049"/>
          <a:ext cx="897553" cy="30109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688888" y="2822268"/>
        <a:ext cx="716895" cy="180659"/>
      </dsp:txXfrm>
    </dsp:sp>
    <dsp:sp modelId="{B642A95C-CD27-4355-98A3-3CEA22722E31}">
      <dsp:nvSpPr>
        <dsp:cNvPr id="0" name=""/>
        <dsp:cNvSpPr/>
      </dsp:nvSpPr>
      <dsp:spPr>
        <a:xfrm>
          <a:off x="360253" y="1655653"/>
          <a:ext cx="1720555" cy="8602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err="1" smtClean="0"/>
            <a:t>Interpret</a:t>
          </a:r>
          <a:r>
            <a:rPr lang="pt-BR" sz="1700" kern="1200" dirty="0" smtClean="0"/>
            <a:t> </a:t>
          </a:r>
          <a:r>
            <a:rPr lang="pt-BR" sz="1700" kern="1200" dirty="0" err="1" smtClean="0"/>
            <a:t>Results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Feature importance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Predictions</a:t>
          </a:r>
          <a:endParaRPr lang="en-US" sz="1300" kern="1200" dirty="0"/>
        </a:p>
      </dsp:txBody>
      <dsp:txXfrm>
        <a:off x="385450" y="1680850"/>
        <a:ext cx="1670161" cy="809883"/>
      </dsp:txXfrm>
    </dsp:sp>
    <dsp:sp modelId="{5BB82F37-CEBE-4B9E-8EB7-7CED48178CC5}">
      <dsp:nvSpPr>
        <dsp:cNvPr id="0" name=""/>
        <dsp:cNvSpPr/>
      </dsp:nvSpPr>
      <dsp:spPr>
        <a:xfrm rot="18900000">
          <a:off x="1598559" y="1108438"/>
          <a:ext cx="897553" cy="301097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88888" y="1168657"/>
        <a:ext cx="716895" cy="180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68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4672-411A-46C8-9AA7-8E7727AD5A5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6E1F-5B40-472B-B652-E9063DA849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package" Target="../embeddings/Planilha_do_Microsoft_Excel2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Planilha_do_Microsoft_Excel1.xlsx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wardsdatascience.com/catboost-vs-light-gbm-vs-xgboost-5f93620723d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Success</a:t>
            </a:r>
            <a:r>
              <a:rPr lang="pt-BR" dirty="0" smtClean="0"/>
              <a:t> </a:t>
            </a:r>
            <a:r>
              <a:rPr lang="pt-BR" dirty="0" err="1" smtClean="0"/>
              <a:t>Prediction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PMI - Case </a:t>
            </a:r>
            <a:r>
              <a:rPr lang="pt-BR" dirty="0" err="1" smtClean="0"/>
              <a:t>study</a:t>
            </a:r>
            <a:r>
              <a:rPr lang="pt-BR" dirty="0" smtClean="0"/>
              <a:t> </a:t>
            </a:r>
          </a:p>
          <a:p>
            <a:r>
              <a:rPr lang="pt-BR" dirty="0" smtClean="0"/>
              <a:t>Bernardo Fernandes</a:t>
            </a:r>
          </a:p>
        </p:txBody>
      </p:sp>
    </p:spTree>
    <p:extLst>
      <p:ext uri="{BB962C8B-B14F-4D97-AF65-F5344CB8AC3E}">
        <p14:creationId xmlns:p14="http://schemas.microsoft.com/office/powerpoint/2010/main" val="205030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Predictions</a:t>
            </a:r>
            <a:r>
              <a:rPr lang="pt-BR" dirty="0" smtClean="0"/>
              <a:t> 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Summary</a:t>
            </a:r>
            <a:endParaRPr lang="pt-BR" dirty="0" smtClean="0"/>
          </a:p>
          <a:p>
            <a:pPr lvl="1"/>
            <a:r>
              <a:rPr lang="pt-BR" dirty="0" smtClean="0"/>
              <a:t>29 </a:t>
            </a:r>
            <a:r>
              <a:rPr lang="pt-BR" dirty="0" err="1" smtClean="0"/>
              <a:t>Products</a:t>
            </a:r>
            <a:endParaRPr lang="pt-BR" dirty="0" smtClean="0"/>
          </a:p>
          <a:p>
            <a:pPr lvl="1"/>
            <a:r>
              <a:rPr lang="en-US" dirty="0" smtClean="0"/>
              <a:t>Classification tells 19 will be successful (too optimistic)</a:t>
            </a:r>
          </a:p>
          <a:p>
            <a:pPr lvl="1"/>
            <a:r>
              <a:rPr lang="en-US" dirty="0" smtClean="0"/>
              <a:t>Regression tells only 3 will be successful (too pessimistic)</a:t>
            </a:r>
          </a:p>
          <a:p>
            <a:r>
              <a:rPr lang="en-US" dirty="0" smtClean="0"/>
              <a:t>Trends</a:t>
            </a:r>
          </a:p>
          <a:p>
            <a:pPr lvl="1"/>
            <a:r>
              <a:rPr lang="en-US" dirty="0" smtClean="0"/>
              <a:t>Success seems tied with the market</a:t>
            </a:r>
          </a:p>
          <a:p>
            <a:pPr lvl="1"/>
            <a:r>
              <a:rPr lang="en-US" dirty="0" smtClean="0"/>
              <a:t>Packet also shows an interesting pattern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721" y="86711"/>
            <a:ext cx="3818198" cy="31876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70" y="3334407"/>
            <a:ext cx="3834064" cy="29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Predictions</a:t>
            </a:r>
            <a:r>
              <a:rPr lang="pt-BR" dirty="0" smtClean="0"/>
              <a:t> 2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r>
              <a:rPr lang="pt-BR" dirty="0" smtClean="0"/>
              <a:t> </a:t>
            </a:r>
            <a:r>
              <a:rPr lang="pt-BR" dirty="0" err="1" smtClean="0"/>
              <a:t>agrees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3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them</a:t>
            </a:r>
            <a:endParaRPr lang="pt-BR" dirty="0"/>
          </a:p>
          <a:p>
            <a:pPr lvl="1"/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quadrant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947" y="287720"/>
            <a:ext cx="4503537" cy="3122066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74539"/>
              </p:ext>
            </p:extLst>
          </p:nvPr>
        </p:nvGraphicFramePr>
        <p:xfrm>
          <a:off x="1916661" y="4543425"/>
          <a:ext cx="84312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Planilha" r:id="rId4" imgW="8431469" imgH="739204" progId="Excel.Sheet.12">
                  <p:embed/>
                </p:oleObj>
              </mc:Choice>
              <mc:Fallback>
                <p:oleObj name="Planilha" r:id="rId4" imgW="8431469" imgH="7392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6661" y="4543425"/>
                        <a:ext cx="8431212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45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NEXT STEPS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75178993"/>
              </p:ext>
            </p:extLst>
          </p:nvPr>
        </p:nvGraphicFramePr>
        <p:xfrm>
          <a:off x="2030412" y="9778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42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Thank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1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Summary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b="1" dirty="0"/>
              <a:t>1. Data Preparation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1.1 Exploration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1.1.1 Imports, functions and load dataset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1.1.2 Exploring the dataset using pandas profiler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1.1.3 Understanding and encoding the target variable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1.1.4 Insights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1.2. Data Preprocessing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1.2.1 Data Type conversions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1.2.2 Group variables by data type and set the list of removals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1.2.3 Check cardinality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1.2.4 Variable populations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1.2.5 Detect correlated features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1.2.6 Summarize variable removals and drop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1.2.7 Train/test sampling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1.2.8 </a:t>
            </a:r>
            <a:r>
              <a:rPr lang="en-US" dirty="0" err="1"/>
              <a:t>Undersampling</a:t>
            </a:r>
            <a:r>
              <a:rPr lang="en-US" dirty="0"/>
              <a:t> the majority 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1.2.9 One hot encoding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2</a:t>
            </a:r>
            <a:r>
              <a:rPr lang="en-US" b="1" dirty="0"/>
              <a:t>.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2.1. Regression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2.1.1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en-US" dirty="0" err="1"/>
              <a:t>Regressor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2.1.2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Regressor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2.2 Classification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2.2.1 </a:t>
            </a:r>
            <a:r>
              <a:rPr lang="en-US" dirty="0" err="1"/>
              <a:t>CatBoost</a:t>
            </a:r>
            <a:r>
              <a:rPr lang="en-US" dirty="0"/>
              <a:t> Classifier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 . 2.2.2 </a:t>
            </a:r>
            <a:r>
              <a:rPr lang="en-US" dirty="0" err="1"/>
              <a:t>XGBoost</a:t>
            </a:r>
            <a:r>
              <a:rPr lang="en-US" dirty="0"/>
              <a:t> Classifier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2.3 Model 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3. If I had more time</a:t>
            </a:r>
          </a:p>
          <a:p>
            <a:endParaRPr lang="en-US" b="1" dirty="0" smtClean="0"/>
          </a:p>
          <a:p>
            <a:r>
              <a:rPr lang="en-US" b="1" dirty="0" smtClean="0"/>
              <a:t>4. </a:t>
            </a:r>
            <a:r>
              <a:rPr lang="en-US" b="1" dirty="0"/>
              <a:t>Predictions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4.1</a:t>
            </a:r>
            <a:r>
              <a:rPr lang="en-US" dirty="0"/>
              <a:t>. Top predictions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4.2</a:t>
            </a:r>
            <a:r>
              <a:rPr lang="en-US" dirty="0"/>
              <a:t>.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Problem</a:t>
            </a:r>
            <a:r>
              <a:rPr lang="pt-BR" dirty="0" smtClean="0"/>
              <a:t> </a:t>
            </a:r>
            <a:r>
              <a:rPr lang="pt-BR" dirty="0" err="1" smtClean="0"/>
              <a:t>undestanding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4743"/>
            <a:ext cx="10515600" cy="4351338"/>
          </a:xfrm>
        </p:spPr>
        <p:txBody>
          <a:bodyPr/>
          <a:lstStyle/>
          <a:p>
            <a:r>
              <a:rPr lang="pt-BR" dirty="0" err="1" smtClean="0"/>
              <a:t>Objective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Predict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a </a:t>
            </a:r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going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successful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Benefits</a:t>
            </a:r>
            <a:r>
              <a:rPr lang="pt-BR" dirty="0" smtClean="0"/>
              <a:t> I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see</a:t>
            </a:r>
            <a:r>
              <a:rPr lang="pt-BR" dirty="0" smtClean="0"/>
              <a:t>/People </a:t>
            </a:r>
            <a:r>
              <a:rPr lang="pt-BR" dirty="0" err="1" smtClean="0"/>
              <a:t>who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use it:</a:t>
            </a:r>
          </a:p>
          <a:p>
            <a:pPr lvl="1"/>
            <a:r>
              <a:rPr lang="pt-BR" dirty="0" err="1" smtClean="0"/>
              <a:t>Product</a:t>
            </a:r>
            <a:r>
              <a:rPr lang="pt-BR" dirty="0" smtClean="0"/>
              <a:t> /Marketing / Sales </a:t>
            </a:r>
            <a:r>
              <a:rPr lang="pt-BR" dirty="0" err="1" smtClean="0"/>
              <a:t>teams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use its output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optimize</a:t>
            </a:r>
            <a:r>
              <a:rPr lang="pt-BR" dirty="0" smtClean="0"/>
              <a:t> future </a:t>
            </a:r>
            <a:r>
              <a:rPr lang="pt-BR" dirty="0" err="1" smtClean="0"/>
              <a:t>launches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123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72670" y="1166370"/>
            <a:ext cx="5316920" cy="4351338"/>
          </a:xfrm>
        </p:spPr>
        <p:txBody>
          <a:bodyPr/>
          <a:lstStyle/>
          <a:p>
            <a:r>
              <a:rPr lang="pt-BR" dirty="0"/>
              <a:t>https://</a:t>
            </a:r>
            <a:r>
              <a:rPr lang="pt-BR" dirty="0" smtClean="0"/>
              <a:t>github.com/bernardoff/ML-Lab/blob/master/PMI_Test.ipynbAdd </a:t>
            </a:r>
            <a:r>
              <a:rPr lang="pt-BR" dirty="0" smtClean="0"/>
              <a:t>a </a:t>
            </a:r>
            <a:r>
              <a:rPr lang="pt-BR" dirty="0" err="1" smtClean="0"/>
              <a:t>few</a:t>
            </a:r>
            <a:r>
              <a:rPr lang="pt-BR" dirty="0" smtClean="0"/>
              <a:t> more </a:t>
            </a:r>
            <a:r>
              <a:rPr lang="pt-BR" dirty="0" err="1" smtClean="0"/>
              <a:t>bullets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smartart</a:t>
            </a:r>
            <a:endParaRPr lang="pt-BR" dirty="0" smtClean="0"/>
          </a:p>
          <a:p>
            <a:r>
              <a:rPr lang="pt-BR" dirty="0" err="1"/>
              <a:t>Assumptions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32964894"/>
              </p:ext>
            </p:extLst>
          </p:nvPr>
        </p:nvGraphicFramePr>
        <p:xfrm>
          <a:off x="66565" y="1958702"/>
          <a:ext cx="5748283" cy="4171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98453"/>
              </p:ext>
            </p:extLst>
          </p:nvPr>
        </p:nvGraphicFramePr>
        <p:xfrm>
          <a:off x="5814848" y="4078562"/>
          <a:ext cx="6324491" cy="205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lanilha" r:id="rId8" imgW="7056053" imgH="2289820" progId="Excel.Sheet.12">
                  <p:embed/>
                </p:oleObj>
              </mc:Choice>
              <mc:Fallback>
                <p:oleObj name="Planilha" r:id="rId8" imgW="7056053" imgH="22898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4848" y="4078562"/>
                        <a:ext cx="6324491" cy="205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16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Prep</a:t>
            </a:r>
            <a:r>
              <a:rPr lang="pt-BR" dirty="0" smtClean="0"/>
              <a:t> 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Labeled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: 1716 </a:t>
            </a:r>
            <a:r>
              <a:rPr lang="pt-BR" dirty="0" err="1" smtClean="0"/>
              <a:t>rows</a:t>
            </a:r>
            <a:r>
              <a:rPr lang="pt-BR" dirty="0" smtClean="0"/>
              <a:t>, 40 </a:t>
            </a:r>
            <a:r>
              <a:rPr lang="pt-BR" dirty="0" err="1" smtClean="0"/>
              <a:t>columns</a:t>
            </a:r>
            <a:endParaRPr lang="pt-BR" dirty="0" smtClean="0"/>
          </a:p>
          <a:p>
            <a:r>
              <a:rPr lang="pt-BR" dirty="0" err="1" smtClean="0"/>
              <a:t>Blind</a:t>
            </a:r>
            <a:r>
              <a:rPr lang="pt-BR" dirty="0" smtClean="0"/>
              <a:t> </a:t>
            </a:r>
            <a:r>
              <a:rPr lang="pt-BR" dirty="0" err="1" smtClean="0"/>
              <a:t>dataset</a:t>
            </a:r>
            <a:r>
              <a:rPr lang="pt-BR" dirty="0" smtClean="0"/>
              <a:t>: 29 </a:t>
            </a:r>
            <a:r>
              <a:rPr lang="pt-BR" dirty="0" err="1" smtClean="0"/>
              <a:t>rows</a:t>
            </a:r>
            <a:r>
              <a:rPr lang="pt-BR" dirty="0" smtClean="0"/>
              <a:t>, 39 </a:t>
            </a:r>
            <a:r>
              <a:rPr lang="pt-BR" dirty="0" err="1" smtClean="0"/>
              <a:t>columns</a:t>
            </a:r>
            <a:endParaRPr lang="pt-BR" dirty="0" smtClean="0"/>
          </a:p>
          <a:p>
            <a:r>
              <a:rPr lang="pt-BR" dirty="0" smtClean="0"/>
              <a:t>34 </a:t>
            </a:r>
            <a:r>
              <a:rPr lang="pt-BR" dirty="0" err="1" smtClean="0"/>
              <a:t>categorical</a:t>
            </a:r>
            <a:r>
              <a:rPr lang="pt-BR" dirty="0" smtClean="0"/>
              <a:t>, 5 </a:t>
            </a:r>
            <a:r>
              <a:rPr lang="pt-BR" dirty="0" err="1" smtClean="0"/>
              <a:t>numerical</a:t>
            </a:r>
            <a:endParaRPr lang="pt-BR" dirty="0" smtClean="0"/>
          </a:p>
          <a:p>
            <a:r>
              <a:rPr lang="pt-BR" dirty="0" smtClean="0"/>
              <a:t>Target </a:t>
            </a:r>
            <a:r>
              <a:rPr lang="pt-BR" dirty="0" err="1" smtClean="0"/>
              <a:t>variable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Class</a:t>
            </a:r>
            <a:r>
              <a:rPr lang="pt-BR" dirty="0" smtClean="0"/>
              <a:t>: </a:t>
            </a:r>
            <a:r>
              <a:rPr lang="en-US" dirty="0" smtClean="0"/>
              <a:t>329 successful, 1387 unsuccessful</a:t>
            </a:r>
          </a:p>
          <a:p>
            <a:r>
              <a:rPr lang="pt-BR" dirty="0" err="1" smtClean="0"/>
              <a:t>Prediction</a:t>
            </a:r>
            <a:r>
              <a:rPr lang="pt-BR" dirty="0" smtClean="0"/>
              <a:t> set </a:t>
            </a:r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</a:t>
            </a:r>
            <a:r>
              <a:rPr lang="pt-BR" dirty="0" err="1" smtClean="0"/>
              <a:t>multiple</a:t>
            </a:r>
            <a:r>
              <a:rPr lang="pt-BR" dirty="0" smtClean="0"/>
              <a:t> </a:t>
            </a:r>
            <a:r>
              <a:rPr lang="pt-BR" dirty="0" err="1" smtClean="0"/>
              <a:t>launch</a:t>
            </a:r>
            <a:r>
              <a:rPr lang="pt-BR" dirty="0" smtClean="0"/>
              <a:t> </a:t>
            </a:r>
            <a:r>
              <a:rPr lang="pt-BR" dirty="0" err="1" smtClean="0"/>
              <a:t>years</a:t>
            </a:r>
            <a:endParaRPr lang="pt-BR" dirty="0"/>
          </a:p>
          <a:p>
            <a:pPr lvl="1"/>
            <a:r>
              <a:rPr lang="pt-BR" dirty="0" err="1" smtClean="0"/>
              <a:t>Meaning</a:t>
            </a:r>
            <a:r>
              <a:rPr lang="pt-BR" dirty="0" smtClean="0"/>
              <a:t>, it </a:t>
            </a:r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contains</a:t>
            </a:r>
            <a:r>
              <a:rPr lang="pt-BR" dirty="0" smtClean="0"/>
              <a:t> </a:t>
            </a:r>
            <a:r>
              <a:rPr lang="pt-BR" dirty="0" err="1" smtClean="0"/>
              <a:t>observations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previous</a:t>
            </a:r>
            <a:r>
              <a:rPr lang="pt-BR" dirty="0" smtClean="0"/>
              <a:t> </a:t>
            </a:r>
            <a:r>
              <a:rPr lang="pt-BR" dirty="0" err="1" smtClean="0"/>
              <a:t>years</a:t>
            </a:r>
            <a:endParaRPr lang="pt-BR" dirty="0" smtClean="0"/>
          </a:p>
          <a:p>
            <a:pPr lvl="1"/>
            <a:r>
              <a:rPr lang="pt-BR" dirty="0" smtClean="0"/>
              <a:t>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predicting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future, </a:t>
            </a:r>
            <a:r>
              <a:rPr lang="pt-BR" dirty="0" err="1" smtClean="0"/>
              <a:t>which</a:t>
            </a:r>
            <a:r>
              <a:rPr lang="pt-BR" dirty="0" smtClean="0"/>
              <a:t> </a:t>
            </a:r>
            <a:r>
              <a:rPr lang="pt-BR" dirty="0" err="1" smtClean="0"/>
              <a:t>would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a time series </a:t>
            </a:r>
            <a:r>
              <a:rPr lang="pt-BR" dirty="0" err="1" smtClean="0"/>
              <a:t>of</a:t>
            </a:r>
            <a:r>
              <a:rPr lang="pt-BR" dirty="0" smtClean="0"/>
              <a:t> some </a:t>
            </a:r>
            <a:r>
              <a:rPr lang="pt-BR" dirty="0" err="1" smtClean="0"/>
              <a:t>sort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	</a:t>
            </a:r>
            <a:endParaRPr lang="en-US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836" y="241480"/>
            <a:ext cx="3042808" cy="199722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836" y="2578994"/>
            <a:ext cx="3042808" cy="198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1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Dataprep</a:t>
            </a:r>
            <a:r>
              <a:rPr lang="pt-BR" dirty="0" smtClean="0"/>
              <a:t> 2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956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type conversions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removals</a:t>
            </a:r>
          </a:p>
          <a:p>
            <a:pPr lvl="1"/>
            <a:r>
              <a:rPr lang="en-US" dirty="0" smtClean="0"/>
              <a:t>BRMID' # Looks like an ID</a:t>
            </a:r>
            <a:endParaRPr lang="en-US" dirty="0"/>
          </a:p>
          <a:p>
            <a:pPr lvl="1"/>
            <a:r>
              <a:rPr lang="en-US" dirty="0" smtClean="0"/>
              <a:t>,'NPLLAUNCHDATE</a:t>
            </a:r>
            <a:r>
              <a:rPr lang="en-US" dirty="0"/>
              <a:t>' # This one can be removed because two derived features are based on it</a:t>
            </a:r>
          </a:p>
          <a:p>
            <a:pPr lvl="1"/>
            <a:r>
              <a:rPr lang="en-US" dirty="0" smtClean="0"/>
              <a:t>,</a:t>
            </a:r>
            <a:r>
              <a:rPr lang="en-US" dirty="0"/>
              <a:t>'NPLLAUNCHYEAR' # The derived feature is more useful than this</a:t>
            </a:r>
          </a:p>
          <a:p>
            <a:pPr lvl="1"/>
            <a:r>
              <a:rPr lang="en-US" dirty="0" smtClean="0"/>
              <a:t>,</a:t>
            </a:r>
            <a:r>
              <a:rPr lang="en-US" dirty="0"/>
              <a:t>'BLDIMAGE' # as plotted above, it's almost entirely image2</a:t>
            </a:r>
          </a:p>
          <a:p>
            <a:pPr lvl="1"/>
            <a:r>
              <a:rPr lang="en-US" dirty="0" smtClean="0"/>
              <a:t>,</a:t>
            </a:r>
            <a:r>
              <a:rPr lang="en-US" dirty="0"/>
              <a:t>'LEN' # LENCATEGORY is the </a:t>
            </a:r>
            <a:r>
              <a:rPr lang="en-US" dirty="0" err="1"/>
              <a:t>binarized</a:t>
            </a:r>
            <a:r>
              <a:rPr lang="en-US" dirty="0"/>
              <a:t> version, we don't need both</a:t>
            </a:r>
          </a:p>
          <a:p>
            <a:r>
              <a:rPr lang="en-US" dirty="0" smtClean="0"/>
              <a:t>Check cardinality</a:t>
            </a:r>
          </a:p>
          <a:p>
            <a:pPr lvl="1"/>
            <a:r>
              <a:rPr lang="en-US" dirty="0"/>
              <a:t>'BRANDONMARKET', 'MARKETEDBRAND‘, ISREPLACEMENT', 'LATESTPERIODINDEX</a:t>
            </a:r>
            <a:endParaRPr lang="en-US" dirty="0" smtClean="0"/>
          </a:p>
          <a:p>
            <a:r>
              <a:rPr lang="en-US" dirty="0" smtClean="0"/>
              <a:t>Variable populations</a:t>
            </a:r>
          </a:p>
          <a:p>
            <a:pPr lvl="1"/>
            <a:r>
              <a:rPr lang="en-US" dirty="0"/>
              <a:t>['RTYPE', 'ITEMSHAPE', 'SPECIALFLAVOR', 'TIPCOLOR']</a:t>
            </a:r>
            <a:endParaRPr lang="en-US" dirty="0" smtClean="0"/>
          </a:p>
          <a:p>
            <a:r>
              <a:rPr lang="en-US" dirty="0" smtClean="0"/>
              <a:t>Summarize </a:t>
            </a:r>
            <a:r>
              <a:rPr lang="en-US" dirty="0"/>
              <a:t>variable removals and </a:t>
            </a:r>
            <a:r>
              <a:rPr lang="en-US" dirty="0" smtClean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66181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Dataprep</a:t>
            </a:r>
            <a:r>
              <a:rPr lang="pt-BR" dirty="0" smtClean="0"/>
              <a:t> 3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err="1" smtClean="0"/>
              <a:t>One</a:t>
            </a:r>
            <a:r>
              <a:rPr lang="pt-BR" dirty="0" smtClean="0"/>
              <a:t> hot </a:t>
            </a:r>
            <a:r>
              <a:rPr lang="pt-BR" dirty="0" err="1" smtClean="0"/>
              <a:t>encoding</a:t>
            </a:r>
            <a:endParaRPr lang="pt-BR" dirty="0" smtClean="0"/>
          </a:p>
          <a:p>
            <a:pPr lvl="1"/>
            <a:r>
              <a:rPr lang="pt-BR" dirty="0"/>
              <a:t>['REGION', 'MARKET', 'BRANDDIFFERENTIATOR', 'BRANDFAMILY', 'BRANDSUBFAMILY', 'BRANDSUBFAMILYGROUP', 'BRANDSUBFAMILYGROUPING', 'BRANDSUBFAMILYLINE', 'CHARINDICATOR', 'INDICATOR', 'INTERNATIONALINDICATOR', 'ISSTRATEGIC', 'ITEMSCODE', 'LENCATEGORY', 'PRICECLASS', 'LOCALCLASS', 'MINDICATOR', 'PCKT', 'PRICECLASSON', 'TCLASS', 'THICATEGORY', 'TRACKINGSTATUS']</a:t>
            </a:r>
            <a:endParaRPr lang="pt-BR" dirty="0" smtClean="0"/>
          </a:p>
          <a:p>
            <a:r>
              <a:rPr lang="en-US" dirty="0"/>
              <a:t>Detect correlated features</a:t>
            </a:r>
          </a:p>
          <a:p>
            <a:pPr lvl="1"/>
            <a:r>
              <a:rPr lang="pt-BR" dirty="0" err="1"/>
              <a:t>None</a:t>
            </a:r>
            <a:r>
              <a:rPr lang="pt-BR" dirty="0"/>
              <a:t> in original,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smtClean="0"/>
              <a:t>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hot </a:t>
            </a:r>
            <a:r>
              <a:rPr lang="pt-BR" dirty="0" err="1" smtClean="0"/>
              <a:t>encoding</a:t>
            </a:r>
            <a:endParaRPr lang="pt-BR" dirty="0" smtClean="0"/>
          </a:p>
          <a:p>
            <a:pPr lvl="1"/>
            <a:r>
              <a:rPr lang="pt-BR" dirty="0" smtClean="0"/>
              <a:t>'BRANDSUBFAMILY , </a:t>
            </a:r>
            <a:r>
              <a:rPr lang="pt-BR" dirty="0"/>
              <a:t>'BRANDSUBFAMILYGROUPING</a:t>
            </a:r>
            <a:endParaRPr lang="pt-BR" dirty="0" smtClean="0"/>
          </a:p>
          <a:p>
            <a:r>
              <a:rPr lang="pt-BR" dirty="0" err="1" smtClean="0"/>
              <a:t>Train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Split</a:t>
            </a:r>
          </a:p>
          <a:p>
            <a:pPr lvl="1"/>
            <a:r>
              <a:rPr lang="pt-BR" dirty="0" smtClean="0"/>
              <a:t>80% </a:t>
            </a:r>
            <a:r>
              <a:rPr lang="pt-BR" dirty="0" err="1" smtClean="0"/>
              <a:t>train</a:t>
            </a:r>
            <a:r>
              <a:rPr lang="pt-BR" dirty="0" smtClean="0"/>
              <a:t> , 20% </a:t>
            </a:r>
            <a:r>
              <a:rPr lang="pt-BR" dirty="0" err="1" smtClean="0"/>
              <a:t>test</a:t>
            </a:r>
            <a:endParaRPr lang="pt-BR" dirty="0" smtClean="0"/>
          </a:p>
          <a:p>
            <a:pPr lvl="1"/>
            <a:r>
              <a:rPr lang="pt-BR" dirty="0" err="1" smtClean="0"/>
              <a:t>Stratified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target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variable</a:t>
            </a:r>
            <a:r>
              <a:rPr lang="pt-BR" dirty="0" smtClean="0"/>
              <a:t> (20% </a:t>
            </a:r>
            <a:r>
              <a:rPr lang="pt-BR" dirty="0" err="1" smtClean="0"/>
              <a:t>successful</a:t>
            </a:r>
            <a:r>
              <a:rPr lang="pt-BR" dirty="0" smtClean="0"/>
              <a:t>)	</a:t>
            </a:r>
          </a:p>
          <a:p>
            <a:r>
              <a:rPr lang="pt-BR" dirty="0" err="1" smtClean="0"/>
              <a:t>Balancing</a:t>
            </a:r>
            <a:r>
              <a:rPr lang="pt-BR" dirty="0" smtClean="0"/>
              <a:t> (</a:t>
            </a:r>
            <a:r>
              <a:rPr lang="pt-BR" dirty="0" err="1" smtClean="0"/>
              <a:t>Undersampling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263 </a:t>
            </a:r>
            <a:r>
              <a:rPr lang="pt-BR" dirty="0" err="1" smtClean="0"/>
              <a:t>successful</a:t>
            </a:r>
            <a:r>
              <a:rPr lang="pt-BR" dirty="0" smtClean="0"/>
              <a:t> (50%) </a:t>
            </a:r>
            <a:r>
              <a:rPr lang="en-US" dirty="0" smtClean="0"/>
              <a:t>/ 263 unsuccessful (50%)</a:t>
            </a:r>
            <a:endParaRPr lang="pt-BR" dirty="0"/>
          </a:p>
          <a:p>
            <a:r>
              <a:rPr lang="pt-BR" dirty="0" smtClean="0"/>
              <a:t>Final </a:t>
            </a:r>
            <a:r>
              <a:rPr lang="pt-BR" dirty="0" err="1" smtClean="0"/>
              <a:t>datasets</a:t>
            </a:r>
            <a:endParaRPr lang="pt-BR" dirty="0" smtClean="0"/>
          </a:p>
          <a:p>
            <a:r>
              <a:rPr lang="pt-BR" dirty="0" smtClean="0"/>
              <a:t>Test set </a:t>
            </a:r>
            <a:r>
              <a:rPr lang="pt-BR" dirty="0" err="1" smtClean="0"/>
              <a:t>size</a:t>
            </a:r>
            <a:endParaRPr lang="pt-BR" dirty="0" smtClean="0"/>
          </a:p>
          <a:p>
            <a:pPr lvl="1"/>
            <a:r>
              <a:rPr lang="pt-BR" dirty="0" smtClean="0"/>
              <a:t>66 </a:t>
            </a:r>
            <a:r>
              <a:rPr lang="pt-BR" dirty="0" err="1" smtClean="0"/>
              <a:t>successful</a:t>
            </a:r>
            <a:r>
              <a:rPr lang="pt-BR" dirty="0" smtClean="0"/>
              <a:t> / 278 </a:t>
            </a:r>
            <a:r>
              <a:rPr lang="pt-BR" dirty="0" err="1" smtClean="0"/>
              <a:t>unsuccesful</a:t>
            </a:r>
            <a:endParaRPr lang="en-US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62395"/>
              </p:ext>
            </p:extLst>
          </p:nvPr>
        </p:nvGraphicFramePr>
        <p:xfrm>
          <a:off x="5303346" y="3431335"/>
          <a:ext cx="600703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814578"/>
                <a:gridCol w="1192530"/>
                <a:gridCol w="1370330"/>
                <a:gridCol w="885220"/>
                <a:gridCol w="885220"/>
              </a:tblGrid>
              <a:tr h="2541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Algorithm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Estimator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Undersampling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One</a:t>
                      </a:r>
                      <a:r>
                        <a:rPr lang="en-US" sz="1200" baseline="0" dirty="0" smtClean="0"/>
                        <a:t> Hot Encoding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Samples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Features</a:t>
                      </a:r>
                      <a:endParaRPr lang="en-US" sz="1200" dirty="0"/>
                    </a:p>
                  </a:txBody>
                  <a:tcPr/>
                </a:tc>
              </a:tr>
              <a:tr h="25414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CatBoost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Regressor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</a:tr>
              <a:tr h="254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CatBoost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</a:tr>
              <a:tr h="25414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Regressor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265</a:t>
                      </a:r>
                      <a:endParaRPr lang="en-US" sz="1200" dirty="0"/>
                    </a:p>
                  </a:txBody>
                  <a:tcPr/>
                </a:tc>
              </a:tr>
              <a:tr h="254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XGBoost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6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Modeling</a:t>
            </a:r>
            <a:r>
              <a:rPr lang="pt-BR" dirty="0" smtClean="0"/>
              <a:t> 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9381" y="2249487"/>
            <a:ext cx="9905999" cy="3541714"/>
          </a:xfrm>
        </p:spPr>
        <p:txBody>
          <a:bodyPr/>
          <a:lstStyle/>
          <a:p>
            <a:r>
              <a:rPr lang="pt-BR" dirty="0" err="1" smtClean="0"/>
              <a:t>Modeling</a:t>
            </a:r>
            <a:r>
              <a:rPr lang="pt-BR" dirty="0" smtClean="0"/>
              <a:t> approach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&amp; </a:t>
            </a:r>
            <a:r>
              <a:rPr lang="pt-BR" dirty="0" err="1" smtClean="0"/>
              <a:t>reg</a:t>
            </a:r>
            <a:endParaRPr lang="pt-BR" dirty="0" smtClean="0"/>
          </a:p>
          <a:p>
            <a:r>
              <a:rPr lang="pt-BR" dirty="0" err="1" smtClean="0"/>
              <a:t>Cat</a:t>
            </a:r>
            <a:r>
              <a:rPr lang="pt-BR" dirty="0" smtClean="0"/>
              <a:t> (2017 open </a:t>
            </a:r>
            <a:r>
              <a:rPr lang="pt-BR" dirty="0" err="1" smtClean="0"/>
              <a:t>sourced</a:t>
            </a:r>
            <a:r>
              <a:rPr lang="pt-BR" dirty="0" smtClean="0"/>
              <a:t>) </a:t>
            </a:r>
            <a:r>
              <a:rPr lang="pt-BR" dirty="0" err="1" smtClean="0"/>
              <a:t>vs</a:t>
            </a:r>
            <a:r>
              <a:rPr lang="pt-BR" dirty="0" smtClean="0"/>
              <a:t> XGB (</a:t>
            </a:r>
            <a:r>
              <a:rPr lang="pt-BR" dirty="0" err="1" smtClean="0"/>
              <a:t>created</a:t>
            </a:r>
            <a:r>
              <a:rPr lang="pt-BR" dirty="0" smtClean="0"/>
              <a:t> 2014, </a:t>
            </a:r>
            <a:r>
              <a:rPr lang="pt-BR" dirty="0" err="1" smtClean="0"/>
              <a:t>success</a:t>
            </a:r>
            <a:r>
              <a:rPr lang="pt-BR" dirty="0" smtClean="0"/>
              <a:t> in 2016)</a:t>
            </a:r>
          </a:p>
          <a:p>
            <a:pPr lvl="1"/>
            <a:r>
              <a:rPr lang="pt-BR" dirty="0" err="1" smtClean="0"/>
              <a:t>Comparison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towardsdatascience.com/catboost-vs-light-gbm-vs-xgboost-5f93620723db</a:t>
            </a:r>
            <a:endParaRPr lang="pt-BR" dirty="0" smtClean="0"/>
          </a:p>
          <a:p>
            <a:pPr lvl="1"/>
            <a:r>
              <a:rPr lang="pt-BR" dirty="0" smtClean="0"/>
              <a:t>Both GPU </a:t>
            </a:r>
            <a:r>
              <a:rPr lang="pt-BR" dirty="0" err="1" smtClean="0"/>
              <a:t>accelerated</a:t>
            </a:r>
            <a:endParaRPr lang="pt-BR" dirty="0" smtClean="0"/>
          </a:p>
          <a:p>
            <a:r>
              <a:rPr lang="pt-BR" dirty="0" err="1" smtClean="0"/>
              <a:t>Important</a:t>
            </a:r>
            <a:r>
              <a:rPr lang="pt-BR" dirty="0" smtClean="0"/>
              <a:t> </a:t>
            </a:r>
            <a:r>
              <a:rPr lang="pt-BR" dirty="0" err="1" smtClean="0"/>
              <a:t>features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916" y="835572"/>
            <a:ext cx="2803525" cy="15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xgbo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10" y="2890399"/>
            <a:ext cx="2505129" cy="9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lassification and regress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61" y="108146"/>
            <a:ext cx="3384603" cy="16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84810"/>
              </p:ext>
            </p:extLst>
          </p:nvPr>
        </p:nvGraphicFramePr>
        <p:xfrm>
          <a:off x="4501055" y="5334001"/>
          <a:ext cx="19558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/>
                <a:gridCol w="9779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 smtClean="0">
                          <a:effectLst/>
                        </a:rPr>
                        <a:t>CatBoost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 smtClean="0">
                          <a:effectLst/>
                        </a:rPr>
                        <a:t>XGBoost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Retail Pack 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Indicator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Ncon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Launch 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Packet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Trconte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9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Modeling</a:t>
            </a:r>
            <a:r>
              <a:rPr lang="pt-BR" dirty="0" smtClean="0"/>
              <a:t> 2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pt-BR" dirty="0" err="1" smtClean="0"/>
              <a:t>comparison</a:t>
            </a:r>
            <a:endParaRPr lang="pt-BR" dirty="0" smtClean="0"/>
          </a:p>
          <a:p>
            <a:pPr lvl="1"/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confidence</a:t>
            </a:r>
            <a:endParaRPr lang="pt-BR" dirty="0" smtClean="0"/>
          </a:p>
          <a:p>
            <a:pPr lvl="1"/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results</a:t>
            </a:r>
            <a:endParaRPr lang="pt-BR" dirty="0" smtClean="0"/>
          </a:p>
          <a:p>
            <a:pPr lvl="1"/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results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Best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 </a:t>
            </a:r>
            <a:r>
              <a:rPr lang="pt-BR" dirty="0" err="1" smtClean="0"/>
              <a:t>plot</a:t>
            </a:r>
            <a:endParaRPr lang="pt-BR" dirty="0" smtClean="0"/>
          </a:p>
          <a:p>
            <a:pPr lvl="1"/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quadrants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confusion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 smtClean="0"/>
          </a:p>
          <a:p>
            <a:pPr lvl="1"/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density</a:t>
            </a:r>
            <a:r>
              <a:rPr lang="pt-BR" dirty="0" smtClean="0"/>
              <a:t> </a:t>
            </a:r>
            <a:r>
              <a:rPr lang="pt-BR" dirty="0" err="1" smtClean="0"/>
              <a:t>around</a:t>
            </a:r>
            <a:r>
              <a:rPr lang="pt-BR" dirty="0" smtClean="0"/>
              <a:t> </a:t>
            </a:r>
            <a:r>
              <a:rPr lang="pt-BR" dirty="0" err="1" smtClean="0"/>
              <a:t>smaller</a:t>
            </a:r>
            <a:r>
              <a:rPr lang="pt-BR" dirty="0" smtClean="0"/>
              <a:t> </a:t>
            </a:r>
            <a:r>
              <a:rPr lang="pt-BR" dirty="0" err="1" smtClean="0"/>
              <a:t>numbers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good</a:t>
            </a:r>
            <a:endParaRPr lang="pt-BR" dirty="0"/>
          </a:p>
          <a:p>
            <a:pPr lvl="1"/>
            <a:r>
              <a:rPr lang="pt-BR" dirty="0" err="1" smtClean="0"/>
              <a:t>Confidence</a:t>
            </a:r>
            <a:r>
              <a:rPr lang="pt-BR" dirty="0" smtClean="0"/>
              <a:t> </a:t>
            </a:r>
            <a:r>
              <a:rPr lang="pt-BR" dirty="0" err="1" smtClean="0"/>
              <a:t>interval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tought</a:t>
            </a:r>
            <a:r>
              <a:rPr lang="pt-BR" dirty="0" smtClean="0"/>
              <a:t> as</a:t>
            </a:r>
          </a:p>
          <a:p>
            <a:pPr lvl="2"/>
            <a:r>
              <a:rPr lang="pt-BR" dirty="0" err="1" smtClean="0"/>
              <a:t>Reg</a:t>
            </a:r>
            <a:r>
              <a:rPr lang="pt-BR" dirty="0" smtClean="0"/>
              <a:t> +- </a:t>
            </a:r>
            <a:r>
              <a:rPr lang="pt-BR" dirty="0"/>
              <a:t>0,26 </a:t>
            </a:r>
            <a:r>
              <a:rPr lang="pt-BR" dirty="0" err="1" smtClean="0"/>
              <a:t>error</a:t>
            </a:r>
            <a:r>
              <a:rPr lang="pt-BR" dirty="0" smtClean="0"/>
              <a:t> </a:t>
            </a:r>
            <a:r>
              <a:rPr lang="pt-BR" dirty="0" err="1" smtClean="0"/>
              <a:t>margin</a:t>
            </a:r>
            <a:endParaRPr lang="pt-BR" dirty="0" smtClean="0"/>
          </a:p>
          <a:p>
            <a:pPr lvl="2"/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prediction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its </a:t>
            </a:r>
            <a:r>
              <a:rPr lang="pt-BR" dirty="0" err="1" smtClean="0"/>
              <a:t>probability</a:t>
            </a:r>
            <a:r>
              <a:rPr lang="pt-BR" dirty="0" smtClean="0"/>
              <a:t> score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156" y="2632161"/>
            <a:ext cx="4042345" cy="2489005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37327"/>
              </p:ext>
            </p:extLst>
          </p:nvPr>
        </p:nvGraphicFramePr>
        <p:xfrm>
          <a:off x="5488590" y="451596"/>
          <a:ext cx="258876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806641"/>
                <a:gridCol w="509905"/>
                <a:gridCol w="509905"/>
              </a:tblGrid>
              <a:tr h="2435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AUC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CatBoost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71%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0.68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0.62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10669"/>
              </p:ext>
            </p:extLst>
          </p:nvPr>
        </p:nvGraphicFramePr>
        <p:xfrm>
          <a:off x="5488590" y="1876896"/>
          <a:ext cx="195040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678180"/>
                <a:gridCol w="509905"/>
              </a:tblGrid>
              <a:tr h="2435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R2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CatBoost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0.15</a:t>
                      </a:r>
                      <a:endParaRPr lang="en-US" sz="1200" dirty="0"/>
                    </a:p>
                  </a:txBody>
                  <a:tcPr/>
                </a:tc>
              </a:tr>
              <a:tr h="2435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791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1044</TotalTime>
  <Words>631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Circuito</vt:lpstr>
      <vt:lpstr>Planilha</vt:lpstr>
      <vt:lpstr>Planilha do Microsoft Excel</vt:lpstr>
      <vt:lpstr>Product Success Prediction</vt:lpstr>
      <vt:lpstr>Summary</vt:lpstr>
      <vt:lpstr>Problem undestanding</vt:lpstr>
      <vt:lpstr>Plan</vt:lpstr>
      <vt:lpstr>Data Prep 1</vt:lpstr>
      <vt:lpstr>Dataprep 2</vt:lpstr>
      <vt:lpstr>Dataprep 3</vt:lpstr>
      <vt:lpstr>Modeling 1</vt:lpstr>
      <vt:lpstr>Modeling 2</vt:lpstr>
      <vt:lpstr>Predictions 1</vt:lpstr>
      <vt:lpstr>Predictions 2</vt:lpstr>
      <vt:lpstr>NEXT STEPS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Success Prediction</dc:title>
  <dc:creator>BF-MSTR</dc:creator>
  <cp:lastModifiedBy>BF-MSTR</cp:lastModifiedBy>
  <cp:revision>30</cp:revision>
  <dcterms:created xsi:type="dcterms:W3CDTF">2019-01-12T21:08:04Z</dcterms:created>
  <dcterms:modified xsi:type="dcterms:W3CDTF">2019-01-13T14:40:31Z</dcterms:modified>
</cp:coreProperties>
</file>