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2" r:id="rId4"/>
    <p:sldId id="261" r:id="rId5"/>
    <p:sldId id="260" r:id="rId6"/>
    <p:sldId id="269" r:id="rId7"/>
    <p:sldId id="270" r:id="rId8"/>
    <p:sldId id="273" r:id="rId9"/>
    <p:sldId id="272" r:id="rId10"/>
    <p:sldId id="271" r:id="rId11"/>
    <p:sldId id="297" r:id="rId12"/>
    <p:sldId id="267" r:id="rId13"/>
    <p:sldId id="266" r:id="rId14"/>
    <p:sldId id="265" r:id="rId15"/>
    <p:sldId id="263" r:id="rId16"/>
    <p:sldId id="259" r:id="rId17"/>
    <p:sldId id="293" r:id="rId18"/>
    <p:sldId id="301" r:id="rId19"/>
    <p:sldId id="299" r:id="rId20"/>
    <p:sldId id="304" r:id="rId21"/>
    <p:sldId id="300" r:id="rId22"/>
    <p:sldId id="303" r:id="rId23"/>
    <p:sldId id="302" r:id="rId24"/>
    <p:sldId id="296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6AD-452D-EE98-C39A-DCF09895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F3566-5EBD-7E9F-2995-A94EDC39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5626-87A5-9082-695D-6BFCA8C9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7E18-87AD-6401-B3DD-A3FEAC20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76-4353-9DE0-738E-7CA3824A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CD9D-3FFD-FBD2-C73D-3AF848E7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0E4FF-EB82-AAA5-0B62-E444BE6D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E2FB-0383-E13B-AFCF-F485AFDB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3A266-D9FF-3B77-262C-191531D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AC53-450D-1F92-C060-3DAAF77A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C36F5-2326-52B0-025E-4ABC8849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95F26-5870-D478-6570-0244904C7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CE7C-FE54-C3E0-716C-CCB6714A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A73D-6AAA-C7BE-62C5-A7DBC865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B058-7FF0-4F67-451A-5BC0D644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E63A-9355-A69F-7ECD-51237BD2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6C2-473E-678F-213F-2318274A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0EE3-819C-7E59-292A-EAF7658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5BCC-97DA-4C04-80E8-D284F696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FB6C-1529-E7C3-FE2E-F037A668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0C8D-2017-B7F7-A6FC-5545382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4CC5-BCB5-9EE5-A7AC-1E187631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2CC1-3107-C089-1DD2-3D3D11D2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4A6E-6935-867E-FFA8-D0B66AB1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058D-5994-0B7D-B7B1-B3FC6969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4D2B-6780-AD43-0466-1EFFB1F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94F-67BB-0EE2-B80E-88A934119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6CAE-E412-BEAA-A93A-777E017F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025B-98FC-6034-9BD3-EEB53F81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6FC4-2111-6D7F-BF66-BE6B067C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17595-E818-09CE-8FB8-7910487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D98-BFAC-4947-A21E-E87FB631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7BA6-23A9-EEFB-2726-C9831E5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63215-A1DF-D1C2-6009-6C57D17A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3C526-ECD9-F0D9-DF3F-41B4F110A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4362F-015D-C7AB-670B-94B378E5B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91E9D-BD9C-4398-BF56-3C9C488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6F0B-3AA9-1FEA-FDDF-D0A5E11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09D80-063C-E8A7-648A-8355EF74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38EC-5264-3716-741A-E1ABAA48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6229-5D99-E55C-5C7E-14CC7E1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FD4D-A489-0FA6-100E-1564CBAD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B9FF-C24B-B0E7-692D-62413035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60E9-ED25-7B37-5B3D-F7AC7F1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36B83-CB08-B40B-74BD-7C310C34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E399-8CE9-1A75-F885-4EDF1D7E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66C5-EAE9-10A2-114F-A339E083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BA1-70EF-6431-27FF-EF76CFA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42C2-8790-97F9-1D21-19196287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8E1D-B349-0246-2E18-9FCF9C4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5C17-C1A0-83A4-E165-847E794C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E81A-42E2-CACF-C485-64B83682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70FF-4368-E1B2-03CF-3B5F9CDC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78933-08C2-8E7C-46A9-BE143A896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27EFD-8304-08B4-8637-44A16233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87CA3-122F-4249-9579-FC4D75C1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DF7E-C3AF-1CF1-AB1B-4F01D056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FBF2-1D43-A07D-0F40-AA475021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15248-E044-6611-4BF4-A158D070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9CF44-ABDE-5209-1999-507BBD0A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40F5-4344-24FC-4510-41BFA5CE2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55AD-D0BE-44D5-B34F-B38CA7E132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39C5-F986-6892-45DC-4C79569E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21E0-BE95-32E4-3C1A-C90C26F52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E550-2822-4B40-B2B6-ABDED5D7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EE23B-D690-E951-45C4-400E98AD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885998"/>
            <a:ext cx="7944466" cy="33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6CC4B-0228-CC9F-B618-499186455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4D568-034F-0252-8E42-5533B0D7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599680"/>
            <a:ext cx="1171738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ADED-8BBD-AB15-5666-7E1C7148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89E0-6E01-784C-943F-48877055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28" y="2951163"/>
            <a:ext cx="11567530" cy="2387600"/>
          </a:xfrm>
        </p:spPr>
        <p:txBody>
          <a:bodyPr>
            <a:noAutofit/>
          </a:bodyPr>
          <a:lstStyle/>
          <a:p>
            <a:pPr fontAlgn="base"/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The deployer 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is a Splunk Enterprise instance that distributes apps and other configurations to the cluster members. It stands outside the cluster and cannot run on the same instance as a cluster member. It can, however, under some circumstances, reside on the same instance as other Splunk Enterprise components, such as a deployment server or an indexer cluster master/manager node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101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49" y="3429000"/>
            <a:ext cx="10563922" cy="238760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Search peers –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are the indexers that cluster members run their searches across. The search peers can be either independent indexers or nodes in an indexer cluster.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Load balancer –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This is third-party software or hardware optionally residing between the users and the cluster members. With a load balancer in place, users can access the set of search heads through a single interface, without needing to specify a particular one.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257CE-6E19-F88F-04FF-D76C9A444CF7}"/>
              </a:ext>
            </a:extLst>
          </p:cNvPr>
          <p:cNvSpPr txBox="1"/>
          <p:nvPr/>
        </p:nvSpPr>
        <p:spPr>
          <a:xfrm>
            <a:off x="3047071" y="1582341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46E01C-408D-9DF7-26D2-E66FA1ED3789}"/>
              </a:ext>
            </a:extLst>
          </p:cNvPr>
          <p:cNvSpPr txBox="1"/>
          <p:nvPr/>
        </p:nvSpPr>
        <p:spPr>
          <a:xfrm>
            <a:off x="362309" y="189782"/>
            <a:ext cx="1151374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Implement search head cluster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Determine cluster size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 Make sure all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insatance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to be included in cluster should 2. have same OS and version.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3. Install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splunk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package to all instances.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4. Determine replication factor and port.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5. Determine cluster will work along standalone indexer / or 6. indexer cluster. 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Requirements –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1) Deployer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2) Search Head Instances……(Sh-instance1, SH-instance2, SH-instance3)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01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IMPORTANT :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replication_factor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It states that how many SH replication copies we need if we have 3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Sh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instances and want to replicate 3 copies then -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replication_factor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is 3 if more instances then we can set more replication factor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replication_port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we can define any port lets keep 8080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mgmt_uri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Own instance host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address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 err="1">
                <a:solidFill>
                  <a:srgbClr val="000000"/>
                </a:solidFill>
                <a:effectLst/>
                <a:latin typeface="inherit"/>
              </a:rPr>
              <a:t>conf_deploy_fetch_url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 –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Deployer host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address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1) To initialize Deployer in Deployer Instance edit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server.conf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file and set configurations.</a:t>
            </a:r>
            <a:br>
              <a:rPr lang="en-US" sz="6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5B97-8101-84D5-CED2-3FFCC1D3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736" y="825352"/>
            <a:ext cx="13547239" cy="60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29A9C-EE64-B729-E02A-F52D1672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690180"/>
            <a:ext cx="1013601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kern="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syslog-ng</a:t>
            </a:r>
            <a:b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137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E6CDA-2EF5-68A6-0454-E369FADA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C33BD1-6CA7-DC7A-B210-EC30913E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44" y="254598"/>
            <a:ext cx="9128220" cy="66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DDBB-1EF9-D5D3-AF02-915B702E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8E0108-EB83-31AE-E602-84F7FF0E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94359"/>
            <a:ext cx="804022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83C0E-83BC-B1A1-3EB5-7CBB7D5A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1507569"/>
            <a:ext cx="10473145" cy="34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2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9E57-4A7B-6A95-786A-6EA6E055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0DA0A-318F-4E76-FEF8-4A72159496D6}"/>
              </a:ext>
            </a:extLst>
          </p:cNvPr>
          <p:cNvSpPr txBox="1"/>
          <p:nvPr/>
        </p:nvSpPr>
        <p:spPr>
          <a:xfrm>
            <a:off x="462117" y="618514"/>
            <a:ext cx="1172988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Modifying syslog-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ng.conf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Copy the existing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file to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ng.conf.sav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before editing it. The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example file below was used with Splunk 6. Each unique data source type had a directory created under /home/syslog/logs. This was done using destination options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attribute set to yes.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@version:3.2</a:t>
            </a: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syslog-ng configuration file.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options {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chain_hostnames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(no);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dir_perm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(0755);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dns_cache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keep_hostname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log_fifo_size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(2048);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log_msg_size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(8192);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perm(0644);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time_reopen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(10);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use_dns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use_fqdn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source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udp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(port(514));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443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2AAB-4EAC-DA3A-3840-F4178397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8F094-28EA-3E2F-107B-202EE54D426D}"/>
              </a:ext>
            </a:extLst>
          </p:cNvPr>
          <p:cNvSpPr txBox="1"/>
          <p:nvPr/>
        </p:nvSpPr>
        <p:spPr>
          <a:xfrm>
            <a:off x="375575" y="290460"/>
            <a:ext cx="1208384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#Destinations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file(“/home/syslog/logs/cisco/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/$HOST/$YEAR-$MONTH-$DAY-cisco-asa.log”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paloalto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/$HOST/$YEAR-$MONTH-$DAY-palo.log”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catch_all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/$HOST/$YEAR-$MONTH-$DAY-catch_all.log”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Filters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match(“%ASA” value(“PROGRAM”)) or match(“%ASA” value(“MESSAGE”));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match(“009401000570” value(“PROGRAM”)) or match(“009401000570” value(“MESSAGE”));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not (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 or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Log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log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log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 </a:t>
            </a: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plunk_data_sans"/>
              </a:rPr>
              <a:t>Restarting syslog-ng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Syslog-ng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can be restarted by executing the script in 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init.d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or by issuing the service syslog-ng stop | start | restart commands shown below</a:t>
            </a:r>
          </a:p>
          <a:p>
            <a:pPr algn="l">
              <a:lnSpc>
                <a:spcPts val="189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splunk_data_sans"/>
              </a:rPr>
              <a:t># service syslog-ng stop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Stopping syslog-ng: [ OK ]</a:t>
            </a:r>
          </a:p>
        </p:txBody>
      </p:sp>
    </p:spTree>
    <p:extLst>
      <p:ext uri="{BB962C8B-B14F-4D97-AF65-F5344CB8AC3E}">
        <p14:creationId xmlns:p14="http://schemas.microsoft.com/office/powerpoint/2010/main" val="71262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2743-20D0-9091-51B6-A14CE77F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BA371D-8A7B-C021-4B24-FAAEB7F3A803}"/>
              </a:ext>
            </a:extLst>
          </p:cNvPr>
          <p:cNvSpPr txBox="1"/>
          <p:nvPr/>
        </p:nvSpPr>
        <p:spPr>
          <a:xfrm>
            <a:off x="501445" y="272140"/>
            <a:ext cx="11130116" cy="642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Removing old log files from syslog-ng server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To ensure syslog-ng doesn’t fill the filesystem up with log files, create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 which runs daily at 5AM to remove old syslog-ng log files after “x” days. The example below runs every morning at 5am and removes files older than 7 days.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crontab –e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0 7 * * * /bin/find /home/syslog/logs/ -type f -name \*.log 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mtime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+7 -exec rm {} \;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Use the crontab –l command to see what other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jobs may exist or to check to ensure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 scheduled is correct.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UF collection on syslog-ng server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Install a Universal Forwarder on the machine where the syslog-ng server is installed.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The UF on the syslog-ng server can collect events from log files written from Cisco ASA and Palo Alto firewall devices. The monitor stanza below will monitor everything below the filesystem listed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Notice the attribute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is used to identify the position of the hostname relative to the full path from the left.</a:t>
            </a:r>
          </a:p>
          <a:p>
            <a:pPr algn="l">
              <a:lnSpc>
                <a:spcPts val="1890"/>
              </a:lnSpc>
              <a:buNone/>
            </a:pPr>
            <a:endParaRPr lang="en-US" dirty="0">
              <a:solidFill>
                <a:srgbClr val="000000"/>
              </a:solidFill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#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Cisco ASA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[monitor:///home/syslog/logs/cisco/asa/*/*.log]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sourcetype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cisco:asa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index = cisco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disabled = false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 = 6</a:t>
            </a:r>
          </a:p>
          <a:p>
            <a:pPr algn="l">
              <a:lnSpc>
                <a:spcPts val="189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Splunk walks the filesystem path to the sixth field and sets the hostname for the events to the value found.</a:t>
            </a:r>
          </a:p>
          <a:p>
            <a:pPr algn="l">
              <a:lnSpc>
                <a:spcPts val="189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/home/syslog/logs/cisco/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/&lt;hostname&gt;/2014-09-10-cisco-asa.log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</p:txBody>
      </p:sp>
    </p:spTree>
    <p:extLst>
      <p:ext uri="{BB962C8B-B14F-4D97-AF65-F5344CB8AC3E}">
        <p14:creationId xmlns:p14="http://schemas.microsoft.com/office/powerpoint/2010/main" val="241854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05C7-019D-2821-B597-1B8D9C50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CDD21C-6E29-269A-DEBC-861794FF1BB4}"/>
              </a:ext>
            </a:extLst>
          </p:cNvPr>
          <p:cNvSpPr txBox="1"/>
          <p:nvPr/>
        </p:nvSpPr>
        <p:spPr>
          <a:xfrm>
            <a:off x="432619" y="1248697"/>
            <a:ext cx="11523407" cy="2048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#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Cisco ASA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[monitor:///home/syslog/logs/cisco/asa/*/*.log]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sourcetype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cisco:asa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index = cisco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disabled = false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 = 6</a:t>
            </a:r>
          </a:p>
          <a:p>
            <a:pPr algn="l">
              <a:lnSpc>
                <a:spcPts val="189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Splunk walks the filesystem path to the sixth field and sets the hostname for the events to the value found.</a:t>
            </a:r>
          </a:p>
          <a:p>
            <a:pPr algn="l">
              <a:lnSpc>
                <a:spcPts val="189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/home/syslog/logs/cisco/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/&lt;hostname&gt;/2014-09-10-cisco-asa.log</a:t>
            </a:r>
          </a:p>
        </p:txBody>
      </p:sp>
    </p:spTree>
    <p:extLst>
      <p:ext uri="{BB962C8B-B14F-4D97-AF65-F5344CB8AC3E}">
        <p14:creationId xmlns:p14="http://schemas.microsoft.com/office/powerpoint/2010/main" val="40599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5207E-4564-A492-87B6-2FA10D8D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780680"/>
            <a:ext cx="8546123" cy="57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05E86-34B4-4BF6-BB29-40073B46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47179"/>
            <a:ext cx="1102196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4E515-C6A1-AD01-B7D1-1DBE3AD3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3065098" cy="70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9C68-CA47-10A8-F28C-9BC549B8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" y="394447"/>
            <a:ext cx="12047862" cy="6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F9B05-C157-FAC2-B1AD-71E977DC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30773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581D-90ED-629F-116B-F1F3DADF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18EAA-7F8B-20E4-D180-8B3BEC31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4" y="472817"/>
            <a:ext cx="10775738" cy="4468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AB3A43-B451-1F51-B693-A9F1B2A2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3" y="5237718"/>
            <a:ext cx="10519517" cy="7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3964A-DD4E-5AA4-239F-B9EDA538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05E36-FB84-4BA5-8F8E-B9780D39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98"/>
            <a:ext cx="12192000" cy="68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0DDCD-B823-98A5-36C0-2A9E60B1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766391"/>
            <a:ext cx="10602805" cy="57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B170D-07CC-8BAF-204C-781A08A6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47153"/>
            <a:ext cx="1209843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24804</TotalTime>
  <Words>1185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inherit</vt:lpstr>
      <vt:lpstr>Open Sans</vt:lpstr>
      <vt:lpstr>splunk_data_sans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deployer –This is a Splunk Enterprise instance that distributes apps and other configurations to the cluster members. It stands outside the cluster and cannot run on the same instance as a cluster member. It can, however, under some circumstances, reside on the same instance as other Splunk Enterprise components, such as a deployment server or an indexer cluster master/manager node </vt:lpstr>
      <vt:lpstr>Search peers – These are the indexers that cluster members run their searches across. The search peers can be either independent indexers or nodes in an indexer cluster. Load balancer – This is third-party software or hardware optionally residing between the users and the cluster members. With a load balancer in place, users can access the set of search heads through a single interface, without needing to specify a particular one. </vt:lpstr>
      <vt:lpstr>PowerPoint Presentation</vt:lpstr>
      <vt:lpstr>IMPORTANT : replication_factor – It states that how many SH replication copies we need if we have 3 Sh instances and want to replicate 3 copies then -replication_factor is 3 if more instances then we can set more replication factor replication_port – we can define any port lets keep 8080 mgmt_uri – Own instance host ip address conf_deploy_fetch_url – Deployer host ip address 1) To initialize Deployer in Deployer Instance edit server.conf file and set configurations. </vt:lpstr>
      <vt:lpstr>PowerPoint Presentation</vt:lpstr>
      <vt:lpstr>PowerPoint Presentation</vt:lpstr>
      <vt:lpstr>syslog-ng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KORANKYE</dc:creator>
  <cp:lastModifiedBy>Eugenia Korankye</cp:lastModifiedBy>
  <cp:revision>9</cp:revision>
  <dcterms:created xsi:type="dcterms:W3CDTF">2023-05-07T15:10:59Z</dcterms:created>
  <dcterms:modified xsi:type="dcterms:W3CDTF">2025-03-30T22:14:24Z</dcterms:modified>
</cp:coreProperties>
</file>