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333" r:id="rId3"/>
    <p:sldId id="332" r:id="rId4"/>
    <p:sldId id="33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35528-DCDE-0AC5-44B0-1C4501530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F1A8F-DD21-6983-2F7B-7FDA62477A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BF7C0-DC17-BC11-A3E0-39584DE1D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4DB-E0E4-4D52-BE4D-F935BE7B724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E251AA-80F1-AF50-88DA-01E847CE1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5285D-2AE3-BE1A-DEC1-07A8E6D6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41F-8DC3-4E03-B0FD-0F5E071C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34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4C47-FD0C-EBD7-005C-FE54F786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F5066-8394-D84C-B783-13E9E3B31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851E0-8203-786F-4CC1-548DE90A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4DB-E0E4-4D52-BE4D-F935BE7B724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C82D7-B19F-4CA0-3771-55204C08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74C3-60FA-85EA-50C9-846384B0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41F-8DC3-4E03-B0FD-0F5E071C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07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FBA26-D579-04C8-64E7-F933DFC60D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ECD82-A385-292D-A9E0-176FF2A4F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10532-618E-D790-7E50-C9CFEFD0B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4DB-E0E4-4D52-BE4D-F935BE7B724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DD30-2B87-2508-6CD7-AA2F37AFE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14D62-57A3-4910-2654-FAEB10C9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41F-8DC3-4E03-B0FD-0F5E071C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3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AC12D-D388-A151-0452-1BC16345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BDC0B-5522-BBFA-0E75-4CC2348A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B26B7-55BD-3D1B-87F9-33C99B0D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4DB-E0E4-4D52-BE4D-F935BE7B724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C1909-BE53-2A8E-0302-57A6C17B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79A31-CD60-97A9-EBDE-C627E3B3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41F-8DC3-4E03-B0FD-0F5E071C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48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50E4-18FA-D87A-4ADE-5C45A7C3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B89F8-1688-99C8-3819-F4E51FA8A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1C3FE-66FE-0E25-A30F-276409C8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4DB-E0E4-4D52-BE4D-F935BE7B724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5370C-90C2-C1D4-2E40-A1BCE9B8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64FBD-A6BA-04E1-1292-46C29CAC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41F-8DC3-4E03-B0FD-0F5E071C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64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E0609-FCC6-B9FA-7F2A-4253DC966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AABA0-8F92-DE07-38AB-62509F917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FF347-D9AA-CE10-3094-D95EE578F1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9DDBC-9598-8D19-D14C-9B433ED3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4DB-E0E4-4D52-BE4D-F935BE7B724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BA792-FE08-D5CD-B78C-EEA27E56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4183-1FD9-B124-5A3F-EA33A982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41F-8DC3-4E03-B0FD-0F5E071C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33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6E9E-317F-5394-BCAC-016F1AE75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9A45B-FB94-FA90-8072-FD2025E5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E78D1-FEB7-2FE3-8B50-F641D193FB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D4A46E-63A5-EADB-D4CC-17CFA196E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8A2AC-3561-D760-2BBF-BF6CD0A249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60B512-6193-9634-8F14-57B02AF7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4DB-E0E4-4D52-BE4D-F935BE7B724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E0620-B60E-5143-8FBF-3742EB3A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6619AE-9147-807E-6CA0-EE6A60F1C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41F-8DC3-4E03-B0FD-0F5E071C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5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2D5E-EB8D-2204-9229-FFA3A5B3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24209-F8A4-8256-ABE7-3C309164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4DB-E0E4-4D52-BE4D-F935BE7B724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873A0-C4DC-BFA1-F423-ECB183AF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11D1F3-FE4E-4E69-BBF4-AEEA26B9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41F-8DC3-4E03-B0FD-0F5E071C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1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93EF03-4F53-0B5C-A36A-9B1D3322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4DB-E0E4-4D52-BE4D-F935BE7B724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F13C7-DE89-81D8-A342-7CE02D55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2DC74-04A3-C219-F4EB-0BDDDBF4A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41F-8DC3-4E03-B0FD-0F5E071C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34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D8737-81AA-45D6-FD7A-468394E4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154E4-3FBE-5F48-5BB4-9361E39ED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88672-F9D7-051A-C274-B5CAE7DFC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B5DCF4-9C7F-48F2-850A-0FF1E370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4DB-E0E4-4D52-BE4D-F935BE7B724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9200C2-8295-4E44-DFC1-0153696F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76502-4A5E-DD44-DFB2-EEE28E7A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41F-8DC3-4E03-B0FD-0F5E071C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6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BD22D-B6C4-661C-CB0C-68E96F967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53423-E720-FCC3-9524-2116C46E9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9FB68-207B-1F39-7529-F467A58A2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FE865-F94F-635D-E69B-695244AC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274DB-E0E4-4D52-BE4D-F935BE7B724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1D4DE-20B2-84A2-695B-CCDBB3EAE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DEA2C-094A-6B36-2631-D44AD40DD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1541F-8DC3-4E03-B0FD-0F5E071C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7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CC6DE-D391-8BEA-8C77-D9D543533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4A380-C755-212D-71CA-48710613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B3529-FA5C-3273-4977-CD1A61C8EE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74DB-E0E4-4D52-BE4D-F935BE7B724A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BAC2B-930E-106D-1F35-62814AC5F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F683-2650-418C-BDD0-1A8EA5781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1541F-8DC3-4E03-B0FD-0F5E071CA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9F60-8E89-42A1-B073-578591882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F189-F735-467D-BF0B-F1F719FC1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293813"/>
            <a:ext cx="10229850" cy="2387600"/>
          </a:xfrm>
        </p:spPr>
        <p:txBody>
          <a:bodyPr/>
          <a:lstStyle/>
          <a:p>
            <a:r>
              <a:rPr lang="en-US" sz="6000" dirty="0"/>
              <a:t>Module 2: Project Requirements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90F7E8-887D-3CE5-F2AF-3B13BAE88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494890"/>
            <a:ext cx="11850754" cy="5868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E196BC0-7048-E0C0-CD31-A365FDA2A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038"/>
            <a:ext cx="12192000" cy="621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2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0EC46-3E0E-BF91-1F0A-5953BA4DF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D41B-9594-B054-CA82-15D39DC76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293813"/>
            <a:ext cx="10229850" cy="2387600"/>
          </a:xfrm>
        </p:spPr>
        <p:txBody>
          <a:bodyPr/>
          <a:lstStyle/>
          <a:p>
            <a:r>
              <a:rPr lang="en-US" sz="6000" dirty="0"/>
              <a:t>Module 2: Project Requirements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A22BA8-AC6C-D479-1DC8-A80E9DCA8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494890"/>
            <a:ext cx="11850754" cy="5868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4B115A-9A2C-4E4C-257E-40D796CBD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3146"/>
            <a:ext cx="12192000" cy="6151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2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EAFA6-71F6-F115-9446-0469A5567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B5140-CC60-F27C-3D51-A88E5A79D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293813"/>
            <a:ext cx="10229850" cy="2387600"/>
          </a:xfrm>
        </p:spPr>
        <p:txBody>
          <a:bodyPr/>
          <a:lstStyle/>
          <a:p>
            <a:r>
              <a:rPr lang="en-US" sz="6000" dirty="0"/>
              <a:t>Module 2: Project Requirements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C21830-10F6-EF95-469C-7EDB5398E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494890"/>
            <a:ext cx="11850754" cy="5868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C4186D-FEA3-8166-447C-4B4E7542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9043"/>
            <a:ext cx="12192000" cy="613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35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6EB7C-D4BC-E7A5-438B-5C4BB3E8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FD93-BE46-5C37-9FA9-3FE9A1131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1075" y="1293813"/>
            <a:ext cx="10229850" cy="2387600"/>
          </a:xfrm>
        </p:spPr>
        <p:txBody>
          <a:bodyPr/>
          <a:lstStyle/>
          <a:p>
            <a:r>
              <a:rPr lang="en-US" sz="6000" dirty="0"/>
              <a:t>Module 2: Project Requirements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E4F987-E44D-F9E8-1023-41EEB2CE8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23" y="494890"/>
            <a:ext cx="11850754" cy="58682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2C04BE-928E-C435-DFB7-E9D953C1B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094"/>
            <a:ext cx="12192000" cy="61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1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Module 2: Project Requirements</vt:lpstr>
      <vt:lpstr>Module 2: Project Requirements</vt:lpstr>
      <vt:lpstr>Module 2: Project Requirements</vt:lpstr>
      <vt:lpstr>Module 2: Project Requirements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Ofosu</dc:creator>
  <cp:lastModifiedBy>Bernard Ofosu</cp:lastModifiedBy>
  <cp:revision>1</cp:revision>
  <dcterms:created xsi:type="dcterms:W3CDTF">2025-04-02T09:58:32Z</dcterms:created>
  <dcterms:modified xsi:type="dcterms:W3CDTF">2025-04-02T09:59:30Z</dcterms:modified>
</cp:coreProperties>
</file>