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62" r:id="rId4"/>
    <p:sldId id="261" r:id="rId5"/>
    <p:sldId id="260" r:id="rId6"/>
    <p:sldId id="269" r:id="rId7"/>
    <p:sldId id="270" r:id="rId8"/>
    <p:sldId id="273" r:id="rId9"/>
    <p:sldId id="272" r:id="rId10"/>
    <p:sldId id="271" r:id="rId11"/>
    <p:sldId id="297" r:id="rId12"/>
    <p:sldId id="267" r:id="rId13"/>
    <p:sldId id="266" r:id="rId14"/>
    <p:sldId id="265" r:id="rId15"/>
    <p:sldId id="263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C6AD-452D-EE98-C39A-DCF098959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F3566-5EBD-7E9F-2995-A94EDC398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35626-87A5-9082-695D-6BFCA8C9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55AD-D0BE-44D5-B34F-B38CA7E1329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47E18-87AD-6401-B3DD-A3FEAC20A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43476-4353-9DE0-738E-7CA3824A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E550-2822-4B40-B2B6-ABDED5D77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8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3CD9D-3FFD-FBD2-C73D-3AF848E7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0E4FF-EB82-AAA5-0B62-E444BE6DF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EE2FB-0383-E13B-AFCF-F485AFDB2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55AD-D0BE-44D5-B34F-B38CA7E1329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3A266-D9FF-3B77-262C-191531D1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0AC53-450D-1F92-C060-3DAAF77A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E550-2822-4B40-B2B6-ABDED5D77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3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4C36F5-2326-52B0-025E-4ABC88499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95F26-5870-D478-6570-0244904C7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7CE7C-FE54-C3E0-716C-CCB6714A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55AD-D0BE-44D5-B34F-B38CA7E1329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9A73D-6AAA-C7BE-62C5-A7DBC8653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9B058-7FF0-4F67-451A-5BC0D644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E550-2822-4B40-B2B6-ABDED5D77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9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6E63A-9355-A69F-7ECD-51237BD2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EF6C2-473E-678F-213F-2318274A7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B0EE3-819C-7E59-292A-EAF76580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55AD-D0BE-44D5-B34F-B38CA7E1329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B5BCC-97DA-4C04-80E8-D284F6968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5FB6C-1529-E7C3-FE2E-F037A668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E550-2822-4B40-B2B6-ABDED5D77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5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0C8D-2017-B7F7-A6FC-5545382BF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74CC5-BCB5-9EE5-A7AC-1E187631A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52CC1-3107-C089-1DD2-3D3D11D2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55AD-D0BE-44D5-B34F-B38CA7E1329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D4A6E-6935-867E-FFA8-D0B66AB1B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5058D-5994-0B7D-B7B1-B3FC6969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E550-2822-4B40-B2B6-ABDED5D77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54D2B-6780-AD43-0466-1EFFB1FB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7C94F-67BB-0EE2-B80E-88A934119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B6CAE-E412-BEAA-A93A-777E017FF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B025B-98FC-6034-9BD3-EEB53F81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55AD-D0BE-44D5-B34F-B38CA7E1329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C6FC4-2111-6D7F-BF66-BE6B067CD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17595-E818-09CE-8FB8-79104877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E550-2822-4B40-B2B6-ABDED5D77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0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9D98-BFAC-4947-A21E-E87FB6311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E7BA6-23A9-EEFB-2726-C9831E553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63215-A1DF-D1C2-6009-6C57D17A2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3C526-ECD9-F0D9-DF3F-41B4F110A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4362F-015D-C7AB-670B-94B378E5B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391E9D-BD9C-4398-BF56-3C9C48868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55AD-D0BE-44D5-B34F-B38CA7E1329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EF6F0B-3AA9-1FEA-FDDF-D0A5E1196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09D80-063C-E8A7-648A-8355EF74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E550-2822-4B40-B2B6-ABDED5D77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A38EC-5264-3716-741A-E1ABAA48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926229-5D99-E55C-5C7E-14CC7E1E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55AD-D0BE-44D5-B34F-B38CA7E1329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2FD4D-A489-0FA6-100E-1564CBAD6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7B9FF-C24B-B0E7-692D-62413035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E550-2822-4B40-B2B6-ABDED5D77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4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C60E9-ED25-7B37-5B3D-F7AC7F12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55AD-D0BE-44D5-B34F-B38CA7E1329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36B83-CB08-B40B-74BD-7C310C340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9E399-8CE9-1A75-F885-4EDF1D7E0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E550-2822-4B40-B2B6-ABDED5D77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8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66C5-EAE9-10A2-114F-A339E083C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E0BA1-70EF-6431-27FF-EF76CFAA8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C42C2-8790-97F9-1D21-191962871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98E1D-B349-0246-2E18-9FCF9C4D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55AD-D0BE-44D5-B34F-B38CA7E1329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F5C17-C1A0-83A4-E165-847E794C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EE81A-42E2-CACF-C485-64B836823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E550-2822-4B40-B2B6-ABDED5D77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6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70FF-4368-E1B2-03CF-3B5F9CDC3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978933-08C2-8E7C-46A9-BE143A896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27EFD-8304-08B4-8637-44A16233B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87CA3-122F-4249-9579-FC4D75C1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55AD-D0BE-44D5-B34F-B38CA7E1329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BDF7E-C3AF-1CF1-AB1B-4F01D056A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5FBF2-1D43-A07D-0F40-AA475021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E550-2822-4B40-B2B6-ABDED5D77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5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415248-E044-6611-4BF4-A158D0709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9CF44-ABDE-5209-1999-507BBD0AF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440F5-4344-24FC-4510-41BFA5CE2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655AD-D0BE-44D5-B34F-B38CA7E1329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239C5-F986-6892-45DC-4C79569E0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421E0-BE95-32E4-3C1A-C90C26F52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8E550-2822-4B40-B2B6-ABDED5D77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2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bin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8EE23B-D690-E951-45C4-400E98ADF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48" y="1885998"/>
            <a:ext cx="7944466" cy="335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88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16CC4B-0228-CC9F-B618-499186455C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44D568-034F-0252-8E42-5533B0D77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7" y="599680"/>
            <a:ext cx="11717385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8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3ADED-8BBD-AB15-5666-7E1C71486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D89E0-6E01-784C-943F-48877055E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728" y="2951163"/>
            <a:ext cx="11567530" cy="2387600"/>
          </a:xfrm>
        </p:spPr>
        <p:txBody>
          <a:bodyPr>
            <a:noAutofit/>
          </a:bodyPr>
          <a:lstStyle/>
          <a:p>
            <a:pPr fontAlgn="base"/>
            <a:r>
              <a:rPr lang="en-US" sz="3600" b="1" i="0" dirty="0">
                <a:solidFill>
                  <a:srgbClr val="000000"/>
                </a:solidFill>
                <a:effectLst/>
                <a:latin typeface="inherit"/>
              </a:rPr>
              <a:t>The deployer –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This is a Splunk Enterprise instance that distributes apps and other configurations to the cluster members. It stands outside the cluster and cannot run on the same instance as a cluster member. It can, however, under some circumstances, reside on the same instance as other Splunk Enterprise components, such as a deployment server or an indexer cluster master/manager node</a:t>
            </a:r>
            <a:br>
              <a:rPr lang="en-US" sz="3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11014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626F-12B2-22A3-3D46-7118B29D6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649" y="3429000"/>
            <a:ext cx="10563922" cy="2387600"/>
          </a:xfrm>
        </p:spPr>
        <p:txBody>
          <a:bodyPr>
            <a:no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inherit"/>
              </a:rPr>
              <a:t>Search peers – 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These are the indexers that cluster members run their searches across. The search peers can be either independent indexers or nodes in an indexer cluster.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en-US" sz="3200" b="1" i="0" dirty="0">
                <a:solidFill>
                  <a:srgbClr val="000000"/>
                </a:solidFill>
                <a:effectLst/>
                <a:latin typeface="inherit"/>
              </a:rPr>
              <a:t>Load balancer –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This is third-party software or hardware optionally residing between the users and the cluster members. With a load balancer in place, users can access the set of search heads through a single interface, without needing to specify a particular one.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257CE-6E19-F88F-04FF-D76C9A444CF7}"/>
              </a:ext>
            </a:extLst>
          </p:cNvPr>
          <p:cNvSpPr txBox="1"/>
          <p:nvPr/>
        </p:nvSpPr>
        <p:spPr>
          <a:xfrm>
            <a:off x="3047071" y="1582341"/>
            <a:ext cx="6094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74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46E01C-408D-9DF7-26D2-E66FA1ED3789}"/>
              </a:ext>
            </a:extLst>
          </p:cNvPr>
          <p:cNvSpPr txBox="1"/>
          <p:nvPr/>
        </p:nvSpPr>
        <p:spPr>
          <a:xfrm>
            <a:off x="362309" y="189782"/>
            <a:ext cx="11513740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inherit"/>
              </a:rPr>
              <a:t>Implement search head cluster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Determine cluster size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1. Make sure all 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insatance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to be included in cluster should 2. have same OS and version. 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3. Install 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splunk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package to all instances. 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4. Determine replication factor and port. 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5. Determine cluster will work along standalone indexer / or 6. indexer cluster. 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en-US" sz="3200" b="1" i="0" dirty="0">
                <a:solidFill>
                  <a:srgbClr val="000000"/>
                </a:solidFill>
                <a:effectLst/>
                <a:latin typeface="inherit"/>
              </a:rPr>
              <a:t>Requirements –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1) Deployer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2) Search Head Instances……(Sh-instance1, SH-instance2, SH-instance3)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639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626F-12B2-22A3-3D46-7118B29D6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016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inherit"/>
              </a:rPr>
              <a:t>IMPORTANT :</a:t>
            </a:r>
            <a:br>
              <a:rPr lang="en-US" sz="3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en-US" sz="3600" b="1" i="0" dirty="0" err="1">
                <a:solidFill>
                  <a:srgbClr val="000000"/>
                </a:solidFill>
                <a:effectLst/>
                <a:latin typeface="inherit"/>
              </a:rPr>
              <a:t>replication_factor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inherit"/>
              </a:rPr>
              <a:t> –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It states that how many SH replication copies we need if we have 3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Sh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instances and want to replicate 3 copies then -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replication_factor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is 3 if more instances then we can set more replication factor</a:t>
            </a:r>
            <a:br>
              <a:rPr lang="en-US" sz="3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en-US" sz="3600" b="1" i="0" dirty="0" err="1">
                <a:solidFill>
                  <a:srgbClr val="000000"/>
                </a:solidFill>
                <a:effectLst/>
                <a:latin typeface="inherit"/>
              </a:rPr>
              <a:t>replication_port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inherit"/>
              </a:rPr>
              <a:t> –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we can define any port lets keep 8080</a:t>
            </a:r>
            <a:br>
              <a:rPr lang="en-US" sz="3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en-US" sz="3600" b="1" i="0" dirty="0" err="1">
                <a:solidFill>
                  <a:srgbClr val="000000"/>
                </a:solidFill>
                <a:effectLst/>
                <a:latin typeface="inherit"/>
              </a:rPr>
              <a:t>mgmt_uri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inherit"/>
              </a:rPr>
              <a:t> –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Own instance host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ip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address</a:t>
            </a:r>
            <a:br>
              <a:rPr lang="en-US" sz="3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en-US" sz="3600" b="1" i="0" dirty="0" err="1">
                <a:solidFill>
                  <a:srgbClr val="000000"/>
                </a:solidFill>
                <a:effectLst/>
                <a:latin typeface="inherit"/>
              </a:rPr>
              <a:t>conf_deploy_fetch_url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inherit"/>
              </a:rPr>
              <a:t> –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Deployer host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ip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address</a:t>
            </a:r>
            <a:br>
              <a:rPr lang="en-US" sz="3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en-US" sz="3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1) To initialize Deployer in Deployer Instance edit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server.conf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file and set configurations.</a:t>
            </a:r>
            <a:br>
              <a:rPr lang="en-US" sz="6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67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626F-12B2-22A3-3D46-7118B29D6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632F8-7995-B50C-928E-D69740929E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B95B97-8101-84D5-CED2-3FFCC1D30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0736" y="825352"/>
            <a:ext cx="13547239" cy="60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00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626F-12B2-22A3-3D46-7118B29D6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632F8-7995-B50C-928E-D69740929E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29A9C-EE64-B729-E02A-F52D16728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92" y="690180"/>
            <a:ext cx="10136015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1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F83C0E-83BC-B1A1-3EB5-7CBB7D5AD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95" y="1507569"/>
            <a:ext cx="10473145" cy="346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2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626F-12B2-22A3-3D46-7118B29D6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F4E515-C6A1-AD01-B7D1-1DBE3AD30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3065098" cy="706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90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626F-12B2-22A3-3D46-7118B29D6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632F8-7995-B50C-928E-D69740929E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19C68-CA47-10A8-F28C-9BC549B8A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38" y="394447"/>
            <a:ext cx="12047862" cy="646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90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626F-12B2-22A3-3D46-7118B29D6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632F8-7995-B50C-928E-D69740929E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6F9B05-C157-FAC2-B1AD-71E977DC7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1930773" cy="656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73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626F-12B2-22A3-3D46-7118B29D6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5581D-90ED-629F-116B-F1F3DADFB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0" y="2952750"/>
            <a:ext cx="952500" cy="95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218EAA-7F8B-20E4-D180-8B3BEC313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34" y="472817"/>
            <a:ext cx="10775738" cy="44687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AB3A43-B451-1F51-B693-A9F1B2A26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43" y="5237718"/>
            <a:ext cx="10519517" cy="79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6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626F-12B2-22A3-3D46-7118B29D6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23964A-DD4E-5AA4-239F-B9EDA538F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0" y="2952750"/>
            <a:ext cx="952500" cy="95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B05E36-FB84-4BA5-8F8E-B9780D39B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598"/>
            <a:ext cx="12192000" cy="681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8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626F-12B2-22A3-3D46-7118B29D6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632F8-7995-B50C-928E-D69740929E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0DDCD-B823-98A5-36C0-2A9E60B19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97" y="766391"/>
            <a:ext cx="10602805" cy="579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6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626F-12B2-22A3-3D46-7118B29D6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632F8-7995-B50C-928E-D69740929E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9B170D-07CC-8BAF-204C-781A08A65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1" y="47153"/>
            <a:ext cx="12098438" cy="676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91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24805</TotalTime>
  <Words>337</Words>
  <Application>Microsoft Office PowerPoint</Application>
  <PresentationFormat>Widescreen</PresentationFormat>
  <Paragraphs>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inherit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deployer –This is a Splunk Enterprise instance that distributes apps and other configurations to the cluster members. It stands outside the cluster and cannot run on the same instance as a cluster member. It can, however, under some circumstances, reside on the same instance as other Splunk Enterprise components, such as a deployment server or an indexer cluster master/manager node </vt:lpstr>
      <vt:lpstr>Search peers – These are the indexers that cluster members run their searches across. The search peers can be either independent indexers or nodes in an indexer cluster. Load balancer – This is third-party software or hardware optionally residing between the users and the cluster members. With a load balancer in place, users can access the set of search heads through a single interface, without needing to specify a particular one. </vt:lpstr>
      <vt:lpstr>PowerPoint Presentation</vt:lpstr>
      <vt:lpstr>IMPORTANT : replication_factor – It states that how many SH replication copies we need if we have 3 Sh instances and want to replicate 3 copies then -replication_factor is 3 if more instances then we can set more replication factor replication_port – we can define any port lets keep 8080 mgmt_uri – Own instance host ip address conf_deploy_fetch_url – Deployer host ip address 1) To initialize Deployer in Deployer Instance edit server.conf file and set configurations.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KORANKYE</dc:creator>
  <cp:lastModifiedBy>Bernard Ofosu</cp:lastModifiedBy>
  <cp:revision>10</cp:revision>
  <dcterms:created xsi:type="dcterms:W3CDTF">2023-05-07T15:10:59Z</dcterms:created>
  <dcterms:modified xsi:type="dcterms:W3CDTF">2025-04-02T18:51:27Z</dcterms:modified>
</cp:coreProperties>
</file>