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301" r:id="rId3"/>
    <p:sldId id="299" r:id="rId4"/>
    <p:sldId id="304" r:id="rId5"/>
    <p:sldId id="300" r:id="rId6"/>
    <p:sldId id="303" r:id="rId7"/>
    <p:sldId id="302" r:id="rId8"/>
    <p:sldId id="296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A156-0A57-D6EE-87DF-407A8E289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3440D-940A-FE15-B254-AB0EFA811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3671-54D8-6016-7C94-588B3D4D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1B15A-CACA-4FAB-92D1-67A49543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B605-98CB-B4AE-B891-39C21D09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46A7-AB4A-C7F2-8207-B364F93E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D6B2C-2103-D9D6-7156-D94C31393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DF49-36D6-3AB8-9ADC-A335771D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0F5F-192A-78ED-B0E4-4C849026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DCE9-3FEA-0DF9-97FA-692A4044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4E797-EC70-D9EC-6CFF-F0E064286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C1EC1-AD84-0D00-8009-C61CDA028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C530-65FD-8F50-47E9-0EA5420C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8E9C9-E1D8-4B89-26BE-1495461F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B8E0-1C4E-CC27-8AE0-2D47BC8A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7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BE05-48DD-EB18-F243-6DF74AA3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92BD-0AA0-341F-8436-B3C8E345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C204-A2F7-254B-3DFB-8368DD6F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0BC6-60BA-6933-E183-57BF570B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E087-890A-7906-B4C7-9A817A2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D7F-8240-E4DB-CDBF-C37DE6C0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D6D2A-121C-BBD4-D64F-8089D5191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CA48-9359-2108-03A1-57C7A1C6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C6C1-0219-8921-CB2A-601356E5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0E617-45DC-9954-E6AE-3E87632C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0E47-1A84-3F11-CC78-ED723FBA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C9E3-7448-DECC-ED60-9DB9B3D5E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3A914-863A-8CE7-7CBC-89F1944D5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95989-6806-0A42-767F-32DDF739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2A490-67D6-3AB2-0D72-BA796161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6DF9-735B-B9CD-090D-EA729EBF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6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6D36-A51E-15E8-9BFB-6DCCB4F70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31D1C-95EA-E20C-3ADE-17DFF9A8B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5954-1AD4-B1BF-406A-8F52F2FC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19D21-7F51-09A9-9C3F-8E778E824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03A434-50C0-7827-EBAC-E1C5A7306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CDCC9-60A0-167C-26DE-F564B19E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D2863-7D22-6A95-93D0-8437E0DE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BF032-50FB-4325-3FCF-58C45348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FA14-B8D1-C31A-5EE1-9A1E3B9C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3CEC5-D91A-9032-B2EE-62B19FAB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432A-648E-880E-B2BD-47E4B82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57882-34DC-7ADC-A1AC-B8A5CC65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9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37FB1-8870-41B2-FDFA-C2D58AD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31B32-6C92-8FA2-8507-F040B15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BE8E-C68A-A9BA-B9B4-917A0A53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6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F245-5D5F-93DE-A7D8-E18074FB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0782-818A-7E96-3B19-71F495A68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E0FAE-D80C-72F4-84E0-0F1D3C90A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967D-583F-EABC-0233-3D23B642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59D49-3886-3D5D-3C83-7A81C124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FE5ED-7DE8-7A7E-1DA4-84F81744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A3EC-B860-2896-8605-69199480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4D128-75B6-5B8F-7ED0-81F79B8D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9BC06-A1A3-2D08-49A2-4A752607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4C5A-1F59-4319-F33C-033DB303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3B777-1E07-0BFB-3AF0-CC8F4EA5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305A-362C-9554-57D8-B78F9FF5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6A5A8-9D70-B5CF-75C4-D86D4350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210FD-78F7-1B08-12AD-9181EFBEE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EBACC-B113-44D4-D5C1-E1490CBB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905A-A685-4399-B2BB-FCA2F1398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B78F-8283-575F-0C53-425513476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2D60-4500-3057-C7FF-D83B2C63C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680E3-A3B7-4EEC-B7BE-F2CDF568B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3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kern="0" dirty="0">
                <a:solidFill>
                  <a:srgbClr val="21252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syslog-ng</a:t>
            </a:r>
            <a:br>
              <a:rPr lang="en-US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137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E6CDA-2EF5-68A6-0454-E369FADA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C33BD1-6CA7-DC7A-B210-EC30913E7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44" y="254598"/>
            <a:ext cx="9128220" cy="66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5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DDBB-1EF9-D5D3-AF02-915B702E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8E0108-EB83-31AE-E602-84F7FF0E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94359"/>
            <a:ext cx="8040222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0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39E57-4A7B-6A95-786A-6EA6E055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10DA0A-318F-4E76-FEF8-4A72159496D6}"/>
              </a:ext>
            </a:extLst>
          </p:cNvPr>
          <p:cNvSpPr txBox="1"/>
          <p:nvPr/>
        </p:nvSpPr>
        <p:spPr>
          <a:xfrm>
            <a:off x="462117" y="618514"/>
            <a:ext cx="1172988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Modifying syslog-</a:t>
            </a:r>
            <a:r>
              <a:rPr lang="en-US" b="1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ng.conf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Copy the existing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file to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ng.conf.sav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before editing it. The syslog-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ng.conf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example file below was used with Splunk 6. Each unique data source type had a directory created under /home/syslog/logs. This was done using destination options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attribute set to yes.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@version:3.2</a:t>
            </a: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syslog-ng configuration file.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options {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chain_hostnames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(no);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dir_perm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(0755);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dns_cache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keep_hostname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log_fifo_size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(2048);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log_msg_size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(8192);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perm(0644);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time_reopen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(10);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use_dns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use_fqdn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source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udp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(port(514));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443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2AAB-4EAC-DA3A-3840-F4178397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8F094-28EA-3E2F-107B-202EE54D426D}"/>
              </a:ext>
            </a:extLst>
          </p:cNvPr>
          <p:cNvSpPr txBox="1"/>
          <p:nvPr/>
        </p:nvSpPr>
        <p:spPr>
          <a:xfrm>
            <a:off x="375575" y="290460"/>
            <a:ext cx="1208384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#Destinations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file(“/home/syslog/logs/cisco/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/$HOST/$YEAR-$MONTH-$DAY-cisco-asa.log”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paloalto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/$HOST/$YEAR-$MONTH-$DAY-palo.log”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destination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file(“/home/syslog/logs/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catch_all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/$HOST/$YEAR-$MONTH-$DAY-catch_all.log”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create_dirs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(yes)); };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Filters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match(“%ASA” value(“PROGRAM”)) or match(“%ASA” value(“MESSAGE”));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match(“009401000570” value(“PROGRAM”)) or match(“009401000570” value(“MESSAGE”));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not (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 or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Log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log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d_cisco_asa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log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d_palo_alto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log { source(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s_network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filter(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f_all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destination(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d_all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); };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 </a:t>
            </a: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plunk_data_sans"/>
              </a:rPr>
              <a:t>Restarting syslog-ng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Syslog-ng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can be restarted by executing the script in 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etc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init.d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or by issuing the service syslog-ng stop | start | restart commands shown below</a:t>
            </a:r>
          </a:p>
          <a:p>
            <a:pPr algn="l">
              <a:lnSpc>
                <a:spcPts val="189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splunk_data_sans"/>
              </a:rPr>
              <a:t># service syslog-ng stop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Stopping syslog-ng: [ OK ]</a:t>
            </a:r>
          </a:p>
        </p:txBody>
      </p:sp>
    </p:spTree>
    <p:extLst>
      <p:ext uri="{BB962C8B-B14F-4D97-AF65-F5344CB8AC3E}">
        <p14:creationId xmlns:p14="http://schemas.microsoft.com/office/powerpoint/2010/main" val="71262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2743-20D0-9091-51B6-A14CE77F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BA371D-8A7B-C021-4B24-FAAEB7F3A803}"/>
              </a:ext>
            </a:extLst>
          </p:cNvPr>
          <p:cNvSpPr txBox="1"/>
          <p:nvPr/>
        </p:nvSpPr>
        <p:spPr>
          <a:xfrm>
            <a:off x="501445" y="272140"/>
            <a:ext cx="11130116" cy="642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Removing old log files from syslog-ng server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To ensure syslog-ng doesn’t fill the filesystem up with log files, create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 which runs daily at 5AM to remove old syslog-ng log files after “x” days. The example below runs every morning at 5am and removes files older than 7 days.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# crontab –e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0 7 * * * /bin/find /home/syslog/logs/ -type f -name \*.log 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mtime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+7 -exec rm {} \;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Use the crontab –l command to see what other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jobs may exist or to check to ensure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cron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job scheduled is correct.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UF collection on syslog-ng server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Install a Universal Forwarder on the machine where the syslog-ng server is installed.</a:t>
            </a:r>
            <a:b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The UF on the syslog-ng server can collect events from log files written from Cisco ASA and Palo Alto firewall devices. The monitor stanza below will monitor everything below the filesystem listed</a:t>
            </a:r>
          </a:p>
          <a:p>
            <a:pPr algn="l">
              <a:lnSpc>
                <a:spcPts val="189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Notice the attribute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b="0" i="0" dirty="0">
                <a:solidFill>
                  <a:srgbClr val="000000"/>
                </a:solidFill>
                <a:effectLst/>
                <a:latin typeface="splunk_data_sans"/>
              </a:rPr>
              <a:t> is used to identify the position of the hostname relative to the full path from the left.</a:t>
            </a:r>
          </a:p>
          <a:p>
            <a:pPr algn="l">
              <a:lnSpc>
                <a:spcPts val="1890"/>
              </a:lnSpc>
              <a:buNone/>
            </a:pPr>
            <a:endParaRPr lang="en-US" dirty="0">
              <a:solidFill>
                <a:srgbClr val="000000"/>
              </a:solidFill>
              <a:latin typeface="splunk_data_sans"/>
            </a:endParaRPr>
          </a:p>
          <a:p>
            <a:pPr algn="l">
              <a:lnSpc>
                <a:spcPts val="189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#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Cisco ASA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[monitor:///home/syslog/logs/cisco/asa/*/*.log]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sourcetype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cisco:asa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index = cisco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disabled = false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 = 6</a:t>
            </a:r>
          </a:p>
          <a:p>
            <a:pPr algn="l">
              <a:lnSpc>
                <a:spcPts val="189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Splunk walks the filesystem path to the sixth field and sets the hostname for the events to the value found.</a:t>
            </a:r>
          </a:p>
          <a:p>
            <a:pPr algn="l">
              <a:lnSpc>
                <a:spcPts val="1890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/home/syslog/logs/cisco/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plunk_data_sans"/>
              </a:rPr>
              <a:t>/&lt;hostname&gt;/2014-09-10-cisco-asa.log</a:t>
            </a:r>
          </a:p>
          <a:p>
            <a:pPr algn="l">
              <a:lnSpc>
                <a:spcPts val="1890"/>
              </a:lnSpc>
              <a:buNone/>
            </a:pPr>
            <a:endParaRPr lang="en-US" b="0" i="0" dirty="0">
              <a:solidFill>
                <a:srgbClr val="000000"/>
              </a:solidFill>
              <a:effectLst/>
              <a:latin typeface="splunk_data_sans"/>
            </a:endParaRPr>
          </a:p>
        </p:txBody>
      </p:sp>
    </p:spTree>
    <p:extLst>
      <p:ext uri="{BB962C8B-B14F-4D97-AF65-F5344CB8AC3E}">
        <p14:creationId xmlns:p14="http://schemas.microsoft.com/office/powerpoint/2010/main" val="241854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705C7-019D-2821-B597-1B8D9C50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CDD21C-6E29-269A-DEBC-861794FF1BB4}"/>
              </a:ext>
            </a:extLst>
          </p:cNvPr>
          <p:cNvSpPr txBox="1"/>
          <p:nvPr/>
        </p:nvSpPr>
        <p:spPr>
          <a:xfrm>
            <a:off x="432619" y="1248697"/>
            <a:ext cx="11523407" cy="2048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9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#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plunk_data_sans"/>
              </a:rPr>
              <a:t>Cisco ASA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[monitor:///home/syslog/logs/cisco/asa/*/*.log]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sourcetype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 =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cisco:asa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index = cisco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disabled = false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</a:b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host_segment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 = 6</a:t>
            </a:r>
          </a:p>
          <a:p>
            <a:pPr algn="l">
              <a:lnSpc>
                <a:spcPts val="189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Splunk walks the filesystem path to the sixth field and sets the hostname for the events to the value found.</a:t>
            </a:r>
          </a:p>
          <a:p>
            <a:pPr algn="l">
              <a:lnSpc>
                <a:spcPts val="189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/home/syslog/logs/cisco/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plunk_data_sans"/>
              </a:rPr>
              <a:t>asa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plunk_data_sans"/>
              </a:rPr>
              <a:t>/&lt;hostname&gt;/2014-09-10-cisco-asa.log</a:t>
            </a:r>
          </a:p>
        </p:txBody>
      </p:sp>
    </p:spTree>
    <p:extLst>
      <p:ext uri="{BB962C8B-B14F-4D97-AF65-F5344CB8AC3E}">
        <p14:creationId xmlns:p14="http://schemas.microsoft.com/office/powerpoint/2010/main" val="40599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5207E-4564-A492-87B6-2FA10D8DB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4" y="780680"/>
            <a:ext cx="8546123" cy="576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26F-12B2-22A3-3D46-7118B29D6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632F8-7995-B50C-928E-D69740929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05E86-34B4-4BF6-BB29-40073B46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147179"/>
            <a:ext cx="1102196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4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Consolas</vt:lpstr>
      <vt:lpstr>splunk_data_sans</vt:lpstr>
      <vt:lpstr>Office Theme</vt:lpstr>
      <vt:lpstr>syslog-ng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Ofosu</dc:creator>
  <cp:lastModifiedBy>Bernard Ofosu</cp:lastModifiedBy>
  <cp:revision>1</cp:revision>
  <dcterms:created xsi:type="dcterms:W3CDTF">2025-04-02T18:50:45Z</dcterms:created>
  <dcterms:modified xsi:type="dcterms:W3CDTF">2025-04-02T18:51:14Z</dcterms:modified>
</cp:coreProperties>
</file>