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75" r:id="rId6"/>
    <p:sldId id="276" r:id="rId7"/>
    <p:sldId id="277" r:id="rId8"/>
    <p:sldId id="278" r:id="rId9"/>
    <p:sldId id="279" r:id="rId10"/>
    <p:sldId id="28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5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3E468-5193-45EE-A2BC-994A4515BE6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1542AFF-4D76-4007-BBE4-8BC27B5D494B}">
      <dgm:prSet/>
      <dgm:spPr/>
      <dgm:t>
        <a:bodyPr/>
        <a:lstStyle/>
        <a:p>
          <a:pPr>
            <a:lnSpc>
              <a:spcPct val="100000"/>
            </a:lnSpc>
          </a:pPr>
          <a:r>
            <a:rPr lang="en-US" b="1" i="0" dirty="0"/>
            <a:t>The Challenge</a:t>
          </a:r>
          <a:endParaRPr lang="en-US" dirty="0"/>
        </a:p>
      </dgm:t>
    </dgm:pt>
    <dgm:pt modelId="{4A99604C-5175-4C98-A5DA-519298A7ED89}" type="parTrans" cxnId="{B9D0E884-EBEF-477C-9177-034656582157}">
      <dgm:prSet/>
      <dgm:spPr/>
      <dgm:t>
        <a:bodyPr/>
        <a:lstStyle/>
        <a:p>
          <a:endParaRPr lang="en-US"/>
        </a:p>
      </dgm:t>
    </dgm:pt>
    <dgm:pt modelId="{46F1A8D1-1447-4A0B-B4C4-E7B68DEEE66E}" type="sibTrans" cxnId="{B9D0E884-EBEF-477C-9177-034656582157}">
      <dgm:prSet/>
      <dgm:spPr/>
      <dgm:t>
        <a:bodyPr/>
        <a:lstStyle/>
        <a:p>
          <a:pPr>
            <a:lnSpc>
              <a:spcPct val="100000"/>
            </a:lnSpc>
          </a:pPr>
          <a:endParaRPr lang="en-US"/>
        </a:p>
      </dgm:t>
    </dgm:pt>
    <dgm:pt modelId="{14241D2F-BE93-4099-BB53-6CCC624DC3AB}">
      <dgm:prSet/>
      <dgm:spPr/>
      <dgm:t>
        <a:bodyPr/>
        <a:lstStyle/>
        <a:p>
          <a:pPr>
            <a:lnSpc>
              <a:spcPct val="100000"/>
            </a:lnSpc>
          </a:pPr>
          <a:r>
            <a:rPr lang="en-US" b="0" i="0" dirty="0"/>
            <a:t>Imagine an online retailer struggling with high customer churn rates and stagnant sales growth. Despite having a diverse inventory, customers often find it difficult to locate products that suit their tastes and preferences, leading to frustration and abandoned shopping carts.</a:t>
          </a:r>
          <a:endParaRPr lang="en-US" dirty="0"/>
        </a:p>
      </dgm:t>
    </dgm:pt>
    <dgm:pt modelId="{CA00E99A-AEB8-4DE0-A105-D34AE4A8503B}" type="parTrans" cxnId="{CC235EE0-AC67-4978-94D3-C9D2F1049FF4}">
      <dgm:prSet/>
      <dgm:spPr/>
      <dgm:t>
        <a:bodyPr/>
        <a:lstStyle/>
        <a:p>
          <a:endParaRPr lang="en-US"/>
        </a:p>
      </dgm:t>
    </dgm:pt>
    <dgm:pt modelId="{E8CBF3D5-9A0D-4425-9EEF-54A444642BD2}" type="sibTrans" cxnId="{CC235EE0-AC67-4978-94D3-C9D2F1049FF4}">
      <dgm:prSet/>
      <dgm:spPr/>
      <dgm:t>
        <a:bodyPr/>
        <a:lstStyle/>
        <a:p>
          <a:endParaRPr lang="en-US"/>
        </a:p>
      </dgm:t>
    </dgm:pt>
    <dgm:pt modelId="{5FDD207E-4157-4AE9-AB9A-578A373E5A11}" type="pres">
      <dgm:prSet presAssocID="{C963E468-5193-45EE-A2BC-994A4515BE63}" presName="root" presStyleCnt="0">
        <dgm:presLayoutVars>
          <dgm:dir/>
          <dgm:resizeHandles val="exact"/>
        </dgm:presLayoutVars>
      </dgm:prSet>
      <dgm:spPr/>
    </dgm:pt>
    <dgm:pt modelId="{5AFF78EE-4AB4-40E6-BD17-6366AA369A56}" type="pres">
      <dgm:prSet presAssocID="{C963E468-5193-45EE-A2BC-994A4515BE63}" presName="container" presStyleCnt="0">
        <dgm:presLayoutVars>
          <dgm:dir/>
          <dgm:resizeHandles val="exact"/>
        </dgm:presLayoutVars>
      </dgm:prSet>
      <dgm:spPr/>
    </dgm:pt>
    <dgm:pt modelId="{897BD043-88D4-4464-8B2F-E9A990A445B3}" type="pres">
      <dgm:prSet presAssocID="{B1542AFF-4D76-4007-BBE4-8BC27B5D494B}" presName="compNode" presStyleCnt="0"/>
      <dgm:spPr/>
    </dgm:pt>
    <dgm:pt modelId="{E3E59AB6-767A-4609-A051-E84B8EFE51E9}" type="pres">
      <dgm:prSet presAssocID="{B1542AFF-4D76-4007-BBE4-8BC27B5D494B}" presName="iconBgRect" presStyleLbl="bgShp" presStyleIdx="0" presStyleCnt="2" custScaleX="136105" custScaleY="129609" custLinFactNeighborX="14012" custLinFactNeighborY="0"/>
      <dgm:spPr/>
    </dgm:pt>
    <dgm:pt modelId="{771D0860-9802-4A9E-8D38-3DCDC4EF26F1}" type="pres">
      <dgm:prSet presAssocID="{B1542AFF-4D76-4007-BBE4-8BC27B5D494B}" presName="iconRect" presStyleLbl="node1" presStyleIdx="0" presStyleCnt="2" custLinFactNeighborX="241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yers(design)"/>
        </a:ext>
      </dgm:extLst>
    </dgm:pt>
    <dgm:pt modelId="{32183EC5-EA41-4FB6-AA2F-C3BA923E2B31}" type="pres">
      <dgm:prSet presAssocID="{B1542AFF-4D76-4007-BBE4-8BC27B5D494B}" presName="spaceRect" presStyleCnt="0"/>
      <dgm:spPr/>
    </dgm:pt>
    <dgm:pt modelId="{4A611159-6884-4118-AB53-86328D9AA807}" type="pres">
      <dgm:prSet presAssocID="{B1542AFF-4D76-4007-BBE4-8BC27B5D494B}" presName="textRect" presStyleLbl="revTx" presStyleIdx="0" presStyleCnt="2" custScaleX="106121" custScaleY="104401" custLinFactNeighborX="10206" custLinFactNeighborY="4143">
        <dgm:presLayoutVars>
          <dgm:chMax val="1"/>
          <dgm:chPref val="1"/>
        </dgm:presLayoutVars>
      </dgm:prSet>
      <dgm:spPr/>
    </dgm:pt>
    <dgm:pt modelId="{205A5402-46DA-4E68-9727-F83B7677D473}" type="pres">
      <dgm:prSet presAssocID="{46F1A8D1-1447-4A0B-B4C4-E7B68DEEE66E}" presName="sibTrans" presStyleLbl="sibTrans2D1" presStyleIdx="0" presStyleCnt="0"/>
      <dgm:spPr/>
    </dgm:pt>
    <dgm:pt modelId="{AEF931E1-3AB7-4B21-B1EF-3794B1D63E8E}" type="pres">
      <dgm:prSet presAssocID="{14241D2F-BE93-4099-BB53-6CCC624DC3AB}" presName="compNode" presStyleCnt="0"/>
      <dgm:spPr/>
    </dgm:pt>
    <dgm:pt modelId="{A890591B-C566-4AEA-8E78-F33EBF9F00AC}" type="pres">
      <dgm:prSet presAssocID="{14241D2F-BE93-4099-BB53-6CCC624DC3AB}" presName="iconBgRect" presStyleLbl="bgShp" presStyleIdx="1" presStyleCnt="2" custScaleX="127828" custScaleY="133091" custLinFactX="-5423" custLinFactNeighborX="-100000" custLinFactNeighborY="-1557"/>
      <dgm:spPr/>
    </dgm:pt>
    <dgm:pt modelId="{F43E1DD5-75E1-4C44-9E61-308F76F7EB43}" type="pres">
      <dgm:prSet presAssocID="{14241D2F-BE93-4099-BB53-6CCC624DC3AB}" presName="iconRect" presStyleLbl="node1" presStyleIdx="1" presStyleCnt="2" custLinFactX="-89530" custLinFactNeighborX="-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AFF1BDE3-26DA-45B4-B167-8181044BF86B}" type="pres">
      <dgm:prSet presAssocID="{14241D2F-BE93-4099-BB53-6CCC624DC3AB}" presName="spaceRect" presStyleCnt="0"/>
      <dgm:spPr/>
    </dgm:pt>
    <dgm:pt modelId="{EE2E9A8B-FDA4-4828-BA52-E07461EB98FF}" type="pres">
      <dgm:prSet presAssocID="{14241D2F-BE93-4099-BB53-6CCC624DC3AB}" presName="textRect" presStyleLbl="revTx" presStyleIdx="1" presStyleCnt="2" custLinFactNeighborX="-41941" custLinFactNeighborY="-5064">
        <dgm:presLayoutVars>
          <dgm:chMax val="1"/>
          <dgm:chPref val="1"/>
        </dgm:presLayoutVars>
      </dgm:prSet>
      <dgm:spPr/>
    </dgm:pt>
  </dgm:ptLst>
  <dgm:cxnLst>
    <dgm:cxn modelId="{F8C5681D-FE8A-4D71-A8C4-F78EDADA1943}" type="presOf" srcId="{C963E468-5193-45EE-A2BC-994A4515BE63}" destId="{5FDD207E-4157-4AE9-AB9A-578A373E5A11}" srcOrd="0" destOrd="0" presId="urn:microsoft.com/office/officeart/2018/2/layout/IconCircleList"/>
    <dgm:cxn modelId="{B9D0E884-EBEF-477C-9177-034656582157}" srcId="{C963E468-5193-45EE-A2BC-994A4515BE63}" destId="{B1542AFF-4D76-4007-BBE4-8BC27B5D494B}" srcOrd="0" destOrd="0" parTransId="{4A99604C-5175-4C98-A5DA-519298A7ED89}" sibTransId="{46F1A8D1-1447-4A0B-B4C4-E7B68DEEE66E}"/>
    <dgm:cxn modelId="{DEFE599B-D86C-411F-A369-2FF5E96AD365}" type="presOf" srcId="{14241D2F-BE93-4099-BB53-6CCC624DC3AB}" destId="{EE2E9A8B-FDA4-4828-BA52-E07461EB98FF}" srcOrd="0" destOrd="0" presId="urn:microsoft.com/office/officeart/2018/2/layout/IconCircleList"/>
    <dgm:cxn modelId="{B77653BF-776C-42C0-893A-8D06B322892F}" type="presOf" srcId="{46F1A8D1-1447-4A0B-B4C4-E7B68DEEE66E}" destId="{205A5402-46DA-4E68-9727-F83B7677D473}" srcOrd="0" destOrd="0" presId="urn:microsoft.com/office/officeart/2018/2/layout/IconCircleList"/>
    <dgm:cxn modelId="{CC235EE0-AC67-4978-94D3-C9D2F1049FF4}" srcId="{C963E468-5193-45EE-A2BC-994A4515BE63}" destId="{14241D2F-BE93-4099-BB53-6CCC624DC3AB}" srcOrd="1" destOrd="0" parTransId="{CA00E99A-AEB8-4DE0-A105-D34AE4A8503B}" sibTransId="{E8CBF3D5-9A0D-4425-9EEF-54A444642BD2}"/>
    <dgm:cxn modelId="{D2CA63F1-0B49-4A22-9717-236B4FFB8909}" type="presOf" srcId="{B1542AFF-4D76-4007-BBE4-8BC27B5D494B}" destId="{4A611159-6884-4118-AB53-86328D9AA807}" srcOrd="0" destOrd="0" presId="urn:microsoft.com/office/officeart/2018/2/layout/IconCircleList"/>
    <dgm:cxn modelId="{107CFB61-D9A5-4B2E-82D0-5FC87ACA68E3}" type="presParOf" srcId="{5FDD207E-4157-4AE9-AB9A-578A373E5A11}" destId="{5AFF78EE-4AB4-40E6-BD17-6366AA369A56}" srcOrd="0" destOrd="0" presId="urn:microsoft.com/office/officeart/2018/2/layout/IconCircleList"/>
    <dgm:cxn modelId="{A678F4D5-C69A-4CDF-8147-2AB1A4D66E61}" type="presParOf" srcId="{5AFF78EE-4AB4-40E6-BD17-6366AA369A56}" destId="{897BD043-88D4-4464-8B2F-E9A990A445B3}" srcOrd="0" destOrd="0" presId="urn:microsoft.com/office/officeart/2018/2/layout/IconCircleList"/>
    <dgm:cxn modelId="{5C8C3C7A-7FF4-4C93-87AA-201895B5B24E}" type="presParOf" srcId="{897BD043-88D4-4464-8B2F-E9A990A445B3}" destId="{E3E59AB6-767A-4609-A051-E84B8EFE51E9}" srcOrd="0" destOrd="0" presId="urn:microsoft.com/office/officeart/2018/2/layout/IconCircleList"/>
    <dgm:cxn modelId="{1DA40684-C939-4B84-9175-85FEA126E418}" type="presParOf" srcId="{897BD043-88D4-4464-8B2F-E9A990A445B3}" destId="{771D0860-9802-4A9E-8D38-3DCDC4EF26F1}" srcOrd="1" destOrd="0" presId="urn:microsoft.com/office/officeart/2018/2/layout/IconCircleList"/>
    <dgm:cxn modelId="{4FD60C96-A667-4A91-8C4E-BC51FDC240E7}" type="presParOf" srcId="{897BD043-88D4-4464-8B2F-E9A990A445B3}" destId="{32183EC5-EA41-4FB6-AA2F-C3BA923E2B31}" srcOrd="2" destOrd="0" presId="urn:microsoft.com/office/officeart/2018/2/layout/IconCircleList"/>
    <dgm:cxn modelId="{75DB6389-CD22-4C34-8725-1A36A20270C6}" type="presParOf" srcId="{897BD043-88D4-4464-8B2F-E9A990A445B3}" destId="{4A611159-6884-4118-AB53-86328D9AA807}" srcOrd="3" destOrd="0" presId="urn:microsoft.com/office/officeart/2018/2/layout/IconCircleList"/>
    <dgm:cxn modelId="{932BD55B-0C61-4900-8395-856802021BDD}" type="presParOf" srcId="{5AFF78EE-4AB4-40E6-BD17-6366AA369A56}" destId="{205A5402-46DA-4E68-9727-F83B7677D473}" srcOrd="1" destOrd="0" presId="urn:microsoft.com/office/officeart/2018/2/layout/IconCircleList"/>
    <dgm:cxn modelId="{04C8833F-BA89-4530-AD71-11EB2E423EAC}" type="presParOf" srcId="{5AFF78EE-4AB4-40E6-BD17-6366AA369A56}" destId="{AEF931E1-3AB7-4B21-B1EF-3794B1D63E8E}" srcOrd="2" destOrd="0" presId="urn:microsoft.com/office/officeart/2018/2/layout/IconCircleList"/>
    <dgm:cxn modelId="{FE033B3D-64B9-47D5-A0C1-15AF7D9F37B2}" type="presParOf" srcId="{AEF931E1-3AB7-4B21-B1EF-3794B1D63E8E}" destId="{A890591B-C566-4AEA-8E78-F33EBF9F00AC}" srcOrd="0" destOrd="0" presId="urn:microsoft.com/office/officeart/2018/2/layout/IconCircleList"/>
    <dgm:cxn modelId="{7670A9FD-910D-4BEE-8DF1-5543B4E5DC43}" type="presParOf" srcId="{AEF931E1-3AB7-4B21-B1EF-3794B1D63E8E}" destId="{F43E1DD5-75E1-4C44-9E61-308F76F7EB43}" srcOrd="1" destOrd="0" presId="urn:microsoft.com/office/officeart/2018/2/layout/IconCircleList"/>
    <dgm:cxn modelId="{1B89FEF2-157C-40F2-8474-FB2C12C12BDE}" type="presParOf" srcId="{AEF931E1-3AB7-4B21-B1EF-3794B1D63E8E}" destId="{AFF1BDE3-26DA-45B4-B167-8181044BF86B}" srcOrd="2" destOrd="0" presId="urn:microsoft.com/office/officeart/2018/2/layout/IconCircleList"/>
    <dgm:cxn modelId="{37F5B337-7891-4D6D-AD86-C0AAE02CF613}" type="presParOf" srcId="{AEF931E1-3AB7-4B21-B1EF-3794B1D63E8E}" destId="{EE2E9A8B-FDA4-4828-BA52-E07461EB98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4CBA2-CC54-4D42-8D29-8B9CA64DB67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8B820E7-8821-4F50-8EB1-CB182992B6FA}">
      <dgm:prSet/>
      <dgm:spPr/>
      <dgm:t>
        <a:bodyPr/>
        <a:lstStyle/>
        <a:p>
          <a:pPr>
            <a:lnSpc>
              <a:spcPct val="100000"/>
            </a:lnSpc>
          </a:pPr>
          <a:r>
            <a:rPr lang="en-US"/>
            <a:t>Customer Data: Collect and analyze data on customer past purchases.</a:t>
          </a:r>
        </a:p>
      </dgm:t>
    </dgm:pt>
    <dgm:pt modelId="{C6525DFE-5CE2-4EBE-BC55-18834ECA3FA8}" type="parTrans" cxnId="{AABA4AC0-D128-4733-AF7A-2AD27799C932}">
      <dgm:prSet/>
      <dgm:spPr/>
      <dgm:t>
        <a:bodyPr/>
        <a:lstStyle/>
        <a:p>
          <a:endParaRPr lang="en-US"/>
        </a:p>
      </dgm:t>
    </dgm:pt>
    <dgm:pt modelId="{77F7D5A6-A486-4871-9AF2-F786804C828D}" type="sibTrans" cxnId="{AABA4AC0-D128-4733-AF7A-2AD27799C932}">
      <dgm:prSet/>
      <dgm:spPr/>
      <dgm:t>
        <a:bodyPr/>
        <a:lstStyle/>
        <a:p>
          <a:endParaRPr lang="en-US"/>
        </a:p>
      </dgm:t>
    </dgm:pt>
    <dgm:pt modelId="{54A76874-95DC-4995-A7C4-92A4994C9754}">
      <dgm:prSet/>
      <dgm:spPr/>
      <dgm:t>
        <a:bodyPr/>
        <a:lstStyle/>
        <a:p>
          <a:pPr>
            <a:lnSpc>
              <a:spcPct val="100000"/>
            </a:lnSpc>
          </a:pPr>
          <a:r>
            <a:rPr lang="en-US"/>
            <a:t>Product Data: Catalog information including descriptions, categories, and inventory levels, purchase patterns.</a:t>
          </a:r>
        </a:p>
      </dgm:t>
    </dgm:pt>
    <dgm:pt modelId="{5C7CACBD-3084-49D3-89A3-004DE5876C0C}" type="parTrans" cxnId="{12807813-FA00-490E-9976-4C103274073E}">
      <dgm:prSet/>
      <dgm:spPr/>
      <dgm:t>
        <a:bodyPr/>
        <a:lstStyle/>
        <a:p>
          <a:endParaRPr lang="en-US"/>
        </a:p>
      </dgm:t>
    </dgm:pt>
    <dgm:pt modelId="{DFDAB7E6-7B55-4A35-8A50-48B9772DFED6}" type="sibTrans" cxnId="{12807813-FA00-490E-9976-4C103274073E}">
      <dgm:prSet/>
      <dgm:spPr/>
      <dgm:t>
        <a:bodyPr/>
        <a:lstStyle/>
        <a:p>
          <a:endParaRPr lang="en-US"/>
        </a:p>
      </dgm:t>
    </dgm:pt>
    <dgm:pt modelId="{198835F7-114A-4249-91FF-E1AF1843080C}" type="pres">
      <dgm:prSet presAssocID="{30F4CBA2-CC54-4D42-8D29-8B9CA64DB673}" presName="root" presStyleCnt="0">
        <dgm:presLayoutVars>
          <dgm:dir/>
          <dgm:resizeHandles val="exact"/>
        </dgm:presLayoutVars>
      </dgm:prSet>
      <dgm:spPr/>
    </dgm:pt>
    <dgm:pt modelId="{D3FCAE4B-9A0B-40F6-951E-905504414451}" type="pres">
      <dgm:prSet presAssocID="{A8B820E7-8821-4F50-8EB1-CB182992B6FA}" presName="compNode" presStyleCnt="0"/>
      <dgm:spPr/>
    </dgm:pt>
    <dgm:pt modelId="{2C481132-E680-485E-9C8A-7FCB6FFAB7EA}" type="pres">
      <dgm:prSet presAssocID="{A8B820E7-8821-4F50-8EB1-CB182992B6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2101F7B-28E9-42DE-AE93-B06DA28252FD}" type="pres">
      <dgm:prSet presAssocID="{A8B820E7-8821-4F50-8EB1-CB182992B6FA}" presName="spaceRect" presStyleCnt="0"/>
      <dgm:spPr/>
    </dgm:pt>
    <dgm:pt modelId="{209B8B21-5138-478F-B6F1-13FB5F41951C}" type="pres">
      <dgm:prSet presAssocID="{A8B820E7-8821-4F50-8EB1-CB182992B6FA}" presName="textRect" presStyleLbl="revTx" presStyleIdx="0" presStyleCnt="2">
        <dgm:presLayoutVars>
          <dgm:chMax val="1"/>
          <dgm:chPref val="1"/>
        </dgm:presLayoutVars>
      </dgm:prSet>
      <dgm:spPr/>
    </dgm:pt>
    <dgm:pt modelId="{846BDF92-FFA1-486C-8D4A-42793F02E6D2}" type="pres">
      <dgm:prSet presAssocID="{77F7D5A6-A486-4871-9AF2-F786804C828D}" presName="sibTrans" presStyleCnt="0"/>
      <dgm:spPr/>
    </dgm:pt>
    <dgm:pt modelId="{DF12A05B-F3D6-4250-806F-1E15C16FD173}" type="pres">
      <dgm:prSet presAssocID="{54A76874-95DC-4995-A7C4-92A4994C9754}" presName="compNode" presStyleCnt="0"/>
      <dgm:spPr/>
    </dgm:pt>
    <dgm:pt modelId="{5E4A7352-EE95-4FED-A56F-2F6017452A59}" type="pres">
      <dgm:prSet presAssocID="{54A76874-95DC-4995-A7C4-92A4994C97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99148CB-2998-4F69-A6D8-953941E8FCD7}" type="pres">
      <dgm:prSet presAssocID="{54A76874-95DC-4995-A7C4-92A4994C9754}" presName="spaceRect" presStyleCnt="0"/>
      <dgm:spPr/>
    </dgm:pt>
    <dgm:pt modelId="{54170613-2D30-4360-976F-DBB579E32287}" type="pres">
      <dgm:prSet presAssocID="{54A76874-95DC-4995-A7C4-92A4994C9754}" presName="textRect" presStyleLbl="revTx" presStyleIdx="1" presStyleCnt="2">
        <dgm:presLayoutVars>
          <dgm:chMax val="1"/>
          <dgm:chPref val="1"/>
        </dgm:presLayoutVars>
      </dgm:prSet>
      <dgm:spPr/>
    </dgm:pt>
  </dgm:ptLst>
  <dgm:cxnLst>
    <dgm:cxn modelId="{12807813-FA00-490E-9976-4C103274073E}" srcId="{30F4CBA2-CC54-4D42-8D29-8B9CA64DB673}" destId="{54A76874-95DC-4995-A7C4-92A4994C9754}" srcOrd="1" destOrd="0" parTransId="{5C7CACBD-3084-49D3-89A3-004DE5876C0C}" sibTransId="{DFDAB7E6-7B55-4A35-8A50-48B9772DFED6}"/>
    <dgm:cxn modelId="{7D81A142-0FD0-4D4E-B2C9-96D887657738}" type="presOf" srcId="{54A76874-95DC-4995-A7C4-92A4994C9754}" destId="{54170613-2D30-4360-976F-DBB579E32287}" srcOrd="0" destOrd="0" presId="urn:microsoft.com/office/officeart/2018/2/layout/IconLabelList"/>
    <dgm:cxn modelId="{5C81B38B-8224-4860-8C92-48E139BF716B}" type="presOf" srcId="{A8B820E7-8821-4F50-8EB1-CB182992B6FA}" destId="{209B8B21-5138-478F-B6F1-13FB5F41951C}" srcOrd="0" destOrd="0" presId="urn:microsoft.com/office/officeart/2018/2/layout/IconLabelList"/>
    <dgm:cxn modelId="{AABA4AC0-D128-4733-AF7A-2AD27799C932}" srcId="{30F4CBA2-CC54-4D42-8D29-8B9CA64DB673}" destId="{A8B820E7-8821-4F50-8EB1-CB182992B6FA}" srcOrd="0" destOrd="0" parTransId="{C6525DFE-5CE2-4EBE-BC55-18834ECA3FA8}" sibTransId="{77F7D5A6-A486-4871-9AF2-F786804C828D}"/>
    <dgm:cxn modelId="{25DDC3C4-9C47-4091-AB37-90EF7F7F53C7}" type="presOf" srcId="{30F4CBA2-CC54-4D42-8D29-8B9CA64DB673}" destId="{198835F7-114A-4249-91FF-E1AF1843080C}" srcOrd="0" destOrd="0" presId="urn:microsoft.com/office/officeart/2018/2/layout/IconLabelList"/>
    <dgm:cxn modelId="{A643E09F-0EA3-4A31-ADFB-E4BBFE91DBDB}" type="presParOf" srcId="{198835F7-114A-4249-91FF-E1AF1843080C}" destId="{D3FCAE4B-9A0B-40F6-951E-905504414451}" srcOrd="0" destOrd="0" presId="urn:microsoft.com/office/officeart/2018/2/layout/IconLabelList"/>
    <dgm:cxn modelId="{01562EC1-C008-499E-A28A-13676FE41313}" type="presParOf" srcId="{D3FCAE4B-9A0B-40F6-951E-905504414451}" destId="{2C481132-E680-485E-9C8A-7FCB6FFAB7EA}" srcOrd="0" destOrd="0" presId="urn:microsoft.com/office/officeart/2018/2/layout/IconLabelList"/>
    <dgm:cxn modelId="{25972836-12CF-46D7-8DBA-F6FA65146BA2}" type="presParOf" srcId="{D3FCAE4B-9A0B-40F6-951E-905504414451}" destId="{A2101F7B-28E9-42DE-AE93-B06DA28252FD}" srcOrd="1" destOrd="0" presId="urn:microsoft.com/office/officeart/2018/2/layout/IconLabelList"/>
    <dgm:cxn modelId="{8DD2763A-C464-47B1-9028-CFA218E97696}" type="presParOf" srcId="{D3FCAE4B-9A0B-40F6-951E-905504414451}" destId="{209B8B21-5138-478F-B6F1-13FB5F41951C}" srcOrd="2" destOrd="0" presId="urn:microsoft.com/office/officeart/2018/2/layout/IconLabelList"/>
    <dgm:cxn modelId="{E3EB3AC6-3771-4EC9-9BC4-1EE42F55B725}" type="presParOf" srcId="{198835F7-114A-4249-91FF-E1AF1843080C}" destId="{846BDF92-FFA1-486C-8D4A-42793F02E6D2}" srcOrd="1" destOrd="0" presId="urn:microsoft.com/office/officeart/2018/2/layout/IconLabelList"/>
    <dgm:cxn modelId="{6427CFF9-2267-4563-BBB2-DE2118F30B84}" type="presParOf" srcId="{198835F7-114A-4249-91FF-E1AF1843080C}" destId="{DF12A05B-F3D6-4250-806F-1E15C16FD173}" srcOrd="2" destOrd="0" presId="urn:microsoft.com/office/officeart/2018/2/layout/IconLabelList"/>
    <dgm:cxn modelId="{F644A767-8104-4858-BF04-F2BCB14BE7E2}" type="presParOf" srcId="{DF12A05B-F3D6-4250-806F-1E15C16FD173}" destId="{5E4A7352-EE95-4FED-A56F-2F6017452A59}" srcOrd="0" destOrd="0" presId="urn:microsoft.com/office/officeart/2018/2/layout/IconLabelList"/>
    <dgm:cxn modelId="{453448B4-82EB-4626-8569-C2A8F2DF4E92}" type="presParOf" srcId="{DF12A05B-F3D6-4250-806F-1E15C16FD173}" destId="{199148CB-2998-4F69-A6D8-953941E8FCD7}" srcOrd="1" destOrd="0" presId="urn:microsoft.com/office/officeart/2018/2/layout/IconLabelList"/>
    <dgm:cxn modelId="{847FD95C-044B-4838-BFFE-CF34D5783DB0}" type="presParOf" srcId="{DF12A05B-F3D6-4250-806F-1E15C16FD173}" destId="{54170613-2D30-4360-976F-DBB579E322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EFAD6-82C0-4B72-AA1A-3748556CB7EB}"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071FD96C-10C7-44AB-A300-72626DE7B3A3}">
      <dgm:prSet/>
      <dgm:spPr/>
      <dgm:t>
        <a:bodyPr/>
        <a:lstStyle/>
        <a:p>
          <a:r>
            <a:rPr lang="en-US"/>
            <a:t>Collaborative Filtering: Develop a model that recommends products based on the preferences of similar customers. This approach uses the collective data of customer interactions to predict what an individual customer might like.</a:t>
          </a:r>
        </a:p>
      </dgm:t>
    </dgm:pt>
    <dgm:pt modelId="{06F6AD02-A2FC-41E9-99F5-1C036F8E645E}" type="parTrans" cxnId="{58B54118-14F2-4FD5-95AA-9382698E0644}">
      <dgm:prSet/>
      <dgm:spPr/>
      <dgm:t>
        <a:bodyPr/>
        <a:lstStyle/>
        <a:p>
          <a:endParaRPr lang="en-US"/>
        </a:p>
      </dgm:t>
    </dgm:pt>
    <dgm:pt modelId="{5DCCC91B-010E-447A-8DCD-FBE7FE58439C}" type="sibTrans" cxnId="{58B54118-14F2-4FD5-95AA-9382698E0644}">
      <dgm:prSet/>
      <dgm:spPr/>
      <dgm:t>
        <a:bodyPr/>
        <a:lstStyle/>
        <a:p>
          <a:endParaRPr lang="en-US"/>
        </a:p>
      </dgm:t>
    </dgm:pt>
    <dgm:pt modelId="{0844CAFF-34F8-4BFB-B990-B4B9CB9EC288}">
      <dgm:prSet/>
      <dgm:spPr/>
      <dgm:t>
        <a:bodyPr/>
        <a:lstStyle/>
        <a:p>
          <a:r>
            <a:rPr lang="en-US"/>
            <a:t>Content-Based Filtering: Implement a model that suggests items similar to those a customer has liked in the past. This involves analyzing product features and aligning them with user preferences.</a:t>
          </a:r>
        </a:p>
      </dgm:t>
    </dgm:pt>
    <dgm:pt modelId="{36EEBE2C-4CDF-4EB6-99DF-DA12B5A3F320}" type="parTrans" cxnId="{D4D670BB-8528-4D30-A05F-BEC1076DE498}">
      <dgm:prSet/>
      <dgm:spPr/>
      <dgm:t>
        <a:bodyPr/>
        <a:lstStyle/>
        <a:p>
          <a:endParaRPr lang="en-US"/>
        </a:p>
      </dgm:t>
    </dgm:pt>
    <dgm:pt modelId="{7FE8116B-3BB6-4B9D-B338-207E1DBF7DEF}" type="sibTrans" cxnId="{D4D670BB-8528-4D30-A05F-BEC1076DE498}">
      <dgm:prSet/>
      <dgm:spPr/>
      <dgm:t>
        <a:bodyPr/>
        <a:lstStyle/>
        <a:p>
          <a:endParaRPr lang="en-US"/>
        </a:p>
      </dgm:t>
    </dgm:pt>
    <dgm:pt modelId="{01F05CF5-A510-4246-BE7F-F72AF19C1E6A}">
      <dgm:prSet/>
      <dgm:spPr/>
      <dgm:t>
        <a:bodyPr/>
        <a:lstStyle/>
        <a:p>
          <a:r>
            <a:rPr lang="en-US"/>
            <a:t>Hybrid System: Combine both collaborative and content-based methods to capture a broader spectrum of customer preferences and enhance recommendation accuracy.</a:t>
          </a:r>
        </a:p>
      </dgm:t>
    </dgm:pt>
    <dgm:pt modelId="{3A847A8E-72DC-4AF0-B52B-70DAADE960C5}" type="parTrans" cxnId="{7CCC2F99-5B77-4A72-8A38-1EDA97427E58}">
      <dgm:prSet/>
      <dgm:spPr/>
      <dgm:t>
        <a:bodyPr/>
        <a:lstStyle/>
        <a:p>
          <a:endParaRPr lang="en-US"/>
        </a:p>
      </dgm:t>
    </dgm:pt>
    <dgm:pt modelId="{5376AEF5-A397-4DE4-A21B-1B3FDB863173}" type="sibTrans" cxnId="{7CCC2F99-5B77-4A72-8A38-1EDA97427E58}">
      <dgm:prSet/>
      <dgm:spPr/>
      <dgm:t>
        <a:bodyPr/>
        <a:lstStyle/>
        <a:p>
          <a:endParaRPr lang="en-US"/>
        </a:p>
      </dgm:t>
    </dgm:pt>
    <dgm:pt modelId="{621D554C-E523-49A5-95AC-B0630ABE45FC}" type="pres">
      <dgm:prSet presAssocID="{0AAEFAD6-82C0-4B72-AA1A-3748556CB7EB}" presName="hierChild1" presStyleCnt="0">
        <dgm:presLayoutVars>
          <dgm:chPref val="1"/>
          <dgm:dir/>
          <dgm:animOne val="branch"/>
          <dgm:animLvl val="lvl"/>
          <dgm:resizeHandles/>
        </dgm:presLayoutVars>
      </dgm:prSet>
      <dgm:spPr/>
    </dgm:pt>
    <dgm:pt modelId="{1DD5F385-D714-4FFA-8289-CF6735C0EC73}" type="pres">
      <dgm:prSet presAssocID="{071FD96C-10C7-44AB-A300-72626DE7B3A3}" presName="hierRoot1" presStyleCnt="0"/>
      <dgm:spPr/>
    </dgm:pt>
    <dgm:pt modelId="{2827B16D-AA28-433B-BB8E-3268FF7DF04F}" type="pres">
      <dgm:prSet presAssocID="{071FD96C-10C7-44AB-A300-72626DE7B3A3}" presName="composite" presStyleCnt="0"/>
      <dgm:spPr/>
    </dgm:pt>
    <dgm:pt modelId="{2469E89F-0D38-42CF-B5CA-F48BE24206EC}" type="pres">
      <dgm:prSet presAssocID="{071FD96C-10C7-44AB-A300-72626DE7B3A3}" presName="background" presStyleLbl="node0" presStyleIdx="0" presStyleCnt="3"/>
      <dgm:spPr/>
    </dgm:pt>
    <dgm:pt modelId="{C9D74CEF-FB42-4B14-846B-CD90702A89E2}" type="pres">
      <dgm:prSet presAssocID="{071FD96C-10C7-44AB-A300-72626DE7B3A3}" presName="text" presStyleLbl="fgAcc0" presStyleIdx="0" presStyleCnt="3">
        <dgm:presLayoutVars>
          <dgm:chPref val="3"/>
        </dgm:presLayoutVars>
      </dgm:prSet>
      <dgm:spPr/>
    </dgm:pt>
    <dgm:pt modelId="{71F49FF9-C86E-436E-9F1D-3A4DDBF49D03}" type="pres">
      <dgm:prSet presAssocID="{071FD96C-10C7-44AB-A300-72626DE7B3A3}" presName="hierChild2" presStyleCnt="0"/>
      <dgm:spPr/>
    </dgm:pt>
    <dgm:pt modelId="{3E8703AD-86FE-44A4-9A0B-45452D3A5156}" type="pres">
      <dgm:prSet presAssocID="{0844CAFF-34F8-4BFB-B990-B4B9CB9EC288}" presName="hierRoot1" presStyleCnt="0"/>
      <dgm:spPr/>
    </dgm:pt>
    <dgm:pt modelId="{9AAA5F7F-1659-4E17-8826-BB99B1ED75AF}" type="pres">
      <dgm:prSet presAssocID="{0844CAFF-34F8-4BFB-B990-B4B9CB9EC288}" presName="composite" presStyleCnt="0"/>
      <dgm:spPr/>
    </dgm:pt>
    <dgm:pt modelId="{8150AD9E-A9DA-471D-BFD1-0944740E0B84}" type="pres">
      <dgm:prSet presAssocID="{0844CAFF-34F8-4BFB-B990-B4B9CB9EC288}" presName="background" presStyleLbl="node0" presStyleIdx="1" presStyleCnt="3"/>
      <dgm:spPr/>
    </dgm:pt>
    <dgm:pt modelId="{E5466DFB-4115-4E01-8C2C-E30663666F5F}" type="pres">
      <dgm:prSet presAssocID="{0844CAFF-34F8-4BFB-B990-B4B9CB9EC288}" presName="text" presStyleLbl="fgAcc0" presStyleIdx="1" presStyleCnt="3">
        <dgm:presLayoutVars>
          <dgm:chPref val="3"/>
        </dgm:presLayoutVars>
      </dgm:prSet>
      <dgm:spPr/>
    </dgm:pt>
    <dgm:pt modelId="{A45537BF-F6E7-4A28-B83A-B21A7581F4F0}" type="pres">
      <dgm:prSet presAssocID="{0844CAFF-34F8-4BFB-B990-B4B9CB9EC288}" presName="hierChild2" presStyleCnt="0"/>
      <dgm:spPr/>
    </dgm:pt>
    <dgm:pt modelId="{5DAA62FC-440C-4F44-BE13-A5DC095CA11F}" type="pres">
      <dgm:prSet presAssocID="{01F05CF5-A510-4246-BE7F-F72AF19C1E6A}" presName="hierRoot1" presStyleCnt="0"/>
      <dgm:spPr/>
    </dgm:pt>
    <dgm:pt modelId="{D03BF35F-20FD-460D-9893-4F16392C2A2C}" type="pres">
      <dgm:prSet presAssocID="{01F05CF5-A510-4246-BE7F-F72AF19C1E6A}" presName="composite" presStyleCnt="0"/>
      <dgm:spPr/>
    </dgm:pt>
    <dgm:pt modelId="{80B51820-429C-4620-8BD6-84705689D2F4}" type="pres">
      <dgm:prSet presAssocID="{01F05CF5-A510-4246-BE7F-F72AF19C1E6A}" presName="background" presStyleLbl="node0" presStyleIdx="2" presStyleCnt="3"/>
      <dgm:spPr/>
    </dgm:pt>
    <dgm:pt modelId="{AF5A8574-2748-4FDF-8D7C-DD18F5D60C52}" type="pres">
      <dgm:prSet presAssocID="{01F05CF5-A510-4246-BE7F-F72AF19C1E6A}" presName="text" presStyleLbl="fgAcc0" presStyleIdx="2" presStyleCnt="3">
        <dgm:presLayoutVars>
          <dgm:chPref val="3"/>
        </dgm:presLayoutVars>
      </dgm:prSet>
      <dgm:spPr/>
    </dgm:pt>
    <dgm:pt modelId="{258C2502-BB4C-4F5B-BBA1-E27BC7DC24FE}" type="pres">
      <dgm:prSet presAssocID="{01F05CF5-A510-4246-BE7F-F72AF19C1E6A}" presName="hierChild2" presStyleCnt="0"/>
      <dgm:spPr/>
    </dgm:pt>
  </dgm:ptLst>
  <dgm:cxnLst>
    <dgm:cxn modelId="{58B54118-14F2-4FD5-95AA-9382698E0644}" srcId="{0AAEFAD6-82C0-4B72-AA1A-3748556CB7EB}" destId="{071FD96C-10C7-44AB-A300-72626DE7B3A3}" srcOrd="0" destOrd="0" parTransId="{06F6AD02-A2FC-41E9-99F5-1C036F8E645E}" sibTransId="{5DCCC91B-010E-447A-8DCD-FBE7FE58439C}"/>
    <dgm:cxn modelId="{014CE739-88C9-42A8-B150-FB8C88FACF1A}" type="presOf" srcId="{071FD96C-10C7-44AB-A300-72626DE7B3A3}" destId="{C9D74CEF-FB42-4B14-846B-CD90702A89E2}" srcOrd="0" destOrd="0" presId="urn:microsoft.com/office/officeart/2005/8/layout/hierarchy1"/>
    <dgm:cxn modelId="{DA7F1184-5069-4F12-B754-87CE4BDBE9C3}" type="presOf" srcId="{0844CAFF-34F8-4BFB-B990-B4B9CB9EC288}" destId="{E5466DFB-4115-4E01-8C2C-E30663666F5F}" srcOrd="0" destOrd="0" presId="urn:microsoft.com/office/officeart/2005/8/layout/hierarchy1"/>
    <dgm:cxn modelId="{7CCC2F99-5B77-4A72-8A38-1EDA97427E58}" srcId="{0AAEFAD6-82C0-4B72-AA1A-3748556CB7EB}" destId="{01F05CF5-A510-4246-BE7F-F72AF19C1E6A}" srcOrd="2" destOrd="0" parTransId="{3A847A8E-72DC-4AF0-B52B-70DAADE960C5}" sibTransId="{5376AEF5-A397-4DE4-A21B-1B3FDB863173}"/>
    <dgm:cxn modelId="{D44E9999-B7E4-4BFE-9ED7-86B08CE231D0}" type="presOf" srcId="{01F05CF5-A510-4246-BE7F-F72AF19C1E6A}" destId="{AF5A8574-2748-4FDF-8D7C-DD18F5D60C52}" srcOrd="0" destOrd="0" presId="urn:microsoft.com/office/officeart/2005/8/layout/hierarchy1"/>
    <dgm:cxn modelId="{D4D670BB-8528-4D30-A05F-BEC1076DE498}" srcId="{0AAEFAD6-82C0-4B72-AA1A-3748556CB7EB}" destId="{0844CAFF-34F8-4BFB-B990-B4B9CB9EC288}" srcOrd="1" destOrd="0" parTransId="{36EEBE2C-4CDF-4EB6-99DF-DA12B5A3F320}" sibTransId="{7FE8116B-3BB6-4B9D-B338-207E1DBF7DEF}"/>
    <dgm:cxn modelId="{490F62E1-4E5D-44DC-AE9C-BE70ED4A6D98}" type="presOf" srcId="{0AAEFAD6-82C0-4B72-AA1A-3748556CB7EB}" destId="{621D554C-E523-49A5-95AC-B0630ABE45FC}" srcOrd="0" destOrd="0" presId="urn:microsoft.com/office/officeart/2005/8/layout/hierarchy1"/>
    <dgm:cxn modelId="{B0D41B6D-0026-47CF-96F5-1600423F9D71}" type="presParOf" srcId="{621D554C-E523-49A5-95AC-B0630ABE45FC}" destId="{1DD5F385-D714-4FFA-8289-CF6735C0EC73}" srcOrd="0" destOrd="0" presId="urn:microsoft.com/office/officeart/2005/8/layout/hierarchy1"/>
    <dgm:cxn modelId="{00F5DA91-A512-40D7-A238-D7B2BC33ED3A}" type="presParOf" srcId="{1DD5F385-D714-4FFA-8289-CF6735C0EC73}" destId="{2827B16D-AA28-433B-BB8E-3268FF7DF04F}" srcOrd="0" destOrd="0" presId="urn:microsoft.com/office/officeart/2005/8/layout/hierarchy1"/>
    <dgm:cxn modelId="{F92DD26D-5B4B-40C7-90D7-8E2E86A97B8B}" type="presParOf" srcId="{2827B16D-AA28-433B-BB8E-3268FF7DF04F}" destId="{2469E89F-0D38-42CF-B5CA-F48BE24206EC}" srcOrd="0" destOrd="0" presId="urn:microsoft.com/office/officeart/2005/8/layout/hierarchy1"/>
    <dgm:cxn modelId="{EB71D9B4-9796-4573-AC9D-22C4EF312230}" type="presParOf" srcId="{2827B16D-AA28-433B-BB8E-3268FF7DF04F}" destId="{C9D74CEF-FB42-4B14-846B-CD90702A89E2}" srcOrd="1" destOrd="0" presId="urn:microsoft.com/office/officeart/2005/8/layout/hierarchy1"/>
    <dgm:cxn modelId="{1EA76C1E-9FD4-4789-8173-4C8419F2EF09}" type="presParOf" srcId="{1DD5F385-D714-4FFA-8289-CF6735C0EC73}" destId="{71F49FF9-C86E-436E-9F1D-3A4DDBF49D03}" srcOrd="1" destOrd="0" presId="urn:microsoft.com/office/officeart/2005/8/layout/hierarchy1"/>
    <dgm:cxn modelId="{A9D91A73-F4AA-481B-87FC-0A03ADA58F28}" type="presParOf" srcId="{621D554C-E523-49A5-95AC-B0630ABE45FC}" destId="{3E8703AD-86FE-44A4-9A0B-45452D3A5156}" srcOrd="1" destOrd="0" presId="urn:microsoft.com/office/officeart/2005/8/layout/hierarchy1"/>
    <dgm:cxn modelId="{B9313812-ECD9-4343-AD03-1F4D7D588DD1}" type="presParOf" srcId="{3E8703AD-86FE-44A4-9A0B-45452D3A5156}" destId="{9AAA5F7F-1659-4E17-8826-BB99B1ED75AF}" srcOrd="0" destOrd="0" presId="urn:microsoft.com/office/officeart/2005/8/layout/hierarchy1"/>
    <dgm:cxn modelId="{F8477932-4156-4AA1-A97A-74FFDB29B7CF}" type="presParOf" srcId="{9AAA5F7F-1659-4E17-8826-BB99B1ED75AF}" destId="{8150AD9E-A9DA-471D-BFD1-0944740E0B84}" srcOrd="0" destOrd="0" presId="urn:microsoft.com/office/officeart/2005/8/layout/hierarchy1"/>
    <dgm:cxn modelId="{97718742-76AB-479B-A9E4-E5EC2BACD3AE}" type="presParOf" srcId="{9AAA5F7F-1659-4E17-8826-BB99B1ED75AF}" destId="{E5466DFB-4115-4E01-8C2C-E30663666F5F}" srcOrd="1" destOrd="0" presId="urn:microsoft.com/office/officeart/2005/8/layout/hierarchy1"/>
    <dgm:cxn modelId="{5133365B-E4A5-4767-BAD4-F48E0785F0E4}" type="presParOf" srcId="{3E8703AD-86FE-44A4-9A0B-45452D3A5156}" destId="{A45537BF-F6E7-4A28-B83A-B21A7581F4F0}" srcOrd="1" destOrd="0" presId="urn:microsoft.com/office/officeart/2005/8/layout/hierarchy1"/>
    <dgm:cxn modelId="{485FBD20-00C5-4E05-AFF6-E104A45D12CC}" type="presParOf" srcId="{621D554C-E523-49A5-95AC-B0630ABE45FC}" destId="{5DAA62FC-440C-4F44-BE13-A5DC095CA11F}" srcOrd="2" destOrd="0" presId="urn:microsoft.com/office/officeart/2005/8/layout/hierarchy1"/>
    <dgm:cxn modelId="{10331490-8D91-4152-AEDE-43291CC3EB98}" type="presParOf" srcId="{5DAA62FC-440C-4F44-BE13-A5DC095CA11F}" destId="{D03BF35F-20FD-460D-9893-4F16392C2A2C}" srcOrd="0" destOrd="0" presId="urn:microsoft.com/office/officeart/2005/8/layout/hierarchy1"/>
    <dgm:cxn modelId="{BA1E4EED-4CEB-403E-BB73-5632347DB30C}" type="presParOf" srcId="{D03BF35F-20FD-460D-9893-4F16392C2A2C}" destId="{80B51820-429C-4620-8BD6-84705689D2F4}" srcOrd="0" destOrd="0" presId="urn:microsoft.com/office/officeart/2005/8/layout/hierarchy1"/>
    <dgm:cxn modelId="{0DE81ADE-5156-48CC-93E5-2AAFF052BD8B}" type="presParOf" srcId="{D03BF35F-20FD-460D-9893-4F16392C2A2C}" destId="{AF5A8574-2748-4FDF-8D7C-DD18F5D60C52}" srcOrd="1" destOrd="0" presId="urn:microsoft.com/office/officeart/2005/8/layout/hierarchy1"/>
    <dgm:cxn modelId="{9B95E320-C126-4624-ABE5-058A5562931D}" type="presParOf" srcId="{5DAA62FC-440C-4F44-BE13-A5DC095CA11F}" destId="{258C2502-BB4C-4F5B-BBA1-E27BC7DC24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3E9094-60B8-452D-9A49-F901A614C944}" type="doc">
      <dgm:prSet loTypeId="urn:microsoft.com/office/officeart/2005/8/layout/hierarchy3" loCatId="hierarchy" qsTypeId="urn:microsoft.com/office/officeart/2005/8/quickstyle/simple4" qsCatId="simple" csTypeId="urn:microsoft.com/office/officeart/2005/8/colors/colorful5" csCatId="colorful"/>
      <dgm:spPr/>
      <dgm:t>
        <a:bodyPr/>
        <a:lstStyle/>
        <a:p>
          <a:endParaRPr lang="en-US"/>
        </a:p>
      </dgm:t>
    </dgm:pt>
    <dgm:pt modelId="{7C530582-0338-408E-B5C4-C2BF486DA6CA}">
      <dgm:prSet/>
      <dgm:spPr/>
      <dgm:t>
        <a:bodyPr/>
        <a:lstStyle/>
        <a:p>
          <a:r>
            <a:rPr lang="en-US"/>
            <a:t>Website Integration: Seamlessly integrate the recommendation engine with the eCommerce platform, ensuring that product suggestions appear in strategic locations such as the homepage, product pages, and in the checkout process.</a:t>
          </a:r>
        </a:p>
      </dgm:t>
    </dgm:pt>
    <dgm:pt modelId="{7A656B9D-2863-4C40-BCA5-841235A49CBC}" type="parTrans" cxnId="{7E36B86C-D851-4160-85CA-932CC61A43E4}">
      <dgm:prSet/>
      <dgm:spPr/>
      <dgm:t>
        <a:bodyPr/>
        <a:lstStyle/>
        <a:p>
          <a:endParaRPr lang="en-US"/>
        </a:p>
      </dgm:t>
    </dgm:pt>
    <dgm:pt modelId="{74E11A6D-E8C4-47F9-B8FA-3AC577829DE3}" type="sibTrans" cxnId="{7E36B86C-D851-4160-85CA-932CC61A43E4}">
      <dgm:prSet/>
      <dgm:spPr/>
      <dgm:t>
        <a:bodyPr/>
        <a:lstStyle/>
        <a:p>
          <a:endParaRPr lang="en-US"/>
        </a:p>
      </dgm:t>
    </dgm:pt>
    <dgm:pt modelId="{E7C2A7EB-7EDB-4260-83D9-9247F9916DBD}">
      <dgm:prSet/>
      <dgm:spPr/>
      <dgm:t>
        <a:bodyPr/>
        <a:lstStyle/>
        <a:p>
          <a:r>
            <a:rPr lang="en-US"/>
            <a:t>Mobile App Integration: Ensure that the recommendation system is also functional on the mobile app, providing consistent and personalized experiences across all customer touchpoints.</a:t>
          </a:r>
        </a:p>
      </dgm:t>
    </dgm:pt>
    <dgm:pt modelId="{22FBFD5C-97F2-462D-99CD-BA7BB2955111}" type="parTrans" cxnId="{7F671B52-8820-4EFC-9EAF-9D4FA3824A62}">
      <dgm:prSet/>
      <dgm:spPr/>
      <dgm:t>
        <a:bodyPr/>
        <a:lstStyle/>
        <a:p>
          <a:endParaRPr lang="en-US"/>
        </a:p>
      </dgm:t>
    </dgm:pt>
    <dgm:pt modelId="{CFFAFCE1-9D82-47F5-89B6-EC4B66E0718E}" type="sibTrans" cxnId="{7F671B52-8820-4EFC-9EAF-9D4FA3824A62}">
      <dgm:prSet/>
      <dgm:spPr/>
      <dgm:t>
        <a:bodyPr/>
        <a:lstStyle/>
        <a:p>
          <a:endParaRPr lang="en-US"/>
        </a:p>
      </dgm:t>
    </dgm:pt>
    <dgm:pt modelId="{71DD81AE-20C0-498F-B8EB-7FF412E69890}" type="pres">
      <dgm:prSet presAssocID="{033E9094-60B8-452D-9A49-F901A614C944}" presName="diagram" presStyleCnt="0">
        <dgm:presLayoutVars>
          <dgm:chPref val="1"/>
          <dgm:dir/>
          <dgm:animOne val="branch"/>
          <dgm:animLvl val="lvl"/>
          <dgm:resizeHandles/>
        </dgm:presLayoutVars>
      </dgm:prSet>
      <dgm:spPr/>
    </dgm:pt>
    <dgm:pt modelId="{897B8431-275D-4655-9992-444C349A093B}" type="pres">
      <dgm:prSet presAssocID="{7C530582-0338-408E-B5C4-C2BF486DA6CA}" presName="root" presStyleCnt="0"/>
      <dgm:spPr/>
    </dgm:pt>
    <dgm:pt modelId="{5001D84D-C47E-4F8F-B432-98A2623C769E}" type="pres">
      <dgm:prSet presAssocID="{7C530582-0338-408E-B5C4-C2BF486DA6CA}" presName="rootComposite" presStyleCnt="0"/>
      <dgm:spPr/>
    </dgm:pt>
    <dgm:pt modelId="{DFB0E2D3-A2B1-460A-A688-C55CA93C4346}" type="pres">
      <dgm:prSet presAssocID="{7C530582-0338-408E-B5C4-C2BF486DA6CA}" presName="rootText" presStyleLbl="node1" presStyleIdx="0" presStyleCnt="2"/>
      <dgm:spPr/>
    </dgm:pt>
    <dgm:pt modelId="{43C264D3-1077-43B4-B7A9-CDCBAECDADD2}" type="pres">
      <dgm:prSet presAssocID="{7C530582-0338-408E-B5C4-C2BF486DA6CA}" presName="rootConnector" presStyleLbl="node1" presStyleIdx="0" presStyleCnt="2"/>
      <dgm:spPr/>
    </dgm:pt>
    <dgm:pt modelId="{E4319067-1927-4A94-AFF7-77F86B4BE67B}" type="pres">
      <dgm:prSet presAssocID="{7C530582-0338-408E-B5C4-C2BF486DA6CA}" presName="childShape" presStyleCnt="0"/>
      <dgm:spPr/>
    </dgm:pt>
    <dgm:pt modelId="{B3BA52CC-4FEF-49A6-9DE5-770155F4177D}" type="pres">
      <dgm:prSet presAssocID="{E7C2A7EB-7EDB-4260-83D9-9247F9916DBD}" presName="root" presStyleCnt="0"/>
      <dgm:spPr/>
    </dgm:pt>
    <dgm:pt modelId="{86CF1FF9-0000-4D9E-AA05-AD40F7CD48AB}" type="pres">
      <dgm:prSet presAssocID="{E7C2A7EB-7EDB-4260-83D9-9247F9916DBD}" presName="rootComposite" presStyleCnt="0"/>
      <dgm:spPr/>
    </dgm:pt>
    <dgm:pt modelId="{13D44F0D-E1B5-4168-88B8-B43E143F8F22}" type="pres">
      <dgm:prSet presAssocID="{E7C2A7EB-7EDB-4260-83D9-9247F9916DBD}" presName="rootText" presStyleLbl="node1" presStyleIdx="1" presStyleCnt="2"/>
      <dgm:spPr/>
    </dgm:pt>
    <dgm:pt modelId="{C55157E0-3A3F-420F-AC3F-6CDC67BC3481}" type="pres">
      <dgm:prSet presAssocID="{E7C2A7EB-7EDB-4260-83D9-9247F9916DBD}" presName="rootConnector" presStyleLbl="node1" presStyleIdx="1" presStyleCnt="2"/>
      <dgm:spPr/>
    </dgm:pt>
    <dgm:pt modelId="{E9F8D936-53CA-422D-8BB8-0DFC955C48D7}" type="pres">
      <dgm:prSet presAssocID="{E7C2A7EB-7EDB-4260-83D9-9247F9916DBD}" presName="childShape" presStyleCnt="0"/>
      <dgm:spPr/>
    </dgm:pt>
  </dgm:ptLst>
  <dgm:cxnLst>
    <dgm:cxn modelId="{64790E09-6F86-4117-9B74-EA260083DCE9}" type="presOf" srcId="{E7C2A7EB-7EDB-4260-83D9-9247F9916DBD}" destId="{13D44F0D-E1B5-4168-88B8-B43E143F8F22}" srcOrd="0" destOrd="0" presId="urn:microsoft.com/office/officeart/2005/8/layout/hierarchy3"/>
    <dgm:cxn modelId="{8EC72426-1514-43D5-8042-4C64AA91E585}" type="presOf" srcId="{033E9094-60B8-452D-9A49-F901A614C944}" destId="{71DD81AE-20C0-498F-B8EB-7FF412E69890}" srcOrd="0" destOrd="0" presId="urn:microsoft.com/office/officeart/2005/8/layout/hierarchy3"/>
    <dgm:cxn modelId="{7E36B86C-D851-4160-85CA-932CC61A43E4}" srcId="{033E9094-60B8-452D-9A49-F901A614C944}" destId="{7C530582-0338-408E-B5C4-C2BF486DA6CA}" srcOrd="0" destOrd="0" parTransId="{7A656B9D-2863-4C40-BCA5-841235A49CBC}" sibTransId="{74E11A6D-E8C4-47F9-B8FA-3AC577829DE3}"/>
    <dgm:cxn modelId="{7F671B52-8820-4EFC-9EAF-9D4FA3824A62}" srcId="{033E9094-60B8-452D-9A49-F901A614C944}" destId="{E7C2A7EB-7EDB-4260-83D9-9247F9916DBD}" srcOrd="1" destOrd="0" parTransId="{22FBFD5C-97F2-462D-99CD-BA7BB2955111}" sibTransId="{CFFAFCE1-9D82-47F5-89B6-EC4B66E0718E}"/>
    <dgm:cxn modelId="{0067EF85-28DF-4D88-81FE-40661C50EED2}" type="presOf" srcId="{E7C2A7EB-7EDB-4260-83D9-9247F9916DBD}" destId="{C55157E0-3A3F-420F-AC3F-6CDC67BC3481}" srcOrd="1" destOrd="0" presId="urn:microsoft.com/office/officeart/2005/8/layout/hierarchy3"/>
    <dgm:cxn modelId="{EF75DBA1-3199-4561-BFC6-42152EB5A6C9}" type="presOf" srcId="{7C530582-0338-408E-B5C4-C2BF486DA6CA}" destId="{DFB0E2D3-A2B1-460A-A688-C55CA93C4346}" srcOrd="0" destOrd="0" presId="urn:microsoft.com/office/officeart/2005/8/layout/hierarchy3"/>
    <dgm:cxn modelId="{B5FBC4B4-DF8C-4BD2-8E02-628E2BF0B217}" type="presOf" srcId="{7C530582-0338-408E-B5C4-C2BF486DA6CA}" destId="{43C264D3-1077-43B4-B7A9-CDCBAECDADD2}" srcOrd="1" destOrd="0" presId="urn:microsoft.com/office/officeart/2005/8/layout/hierarchy3"/>
    <dgm:cxn modelId="{17257B26-BF6B-4574-ACEF-C0968CE4C932}" type="presParOf" srcId="{71DD81AE-20C0-498F-B8EB-7FF412E69890}" destId="{897B8431-275D-4655-9992-444C349A093B}" srcOrd="0" destOrd="0" presId="urn:microsoft.com/office/officeart/2005/8/layout/hierarchy3"/>
    <dgm:cxn modelId="{8674738E-7920-4F1B-BCC4-D1D7C137A7FE}" type="presParOf" srcId="{897B8431-275D-4655-9992-444C349A093B}" destId="{5001D84D-C47E-4F8F-B432-98A2623C769E}" srcOrd="0" destOrd="0" presId="urn:microsoft.com/office/officeart/2005/8/layout/hierarchy3"/>
    <dgm:cxn modelId="{9C3F4D38-C5AD-47C0-888A-A15D8380E5A0}" type="presParOf" srcId="{5001D84D-C47E-4F8F-B432-98A2623C769E}" destId="{DFB0E2D3-A2B1-460A-A688-C55CA93C4346}" srcOrd="0" destOrd="0" presId="urn:microsoft.com/office/officeart/2005/8/layout/hierarchy3"/>
    <dgm:cxn modelId="{D3DF39AD-413A-4239-81E5-D030A4657554}" type="presParOf" srcId="{5001D84D-C47E-4F8F-B432-98A2623C769E}" destId="{43C264D3-1077-43B4-B7A9-CDCBAECDADD2}" srcOrd="1" destOrd="0" presId="urn:microsoft.com/office/officeart/2005/8/layout/hierarchy3"/>
    <dgm:cxn modelId="{4D844F9A-CB85-4BCF-97F0-FB2926D4A6F3}" type="presParOf" srcId="{897B8431-275D-4655-9992-444C349A093B}" destId="{E4319067-1927-4A94-AFF7-77F86B4BE67B}" srcOrd="1" destOrd="0" presId="urn:microsoft.com/office/officeart/2005/8/layout/hierarchy3"/>
    <dgm:cxn modelId="{213D8F36-0618-4642-8243-97F0C48ACBB5}" type="presParOf" srcId="{71DD81AE-20C0-498F-B8EB-7FF412E69890}" destId="{B3BA52CC-4FEF-49A6-9DE5-770155F4177D}" srcOrd="1" destOrd="0" presId="urn:microsoft.com/office/officeart/2005/8/layout/hierarchy3"/>
    <dgm:cxn modelId="{FAA29288-D3D6-4D86-9300-FF48CFC2ADD0}" type="presParOf" srcId="{B3BA52CC-4FEF-49A6-9DE5-770155F4177D}" destId="{86CF1FF9-0000-4D9E-AA05-AD40F7CD48AB}" srcOrd="0" destOrd="0" presId="urn:microsoft.com/office/officeart/2005/8/layout/hierarchy3"/>
    <dgm:cxn modelId="{C78D1C1B-738A-4418-8170-5783E83C92A4}" type="presParOf" srcId="{86CF1FF9-0000-4D9E-AA05-AD40F7CD48AB}" destId="{13D44F0D-E1B5-4168-88B8-B43E143F8F22}" srcOrd="0" destOrd="0" presId="urn:microsoft.com/office/officeart/2005/8/layout/hierarchy3"/>
    <dgm:cxn modelId="{A35D88C8-356C-4BD1-9187-3DE6C7FD3263}" type="presParOf" srcId="{86CF1FF9-0000-4D9E-AA05-AD40F7CD48AB}" destId="{C55157E0-3A3F-420F-AC3F-6CDC67BC3481}" srcOrd="1" destOrd="0" presId="urn:microsoft.com/office/officeart/2005/8/layout/hierarchy3"/>
    <dgm:cxn modelId="{34BFFF08-EF0C-40AA-BDC0-934FC369A898}" type="presParOf" srcId="{B3BA52CC-4FEF-49A6-9DE5-770155F4177D}" destId="{E9F8D936-53CA-422D-8BB8-0DFC955C48D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290FE-D5BE-41AB-9ACE-E810C880C8E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2E3C5F-56E1-472F-92D6-32A8093127B2}">
      <dgm:prSet/>
      <dgm:spPr/>
      <dgm:t>
        <a:bodyPr/>
        <a:lstStyle/>
        <a:p>
          <a:pPr>
            <a:lnSpc>
              <a:spcPct val="100000"/>
            </a:lnSpc>
          </a:pPr>
          <a:r>
            <a:rPr lang="en-US" dirty="0"/>
            <a:t>Increased Sales: Products recommended are more likely to be purchased. Initial tests show a 30% increase in basket size among customers who clicked on recommended products.</a:t>
          </a:r>
        </a:p>
      </dgm:t>
    </dgm:pt>
    <dgm:pt modelId="{EB1245D2-DF67-4A92-A16F-EB1D2F1C5ABD}" type="parTrans" cxnId="{57BDC064-664A-4E01-8BA9-73C8263F3625}">
      <dgm:prSet/>
      <dgm:spPr/>
      <dgm:t>
        <a:bodyPr/>
        <a:lstStyle/>
        <a:p>
          <a:endParaRPr lang="en-US"/>
        </a:p>
      </dgm:t>
    </dgm:pt>
    <dgm:pt modelId="{766BE342-0363-421B-ACF0-B5DFE24B66D0}" type="sibTrans" cxnId="{57BDC064-664A-4E01-8BA9-73C8263F3625}">
      <dgm:prSet/>
      <dgm:spPr/>
      <dgm:t>
        <a:bodyPr/>
        <a:lstStyle/>
        <a:p>
          <a:endParaRPr lang="en-US"/>
        </a:p>
      </dgm:t>
    </dgm:pt>
    <dgm:pt modelId="{87F547E5-46D8-4777-B7D2-95C56C6EC02D}">
      <dgm:prSet/>
      <dgm:spPr/>
      <dgm:t>
        <a:bodyPr/>
        <a:lstStyle/>
        <a:p>
          <a:pPr>
            <a:lnSpc>
              <a:spcPct val="100000"/>
            </a:lnSpc>
          </a:pPr>
          <a:r>
            <a:rPr lang="en-US"/>
            <a:t>Improved Customer Retention: Personalized recommendations enhance the user experience, leading to a 25% increase in repeat customer visits and a 20% increase in customer retention rates.</a:t>
          </a:r>
        </a:p>
      </dgm:t>
    </dgm:pt>
    <dgm:pt modelId="{96258F75-03D8-4F85-83F0-66B3DF4C5784}" type="parTrans" cxnId="{052CF1F8-9498-47C7-8310-6A39378DFB9F}">
      <dgm:prSet/>
      <dgm:spPr/>
      <dgm:t>
        <a:bodyPr/>
        <a:lstStyle/>
        <a:p>
          <a:endParaRPr lang="en-US"/>
        </a:p>
      </dgm:t>
    </dgm:pt>
    <dgm:pt modelId="{38AF22FF-8D46-4A14-80DA-45D215116CA6}" type="sibTrans" cxnId="{052CF1F8-9498-47C7-8310-6A39378DFB9F}">
      <dgm:prSet/>
      <dgm:spPr/>
      <dgm:t>
        <a:bodyPr/>
        <a:lstStyle/>
        <a:p>
          <a:endParaRPr lang="en-US"/>
        </a:p>
      </dgm:t>
    </dgm:pt>
    <dgm:pt modelId="{37CE0D49-2060-4056-B056-12D213404032}">
      <dgm:prSet/>
      <dgm:spPr/>
      <dgm:t>
        <a:bodyPr/>
        <a:lstStyle/>
        <a:p>
          <a:pPr>
            <a:lnSpc>
              <a:spcPct val="100000"/>
            </a:lnSpc>
          </a:pPr>
          <a:r>
            <a:rPr lang="en-US"/>
            <a:t>Enhanced Customer Satisfaction: Feedback indicates that customers appreciate the personalized touch, with satisfaction ratings improving by 15%.</a:t>
          </a:r>
        </a:p>
      </dgm:t>
    </dgm:pt>
    <dgm:pt modelId="{3DEFC123-F3E3-43D6-ADB3-31DA37A13F3F}" type="parTrans" cxnId="{2A0348EE-F56E-45B0-AA38-A2E51040351E}">
      <dgm:prSet/>
      <dgm:spPr/>
      <dgm:t>
        <a:bodyPr/>
        <a:lstStyle/>
        <a:p>
          <a:endParaRPr lang="en-US"/>
        </a:p>
      </dgm:t>
    </dgm:pt>
    <dgm:pt modelId="{B1D8E451-2AED-4AC4-AB8F-8BB6F6EDA07A}" type="sibTrans" cxnId="{2A0348EE-F56E-45B0-AA38-A2E51040351E}">
      <dgm:prSet/>
      <dgm:spPr/>
      <dgm:t>
        <a:bodyPr/>
        <a:lstStyle/>
        <a:p>
          <a:endParaRPr lang="en-US"/>
        </a:p>
      </dgm:t>
    </dgm:pt>
    <dgm:pt modelId="{A13D473C-BDDA-4DEA-B057-8947A8E4BBC8}" type="pres">
      <dgm:prSet presAssocID="{0DD290FE-D5BE-41AB-9ACE-E810C880C8E2}" presName="root" presStyleCnt="0">
        <dgm:presLayoutVars>
          <dgm:dir/>
          <dgm:resizeHandles val="exact"/>
        </dgm:presLayoutVars>
      </dgm:prSet>
      <dgm:spPr/>
    </dgm:pt>
    <dgm:pt modelId="{F3FA8972-C02C-4094-978B-36008BA8E10D}" type="pres">
      <dgm:prSet presAssocID="{352E3C5F-56E1-472F-92D6-32A8093127B2}" presName="compNode" presStyleCnt="0"/>
      <dgm:spPr/>
    </dgm:pt>
    <dgm:pt modelId="{07FE5AEC-C72B-45D3-9997-A117572274BA}" type="pres">
      <dgm:prSet presAssocID="{352E3C5F-56E1-472F-92D6-32A8093127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basket"/>
        </a:ext>
      </dgm:extLst>
    </dgm:pt>
    <dgm:pt modelId="{C37D4246-888D-42DF-A67F-4D9B225F0029}" type="pres">
      <dgm:prSet presAssocID="{352E3C5F-56E1-472F-92D6-32A8093127B2}" presName="spaceRect" presStyleCnt="0"/>
      <dgm:spPr/>
    </dgm:pt>
    <dgm:pt modelId="{6B339072-9789-4609-B634-22F4DC0AD6BA}" type="pres">
      <dgm:prSet presAssocID="{352E3C5F-56E1-472F-92D6-32A8093127B2}" presName="textRect" presStyleLbl="revTx" presStyleIdx="0" presStyleCnt="3">
        <dgm:presLayoutVars>
          <dgm:chMax val="1"/>
          <dgm:chPref val="1"/>
        </dgm:presLayoutVars>
      </dgm:prSet>
      <dgm:spPr/>
    </dgm:pt>
    <dgm:pt modelId="{462B23D0-C634-4D40-99E6-861AFD2D5D60}" type="pres">
      <dgm:prSet presAssocID="{766BE342-0363-421B-ACF0-B5DFE24B66D0}" presName="sibTrans" presStyleCnt="0"/>
      <dgm:spPr/>
    </dgm:pt>
    <dgm:pt modelId="{E5658680-1B6E-4831-950F-2EB516708430}" type="pres">
      <dgm:prSet presAssocID="{87F547E5-46D8-4777-B7D2-95C56C6EC02D}" presName="compNode" presStyleCnt="0"/>
      <dgm:spPr/>
    </dgm:pt>
    <dgm:pt modelId="{4D1AADAB-7894-4794-B360-74F2AFEE844F}" type="pres">
      <dgm:prSet presAssocID="{87F547E5-46D8-4777-B7D2-95C56C6EC0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494DA982-CEB0-48F7-80ED-F2B6B565D04E}" type="pres">
      <dgm:prSet presAssocID="{87F547E5-46D8-4777-B7D2-95C56C6EC02D}" presName="spaceRect" presStyleCnt="0"/>
      <dgm:spPr/>
    </dgm:pt>
    <dgm:pt modelId="{0E264268-AA59-4901-9928-C6ECCE5EE2D0}" type="pres">
      <dgm:prSet presAssocID="{87F547E5-46D8-4777-B7D2-95C56C6EC02D}" presName="textRect" presStyleLbl="revTx" presStyleIdx="1" presStyleCnt="3">
        <dgm:presLayoutVars>
          <dgm:chMax val="1"/>
          <dgm:chPref val="1"/>
        </dgm:presLayoutVars>
      </dgm:prSet>
      <dgm:spPr/>
    </dgm:pt>
    <dgm:pt modelId="{48DAD3F7-DF23-4E04-BCEB-F5006A506D2C}" type="pres">
      <dgm:prSet presAssocID="{38AF22FF-8D46-4A14-80DA-45D215116CA6}" presName="sibTrans" presStyleCnt="0"/>
      <dgm:spPr/>
    </dgm:pt>
    <dgm:pt modelId="{20C4D42C-D365-453F-90A0-2730C2872647}" type="pres">
      <dgm:prSet presAssocID="{37CE0D49-2060-4056-B056-12D213404032}" presName="compNode" presStyleCnt="0"/>
      <dgm:spPr/>
    </dgm:pt>
    <dgm:pt modelId="{8559F8C6-4120-407A-8AC5-9C1A2597A13D}" type="pres">
      <dgm:prSet presAssocID="{37CE0D49-2060-4056-B056-12D2134040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ngel Face Outline"/>
        </a:ext>
      </dgm:extLst>
    </dgm:pt>
    <dgm:pt modelId="{DAE9D0FB-B0E8-4AB1-BB97-85849E952157}" type="pres">
      <dgm:prSet presAssocID="{37CE0D49-2060-4056-B056-12D213404032}" presName="spaceRect" presStyleCnt="0"/>
      <dgm:spPr/>
    </dgm:pt>
    <dgm:pt modelId="{951F428B-AE43-4423-830F-B88A860A79D7}" type="pres">
      <dgm:prSet presAssocID="{37CE0D49-2060-4056-B056-12D213404032}" presName="textRect" presStyleLbl="revTx" presStyleIdx="2" presStyleCnt="3">
        <dgm:presLayoutVars>
          <dgm:chMax val="1"/>
          <dgm:chPref val="1"/>
        </dgm:presLayoutVars>
      </dgm:prSet>
      <dgm:spPr/>
    </dgm:pt>
  </dgm:ptLst>
  <dgm:cxnLst>
    <dgm:cxn modelId="{5B24AE1E-878F-46A2-8D8E-00D3C5BCDBC2}" type="presOf" srcId="{352E3C5F-56E1-472F-92D6-32A8093127B2}" destId="{6B339072-9789-4609-B634-22F4DC0AD6BA}" srcOrd="0" destOrd="0" presId="urn:microsoft.com/office/officeart/2018/2/layout/IconLabelList"/>
    <dgm:cxn modelId="{57BDC064-664A-4E01-8BA9-73C8263F3625}" srcId="{0DD290FE-D5BE-41AB-9ACE-E810C880C8E2}" destId="{352E3C5F-56E1-472F-92D6-32A8093127B2}" srcOrd="0" destOrd="0" parTransId="{EB1245D2-DF67-4A92-A16F-EB1D2F1C5ABD}" sibTransId="{766BE342-0363-421B-ACF0-B5DFE24B66D0}"/>
    <dgm:cxn modelId="{BF564A79-3B6D-4928-9F1D-CF2F34B4E465}" type="presOf" srcId="{0DD290FE-D5BE-41AB-9ACE-E810C880C8E2}" destId="{A13D473C-BDDA-4DEA-B057-8947A8E4BBC8}" srcOrd="0" destOrd="0" presId="urn:microsoft.com/office/officeart/2018/2/layout/IconLabelList"/>
    <dgm:cxn modelId="{F3BB98AF-8FCD-40A2-B6BD-D900CF71E816}" type="presOf" srcId="{37CE0D49-2060-4056-B056-12D213404032}" destId="{951F428B-AE43-4423-830F-B88A860A79D7}" srcOrd="0" destOrd="0" presId="urn:microsoft.com/office/officeart/2018/2/layout/IconLabelList"/>
    <dgm:cxn modelId="{C0B3EFDE-1FBB-4974-B12C-2E1121F9287B}" type="presOf" srcId="{87F547E5-46D8-4777-B7D2-95C56C6EC02D}" destId="{0E264268-AA59-4901-9928-C6ECCE5EE2D0}" srcOrd="0" destOrd="0" presId="urn:microsoft.com/office/officeart/2018/2/layout/IconLabelList"/>
    <dgm:cxn modelId="{2A0348EE-F56E-45B0-AA38-A2E51040351E}" srcId="{0DD290FE-D5BE-41AB-9ACE-E810C880C8E2}" destId="{37CE0D49-2060-4056-B056-12D213404032}" srcOrd="2" destOrd="0" parTransId="{3DEFC123-F3E3-43D6-ADB3-31DA37A13F3F}" sibTransId="{B1D8E451-2AED-4AC4-AB8F-8BB6F6EDA07A}"/>
    <dgm:cxn modelId="{052CF1F8-9498-47C7-8310-6A39378DFB9F}" srcId="{0DD290FE-D5BE-41AB-9ACE-E810C880C8E2}" destId="{87F547E5-46D8-4777-B7D2-95C56C6EC02D}" srcOrd="1" destOrd="0" parTransId="{96258F75-03D8-4F85-83F0-66B3DF4C5784}" sibTransId="{38AF22FF-8D46-4A14-80DA-45D215116CA6}"/>
    <dgm:cxn modelId="{FFA9706A-BDBB-4061-A852-EB0C34C7C63F}" type="presParOf" srcId="{A13D473C-BDDA-4DEA-B057-8947A8E4BBC8}" destId="{F3FA8972-C02C-4094-978B-36008BA8E10D}" srcOrd="0" destOrd="0" presId="urn:microsoft.com/office/officeart/2018/2/layout/IconLabelList"/>
    <dgm:cxn modelId="{271770DB-6FEC-47FC-AA0C-8BA9144C8EFD}" type="presParOf" srcId="{F3FA8972-C02C-4094-978B-36008BA8E10D}" destId="{07FE5AEC-C72B-45D3-9997-A117572274BA}" srcOrd="0" destOrd="0" presId="urn:microsoft.com/office/officeart/2018/2/layout/IconLabelList"/>
    <dgm:cxn modelId="{91CB8D45-2B45-43F9-AF68-462552A6D609}" type="presParOf" srcId="{F3FA8972-C02C-4094-978B-36008BA8E10D}" destId="{C37D4246-888D-42DF-A67F-4D9B225F0029}" srcOrd="1" destOrd="0" presId="urn:microsoft.com/office/officeart/2018/2/layout/IconLabelList"/>
    <dgm:cxn modelId="{17026FDC-4706-4A52-AE4D-75E87E2808E6}" type="presParOf" srcId="{F3FA8972-C02C-4094-978B-36008BA8E10D}" destId="{6B339072-9789-4609-B634-22F4DC0AD6BA}" srcOrd="2" destOrd="0" presId="urn:microsoft.com/office/officeart/2018/2/layout/IconLabelList"/>
    <dgm:cxn modelId="{D3687451-E4C6-4993-814C-AE0EF037BB6C}" type="presParOf" srcId="{A13D473C-BDDA-4DEA-B057-8947A8E4BBC8}" destId="{462B23D0-C634-4D40-99E6-861AFD2D5D60}" srcOrd="1" destOrd="0" presId="urn:microsoft.com/office/officeart/2018/2/layout/IconLabelList"/>
    <dgm:cxn modelId="{682AF2F4-8491-4282-8CFA-7E9F0AEA939E}" type="presParOf" srcId="{A13D473C-BDDA-4DEA-B057-8947A8E4BBC8}" destId="{E5658680-1B6E-4831-950F-2EB516708430}" srcOrd="2" destOrd="0" presId="urn:microsoft.com/office/officeart/2018/2/layout/IconLabelList"/>
    <dgm:cxn modelId="{712BBC26-A9CB-46C7-ACBB-E8825B114272}" type="presParOf" srcId="{E5658680-1B6E-4831-950F-2EB516708430}" destId="{4D1AADAB-7894-4794-B360-74F2AFEE844F}" srcOrd="0" destOrd="0" presId="urn:microsoft.com/office/officeart/2018/2/layout/IconLabelList"/>
    <dgm:cxn modelId="{7B870B76-AE2E-4AB3-A3BA-124AEAF7B26B}" type="presParOf" srcId="{E5658680-1B6E-4831-950F-2EB516708430}" destId="{494DA982-CEB0-48F7-80ED-F2B6B565D04E}" srcOrd="1" destOrd="0" presId="urn:microsoft.com/office/officeart/2018/2/layout/IconLabelList"/>
    <dgm:cxn modelId="{C5854E4F-5728-43E9-B02E-E9701F8729FB}" type="presParOf" srcId="{E5658680-1B6E-4831-950F-2EB516708430}" destId="{0E264268-AA59-4901-9928-C6ECCE5EE2D0}" srcOrd="2" destOrd="0" presId="urn:microsoft.com/office/officeart/2018/2/layout/IconLabelList"/>
    <dgm:cxn modelId="{9B1BC7A9-D70E-4D95-BB10-14E2435F9A5E}" type="presParOf" srcId="{A13D473C-BDDA-4DEA-B057-8947A8E4BBC8}" destId="{48DAD3F7-DF23-4E04-BCEB-F5006A506D2C}" srcOrd="3" destOrd="0" presId="urn:microsoft.com/office/officeart/2018/2/layout/IconLabelList"/>
    <dgm:cxn modelId="{6DE8E572-68C1-4BCC-AA90-1CFB1838627E}" type="presParOf" srcId="{A13D473C-BDDA-4DEA-B057-8947A8E4BBC8}" destId="{20C4D42C-D365-453F-90A0-2730C2872647}" srcOrd="4" destOrd="0" presId="urn:microsoft.com/office/officeart/2018/2/layout/IconLabelList"/>
    <dgm:cxn modelId="{6A1729BC-21F9-4CF9-A075-ECC2EC062EA3}" type="presParOf" srcId="{20C4D42C-D365-453F-90A0-2730C2872647}" destId="{8559F8C6-4120-407A-8AC5-9C1A2597A13D}" srcOrd="0" destOrd="0" presId="urn:microsoft.com/office/officeart/2018/2/layout/IconLabelList"/>
    <dgm:cxn modelId="{C4ED4D95-1CB9-4C22-926C-63A647B6F6FE}" type="presParOf" srcId="{20C4D42C-D365-453F-90A0-2730C2872647}" destId="{DAE9D0FB-B0E8-4AB1-BB97-85849E952157}" srcOrd="1" destOrd="0" presId="urn:microsoft.com/office/officeart/2018/2/layout/IconLabelList"/>
    <dgm:cxn modelId="{114BCBBE-7228-4CBF-BA4F-764A9A2CF2C3}" type="presParOf" srcId="{20C4D42C-D365-453F-90A0-2730C2872647}" destId="{951F428B-AE43-4423-830F-B88A860A79D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59AB6-767A-4609-A051-E84B8EFE51E9}">
      <dsp:nvSpPr>
        <dsp:cNvPr id="0" name=""/>
        <dsp:cNvSpPr/>
      </dsp:nvSpPr>
      <dsp:spPr>
        <a:xfrm>
          <a:off x="327425" y="1190427"/>
          <a:ext cx="1466773" cy="1396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D0860-9802-4A9E-8D38-3DCDC4EF26F1}">
      <dsp:nvSpPr>
        <dsp:cNvPr id="0" name=""/>
        <dsp:cNvSpPr/>
      </dsp:nvSpPr>
      <dsp:spPr>
        <a:xfrm>
          <a:off x="748281" y="1576284"/>
          <a:ext cx="625053" cy="625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11159-6884-4118-AB53-86328D9AA807}">
      <dsp:nvSpPr>
        <dsp:cNvPr id="0" name=""/>
        <dsp:cNvSpPr/>
      </dsp:nvSpPr>
      <dsp:spPr>
        <a:xfrm>
          <a:off x="1861090" y="1370905"/>
          <a:ext cx="2695729" cy="112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The Challenge</a:t>
          </a:r>
          <a:endParaRPr lang="en-US" sz="1100" kern="1200" dirty="0"/>
        </a:p>
      </dsp:txBody>
      <dsp:txXfrm>
        <a:off x="1861090" y="1370905"/>
        <a:ext cx="2695729" cy="1125106"/>
      </dsp:txXfrm>
    </dsp:sp>
    <dsp:sp modelId="{A890591B-C566-4AEA-8E78-F33EBF9F00AC}">
      <dsp:nvSpPr>
        <dsp:cNvPr id="0" name=""/>
        <dsp:cNvSpPr/>
      </dsp:nvSpPr>
      <dsp:spPr>
        <a:xfrm>
          <a:off x="3604060" y="1154885"/>
          <a:ext cx="1377574" cy="14342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E1DD5-75E1-4C44-9E61-308F76F7EB43}">
      <dsp:nvSpPr>
        <dsp:cNvPr id="0" name=""/>
        <dsp:cNvSpPr/>
      </dsp:nvSpPr>
      <dsp:spPr>
        <a:xfrm>
          <a:off x="3931777" y="1576284"/>
          <a:ext cx="625053" cy="625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E9A8B-FDA4-4828-BA52-E07461EB98FF}">
      <dsp:nvSpPr>
        <dsp:cNvPr id="0" name=""/>
        <dsp:cNvSpPr/>
      </dsp:nvSpPr>
      <dsp:spPr>
        <a:xfrm>
          <a:off x="5133335" y="1295398"/>
          <a:ext cx="2540240" cy="1077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Imagine an online retailer struggling with high customer churn rates and stagnant sales growth. Despite having a diverse inventory, customers often find it difficult to locate products that suit their tastes and preferences, leading to frustration and abandoned shopping carts.</a:t>
          </a:r>
          <a:endParaRPr lang="en-US" sz="1100" kern="1200" dirty="0"/>
        </a:p>
      </dsp:txBody>
      <dsp:txXfrm>
        <a:off x="5133335" y="1295398"/>
        <a:ext cx="2540240" cy="107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81132-E680-485E-9C8A-7FCB6FFAB7EA}">
      <dsp:nvSpPr>
        <dsp:cNvPr id="0" name=""/>
        <dsp:cNvSpPr/>
      </dsp:nvSpPr>
      <dsp:spPr>
        <a:xfrm>
          <a:off x="1139653" y="384195"/>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B8B21-5138-478F-B6F1-13FB5F41951C}">
      <dsp:nvSpPr>
        <dsp:cNvPr id="0" name=""/>
        <dsp:cNvSpPr/>
      </dsp:nvSpPr>
      <dsp:spPr>
        <a:xfrm>
          <a:off x="16621" y="2673426"/>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Customer Data: Collect and analyze data on customer past purchases.</a:t>
          </a:r>
        </a:p>
      </dsp:txBody>
      <dsp:txXfrm>
        <a:off x="16621" y="2673426"/>
        <a:ext cx="4083750" cy="720000"/>
      </dsp:txXfrm>
    </dsp:sp>
    <dsp:sp modelId="{5E4A7352-EE95-4FED-A56F-2F6017452A59}">
      <dsp:nvSpPr>
        <dsp:cNvPr id="0" name=""/>
        <dsp:cNvSpPr/>
      </dsp:nvSpPr>
      <dsp:spPr>
        <a:xfrm>
          <a:off x="5938059" y="384195"/>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70613-2D30-4360-976F-DBB579E32287}">
      <dsp:nvSpPr>
        <dsp:cNvPr id="0" name=""/>
        <dsp:cNvSpPr/>
      </dsp:nvSpPr>
      <dsp:spPr>
        <a:xfrm>
          <a:off x="4815028" y="2673426"/>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Product Data: Catalog information including descriptions, categories, and inventory levels, purchase patterns.</a:t>
          </a:r>
        </a:p>
      </dsp:txBody>
      <dsp:txXfrm>
        <a:off x="4815028" y="2673426"/>
        <a:ext cx="408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9E89F-0D38-42CF-B5CA-F48BE24206EC}">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9D74CEF-FB42-4B14-846B-CD90702A89E2}">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Collaborative Filtering: Develop a model that recommends products based on the preferences of similar customers. This approach uses the collective data of customer interactions to predict what an individual customer might like.</a:t>
          </a:r>
        </a:p>
      </dsp:txBody>
      <dsp:txXfrm>
        <a:off x="374504" y="770377"/>
        <a:ext cx="2779854" cy="1726007"/>
      </dsp:txXfrm>
    </dsp:sp>
    <dsp:sp modelId="{8150AD9E-A9DA-471D-BFD1-0944740E0B84}">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5466DFB-4115-4E01-8C2C-E30663666F5F}">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Content-Based Filtering: Implement a model that suggests items similar to those a customer has liked in the past. This involves analyzing product features and aligning them with user preferences.</a:t>
          </a:r>
        </a:p>
      </dsp:txBody>
      <dsp:txXfrm>
        <a:off x="3903368" y="770377"/>
        <a:ext cx="2779854" cy="1726007"/>
      </dsp:txXfrm>
    </dsp:sp>
    <dsp:sp modelId="{80B51820-429C-4620-8BD6-84705689D2F4}">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F5A8574-2748-4FDF-8D7C-DD18F5D60C52}">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Hybrid System: Combine both collaborative and content-based methods to capture a broader spectrum of customer preferences and enhance recommendation accuracy.</a:t>
          </a:r>
        </a:p>
      </dsp:txBody>
      <dsp:txXfrm>
        <a:off x="7432232" y="770377"/>
        <a:ext cx="2779854" cy="1726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0E2D3-A2B1-460A-A688-C55CA93C4346}">
      <dsp:nvSpPr>
        <dsp:cNvPr id="0" name=""/>
        <dsp:cNvSpPr/>
      </dsp:nvSpPr>
      <dsp:spPr>
        <a:xfrm>
          <a:off x="1253" y="340633"/>
          <a:ext cx="4561457" cy="2280728"/>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Website Integration: Seamlessly integrate the recommendation engine with the eCommerce platform, ensuring that product suggestions appear in strategic locations such as the homepage, product pages, and in the checkout process.</a:t>
          </a:r>
        </a:p>
      </dsp:txBody>
      <dsp:txXfrm>
        <a:off x="68053" y="407433"/>
        <a:ext cx="4427857" cy="2147128"/>
      </dsp:txXfrm>
    </dsp:sp>
    <dsp:sp modelId="{13D44F0D-E1B5-4168-88B8-B43E143F8F22}">
      <dsp:nvSpPr>
        <dsp:cNvPr id="0" name=""/>
        <dsp:cNvSpPr/>
      </dsp:nvSpPr>
      <dsp:spPr>
        <a:xfrm>
          <a:off x="5703075" y="340633"/>
          <a:ext cx="4561457" cy="2280728"/>
        </a:xfrm>
        <a:prstGeom prst="roundRect">
          <a:avLst>
            <a:gd name="adj" fmla="val 10000"/>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Mobile App Integration: Ensure that the recommendation system is also functional on the mobile app, providing consistent and personalized experiences across all customer touchpoints.</a:t>
          </a:r>
        </a:p>
      </dsp:txBody>
      <dsp:txXfrm>
        <a:off x="5769875" y="407433"/>
        <a:ext cx="4427857" cy="2147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E5AEC-C72B-45D3-9997-A117572274BA}">
      <dsp:nvSpPr>
        <dsp:cNvPr id="0" name=""/>
        <dsp:cNvSpPr/>
      </dsp:nvSpPr>
      <dsp:spPr>
        <a:xfrm>
          <a:off x="1003803" y="794558"/>
          <a:ext cx="1110180" cy="1110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39072-9789-4609-B634-22F4DC0AD6BA}">
      <dsp:nvSpPr>
        <dsp:cNvPr id="0" name=""/>
        <dsp:cNvSpPr/>
      </dsp:nvSpPr>
      <dsp:spPr>
        <a:xfrm>
          <a:off x="325359"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Increased Sales: Products recommended are more likely to be purchased. Initial tests show a 30% increase in basket size among customers who clicked on recommended products.</a:t>
          </a:r>
        </a:p>
      </dsp:txBody>
      <dsp:txXfrm>
        <a:off x="325359" y="2283333"/>
        <a:ext cx="2467068" cy="1035000"/>
      </dsp:txXfrm>
    </dsp:sp>
    <dsp:sp modelId="{4D1AADAB-7894-4794-B360-74F2AFEE844F}">
      <dsp:nvSpPr>
        <dsp:cNvPr id="0" name=""/>
        <dsp:cNvSpPr/>
      </dsp:nvSpPr>
      <dsp:spPr>
        <a:xfrm>
          <a:off x="3902609" y="794558"/>
          <a:ext cx="1110180" cy="1110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64268-AA59-4901-9928-C6ECCE5EE2D0}">
      <dsp:nvSpPr>
        <dsp:cNvPr id="0" name=""/>
        <dsp:cNvSpPr/>
      </dsp:nvSpPr>
      <dsp:spPr>
        <a:xfrm>
          <a:off x="3224165"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Improved Customer Retention: Personalized recommendations enhance the user experience, leading to a 25% increase in repeat customer visits and a 20% increase in customer retention rates.</a:t>
          </a:r>
        </a:p>
      </dsp:txBody>
      <dsp:txXfrm>
        <a:off x="3224165" y="2283333"/>
        <a:ext cx="2467068" cy="1035000"/>
      </dsp:txXfrm>
    </dsp:sp>
    <dsp:sp modelId="{8559F8C6-4120-407A-8AC5-9C1A2597A13D}">
      <dsp:nvSpPr>
        <dsp:cNvPr id="0" name=""/>
        <dsp:cNvSpPr/>
      </dsp:nvSpPr>
      <dsp:spPr>
        <a:xfrm>
          <a:off x="6801415" y="794558"/>
          <a:ext cx="1110180" cy="1110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F428B-AE43-4423-830F-B88A860A79D7}">
      <dsp:nvSpPr>
        <dsp:cNvPr id="0" name=""/>
        <dsp:cNvSpPr/>
      </dsp:nvSpPr>
      <dsp:spPr>
        <a:xfrm>
          <a:off x="6122971" y="2283333"/>
          <a:ext cx="246706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Enhanced Customer Satisfaction: Feedback indicates that customers appreciate the personalized touch, with satisfaction ratings improving by 15%.</a:t>
          </a:r>
        </a:p>
      </dsp:txBody>
      <dsp:txXfrm>
        <a:off x="6122971" y="2283333"/>
        <a:ext cx="2467068"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64814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10492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913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019692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858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75750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407271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82931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2398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9F17F-7190-4258-8B17-54CB5DB07D5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30265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58408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A9F17F-7190-4258-8B17-54CB5DB07D5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98702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9F17F-7190-4258-8B17-54CB5DB07D57}"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42104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9F17F-7190-4258-8B17-54CB5DB07D57}"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25408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3856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9F17F-7190-4258-8B17-54CB5DB07D5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8F2A5A-3AD6-4595-860F-2DAD08F14925}" type="slidenum">
              <a:rPr lang="en-US" smtClean="0"/>
              <a:t>‹#›</a:t>
            </a:fld>
            <a:endParaRPr lang="en-US"/>
          </a:p>
        </p:txBody>
      </p:sp>
    </p:spTree>
    <p:extLst>
      <p:ext uri="{BB962C8B-B14F-4D97-AF65-F5344CB8AC3E}">
        <p14:creationId xmlns:p14="http://schemas.microsoft.com/office/powerpoint/2010/main" val="147775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A9F17F-7190-4258-8B17-54CB5DB07D57}" type="datetimeFigureOut">
              <a:rPr lang="en-US" smtClean="0"/>
              <a:t>5/4/2024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8F2A5A-3AD6-4595-860F-2DAD08F14925}" type="slidenum">
              <a:rPr lang="en-US" smtClean="0"/>
              <a:t>‹#›</a:t>
            </a:fld>
            <a:endParaRPr lang="en-US"/>
          </a:p>
        </p:txBody>
      </p:sp>
    </p:spTree>
    <p:extLst>
      <p:ext uri="{BB962C8B-B14F-4D97-AF65-F5344CB8AC3E}">
        <p14:creationId xmlns:p14="http://schemas.microsoft.com/office/powerpoint/2010/main" val="1018351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43D6FB-1F90-5ED9-88AB-C477E9F2BB15}"/>
              </a:ext>
            </a:extLst>
          </p:cNvPr>
          <p:cNvSpPr>
            <a:spLocks noGrp="1"/>
          </p:cNvSpPr>
          <p:nvPr>
            <p:ph type="ctrTitle"/>
          </p:nvPr>
        </p:nvSpPr>
        <p:spPr>
          <a:xfrm>
            <a:off x="0" y="967417"/>
            <a:ext cx="4930467" cy="2635862"/>
          </a:xfrm>
        </p:spPr>
        <p:txBody>
          <a:bodyPr>
            <a:normAutofit/>
          </a:bodyPr>
          <a:lstStyle/>
          <a:p>
            <a:br>
              <a:rPr lang="en-US" sz="4000" dirty="0">
                <a:solidFill>
                  <a:srgbClr val="FEFFFF"/>
                </a:solidFill>
              </a:rPr>
            </a:br>
            <a:r>
              <a:rPr lang="en-US" sz="4000" dirty="0">
                <a:solidFill>
                  <a:srgbClr val="FEFFFF"/>
                </a:solidFill>
              </a:rPr>
              <a:t>Recommendation System for eCommerce</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C5B7E1D-D6B1-F39B-7E5D-09A05920EDC0}"/>
              </a:ext>
            </a:extLst>
          </p:cNvPr>
          <p:cNvSpPr>
            <a:spLocks noGrp="1"/>
          </p:cNvSpPr>
          <p:nvPr>
            <p:ph type="subTitle" idx="1"/>
          </p:nvPr>
        </p:nvSpPr>
        <p:spPr>
          <a:xfrm>
            <a:off x="540279" y="5189400"/>
            <a:ext cx="3778870" cy="544260"/>
          </a:xfrm>
        </p:spPr>
        <p:txBody>
          <a:bodyPr anchor="ctr">
            <a:normAutofit/>
          </a:bodyPr>
          <a:lstStyle/>
          <a:p>
            <a:r>
              <a:rPr lang="en-US" sz="1600">
                <a:solidFill>
                  <a:srgbClr val="FEFFFF"/>
                </a:solidFill>
              </a:rPr>
              <a:t>Bernard Adeboye</a:t>
            </a:r>
          </a:p>
        </p:txBody>
      </p:sp>
      <p:pic>
        <p:nvPicPr>
          <p:cNvPr id="7" name="Graphic 6" descr="Head with Gears">
            <a:extLst>
              <a:ext uri="{FF2B5EF4-FFF2-40B4-BE49-F238E27FC236}">
                <a16:creationId xmlns:a16="http://schemas.microsoft.com/office/drawing/2014/main" id="{ACFE1AC9-66C5-C533-6B51-9FD9ACE0D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61631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graph with blue lines and white text&#10;&#10;Description automatically generated">
            <a:extLst>
              <a:ext uri="{FF2B5EF4-FFF2-40B4-BE49-F238E27FC236}">
                <a16:creationId xmlns:a16="http://schemas.microsoft.com/office/drawing/2014/main" id="{34746C7E-9443-2E43-75F8-7068A7CB7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37" y="672446"/>
            <a:ext cx="9000917" cy="4974210"/>
          </a:xfrm>
        </p:spPr>
      </p:pic>
    </p:spTree>
    <p:extLst>
      <p:ext uri="{BB962C8B-B14F-4D97-AF65-F5344CB8AC3E}">
        <p14:creationId xmlns:p14="http://schemas.microsoft.com/office/powerpoint/2010/main" val="269044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5BA9E-3C22-CDC8-F2B7-E0B94C984FBA}"/>
              </a:ext>
            </a:extLst>
          </p:cNvPr>
          <p:cNvSpPr>
            <a:spLocks noGrp="1"/>
          </p:cNvSpPr>
          <p:nvPr>
            <p:ph idx="1"/>
          </p:nvPr>
        </p:nvSpPr>
        <p:spPr>
          <a:xfrm>
            <a:off x="2044460" y="1026543"/>
            <a:ext cx="9460152" cy="4884679"/>
          </a:xfrm>
        </p:spPr>
        <p:txBody>
          <a:bodyPr>
            <a:normAutofit/>
          </a:bodyPr>
          <a:lstStyle/>
          <a:p>
            <a:pPr lvl="1"/>
            <a:endParaRPr lang="en-US" sz="4600" b="1" dirty="0">
              <a:latin typeface="Algerian" panose="04020705040A02060702" pitchFamily="82" charset="0"/>
            </a:endParaRPr>
          </a:p>
          <a:p>
            <a:pPr lvl="1"/>
            <a:endParaRPr lang="en-US" sz="4600" b="1" dirty="0">
              <a:latin typeface="Algerian" panose="04020705040A02060702" pitchFamily="82" charset="0"/>
            </a:endParaRPr>
          </a:p>
          <a:p>
            <a:pPr lvl="1"/>
            <a:r>
              <a:rPr lang="en-US" sz="4600" b="1" dirty="0">
                <a:latin typeface="Algerian" panose="04020705040A02060702" pitchFamily="82" charset="0"/>
              </a:rPr>
              <a:t>Thank You!</a:t>
            </a:r>
          </a:p>
        </p:txBody>
      </p:sp>
    </p:spTree>
    <p:extLst>
      <p:ext uri="{BB962C8B-B14F-4D97-AF65-F5344CB8AC3E}">
        <p14:creationId xmlns:p14="http://schemas.microsoft.com/office/powerpoint/2010/main" val="37007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BE2F-11B4-4806-CFEF-BFB4AF6FCA4E}"/>
              </a:ext>
            </a:extLst>
          </p:cNvPr>
          <p:cNvSpPr>
            <a:spLocks noGrp="1"/>
          </p:cNvSpPr>
          <p:nvPr>
            <p:ph type="title"/>
          </p:nvPr>
        </p:nvSpPr>
        <p:spPr/>
        <p:txBody>
          <a:bodyPr>
            <a:normAutofit fontScale="90000"/>
          </a:bodyPr>
          <a:lstStyle/>
          <a:p>
            <a:r>
              <a:rPr lang="en-US" sz="2700" dirty="0"/>
              <a:t>Data Story: Enhancing eCommerce with a Recommendation System</a:t>
            </a:r>
            <a:br>
              <a:rPr lang="en-US" dirty="0"/>
            </a:br>
            <a:endParaRPr lang="en-US" dirty="0"/>
          </a:p>
        </p:txBody>
      </p:sp>
      <p:graphicFrame>
        <p:nvGraphicFramePr>
          <p:cNvPr id="5" name="Content Placeholder 2">
            <a:extLst>
              <a:ext uri="{FF2B5EF4-FFF2-40B4-BE49-F238E27FC236}">
                <a16:creationId xmlns:a16="http://schemas.microsoft.com/office/drawing/2014/main" id="{68AC56AF-1697-2B87-12FA-402FF2B5383C}"/>
              </a:ext>
            </a:extLst>
          </p:cNvPr>
          <p:cNvGraphicFramePr>
            <a:graphicFrameLocks noGrp="1"/>
          </p:cNvGraphicFramePr>
          <p:nvPr>
            <p:ph idx="1"/>
            <p:extLst>
              <p:ext uri="{D42A27DB-BD31-4B8C-83A1-F6EECF244321}">
                <p14:modId xmlns:p14="http://schemas.microsoft.com/office/powerpoint/2010/main" val="1812412350"/>
              </p:ext>
            </p:extLst>
          </p:nvPr>
        </p:nvGraphicFramePr>
        <p:xfrm>
          <a:off x="2592925" y="1540189"/>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31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2A2B-4495-AEB3-95E4-10E63705E015}"/>
              </a:ext>
            </a:extLst>
          </p:cNvPr>
          <p:cNvSpPr>
            <a:spLocks noGrp="1"/>
          </p:cNvSpPr>
          <p:nvPr>
            <p:ph type="title"/>
          </p:nvPr>
        </p:nvSpPr>
        <p:spPr/>
        <p:txBody>
          <a:bodyPr/>
          <a:lstStyle/>
          <a:p>
            <a:r>
              <a:rPr lang="en-US" dirty="0"/>
              <a:t>The Opportunity</a:t>
            </a:r>
            <a:br>
              <a:rPr lang="en-US" dirty="0"/>
            </a:br>
            <a:endParaRPr lang="en-US" dirty="0"/>
          </a:p>
        </p:txBody>
      </p:sp>
      <p:sp>
        <p:nvSpPr>
          <p:cNvPr id="3" name="Content Placeholder 2">
            <a:extLst>
              <a:ext uri="{FF2B5EF4-FFF2-40B4-BE49-F238E27FC236}">
                <a16:creationId xmlns:a16="http://schemas.microsoft.com/office/drawing/2014/main" id="{0161BE50-13FB-A204-4559-92CDDF655D5C}"/>
              </a:ext>
            </a:extLst>
          </p:cNvPr>
          <p:cNvSpPr>
            <a:spLocks noGrp="1"/>
          </p:cNvSpPr>
          <p:nvPr>
            <p:ph idx="1"/>
          </p:nvPr>
        </p:nvSpPr>
        <p:spPr/>
        <p:txBody>
          <a:bodyPr/>
          <a:lstStyle/>
          <a:p>
            <a:r>
              <a:rPr lang="en-US" dirty="0"/>
              <a:t>Data shows that personalized shopping experiences significantly boost customer engagement and retention. By analyzing customer behavior and purchase history, the retailer can predict customer preferences and recommend products that are more likely to be of interest.</a:t>
            </a:r>
          </a:p>
        </p:txBody>
      </p:sp>
    </p:spTree>
    <p:extLst>
      <p:ext uri="{BB962C8B-B14F-4D97-AF65-F5344CB8AC3E}">
        <p14:creationId xmlns:p14="http://schemas.microsoft.com/office/powerpoint/2010/main" val="63707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EB3-88F0-7381-2622-3E07111ADEFA}"/>
              </a:ext>
            </a:extLst>
          </p:cNvPr>
          <p:cNvSpPr>
            <a:spLocks noGrp="1"/>
          </p:cNvSpPr>
          <p:nvPr>
            <p:ph type="title"/>
          </p:nvPr>
        </p:nvSpPr>
        <p:spPr/>
        <p:txBody>
          <a:bodyPr>
            <a:normAutofit fontScale="90000"/>
          </a:bodyPr>
          <a:lstStyle/>
          <a:p>
            <a:r>
              <a:rPr lang="en-US" sz="3100"/>
              <a:t>The Solution: Implementing a Recommendation System</a:t>
            </a:r>
            <a:br>
              <a:rPr lang="en-US" sz="3100"/>
            </a:br>
            <a:r>
              <a:rPr lang="en-US" sz="3100"/>
              <a:t>Phase 1: Data Collection</a:t>
            </a:r>
            <a:br>
              <a:rPr lang="en-US"/>
            </a:br>
            <a:endParaRPr lang="en-US" dirty="0"/>
          </a:p>
        </p:txBody>
      </p:sp>
      <p:graphicFrame>
        <p:nvGraphicFramePr>
          <p:cNvPr id="5" name="Content Placeholder 2">
            <a:extLst>
              <a:ext uri="{FF2B5EF4-FFF2-40B4-BE49-F238E27FC236}">
                <a16:creationId xmlns:a16="http://schemas.microsoft.com/office/drawing/2014/main" id="{724AADD9-9A1B-62F5-DFC2-19AC1D9567FA}"/>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166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F7DC94-8684-4B74-206B-7423114F43C5}"/>
              </a:ext>
            </a:extLst>
          </p:cNvPr>
          <p:cNvSpPr>
            <a:spLocks noGrp="1"/>
          </p:cNvSpPr>
          <p:nvPr>
            <p:ph type="title"/>
          </p:nvPr>
        </p:nvSpPr>
        <p:spPr>
          <a:xfrm>
            <a:off x="1843391" y="624110"/>
            <a:ext cx="9383408" cy="1280890"/>
          </a:xfrm>
        </p:spPr>
        <p:txBody>
          <a:bodyPr>
            <a:normAutofit/>
          </a:bodyPr>
          <a:lstStyle/>
          <a:p>
            <a:r>
              <a:rPr lang="en-US">
                <a:solidFill>
                  <a:schemeClr val="bg1"/>
                </a:solidFill>
              </a:rPr>
              <a:t>Phase 2: Model Development</a:t>
            </a:r>
            <a:br>
              <a:rPr lang="en-US">
                <a:solidFill>
                  <a:schemeClr val="bg1"/>
                </a:solidFill>
              </a:rPr>
            </a:br>
            <a:endParaRPr lang="en-US">
              <a:solidFill>
                <a:schemeClr val="bg1"/>
              </a:solidFill>
            </a:endParaRPr>
          </a:p>
        </p:txBody>
      </p:sp>
      <p:sp>
        <p:nvSpPr>
          <p:cNvPr id="2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D72EAFD2-E999-B69D-9E23-F907414FDE31}"/>
              </a:ext>
            </a:extLst>
          </p:cNvPr>
          <p:cNvGraphicFramePr>
            <a:graphicFrameLocks noGrp="1"/>
          </p:cNvGraphicFramePr>
          <p:nvPr>
            <p:ph idx="1"/>
            <p:extLst>
              <p:ext uri="{D42A27DB-BD31-4B8C-83A1-F6EECF244321}">
                <p14:modId xmlns:p14="http://schemas.microsoft.com/office/powerpoint/2010/main" val="168184346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2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4730C3-59CB-CBB2-85A6-F66B061F5F0B}"/>
              </a:ext>
            </a:extLst>
          </p:cNvPr>
          <p:cNvSpPr>
            <a:spLocks noGrp="1"/>
          </p:cNvSpPr>
          <p:nvPr>
            <p:ph type="title"/>
          </p:nvPr>
        </p:nvSpPr>
        <p:spPr>
          <a:xfrm>
            <a:off x="1843391" y="624110"/>
            <a:ext cx="9383408" cy="1280890"/>
          </a:xfrm>
        </p:spPr>
        <p:txBody>
          <a:bodyPr>
            <a:normAutofit/>
          </a:bodyPr>
          <a:lstStyle/>
          <a:p>
            <a:r>
              <a:rPr lang="en-US">
                <a:solidFill>
                  <a:schemeClr val="bg1"/>
                </a:solidFill>
              </a:rPr>
              <a:t>Phase 3: Integration and Deployment</a:t>
            </a:r>
            <a:br>
              <a:rPr lang="en-US">
                <a:solidFill>
                  <a:schemeClr val="bg1"/>
                </a:solidFill>
              </a:rPr>
            </a:br>
            <a:endParaRPr lang="en-US">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33B4CD66-8CF9-7CE1-E97D-6BEC9CBEF7C2}"/>
              </a:ext>
            </a:extLst>
          </p:cNvPr>
          <p:cNvGraphicFramePr>
            <a:graphicFrameLocks noGrp="1"/>
          </p:cNvGraphicFramePr>
          <p:nvPr>
            <p:ph idx="1"/>
            <p:extLst>
              <p:ext uri="{D42A27DB-BD31-4B8C-83A1-F6EECF244321}">
                <p14:modId xmlns:p14="http://schemas.microsoft.com/office/powerpoint/2010/main" val="204227190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53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568F-F929-EC1C-AB01-B246AE25AD16}"/>
              </a:ext>
            </a:extLst>
          </p:cNvPr>
          <p:cNvSpPr>
            <a:spLocks noGrp="1"/>
          </p:cNvSpPr>
          <p:nvPr>
            <p:ph type="title"/>
          </p:nvPr>
        </p:nvSpPr>
        <p:spPr>
          <a:xfrm>
            <a:off x="2592925" y="624110"/>
            <a:ext cx="8911687" cy="500015"/>
          </a:xfrm>
        </p:spPr>
        <p:txBody>
          <a:bodyPr>
            <a:normAutofit fontScale="90000"/>
          </a:bodyPr>
          <a:lstStyle/>
          <a:p>
            <a:r>
              <a:rPr lang="en-US" sz="2800"/>
              <a:t>The Impact</a:t>
            </a:r>
            <a:br>
              <a:rPr lang="en-US" dirty="0"/>
            </a:br>
            <a:endParaRPr lang="en-US" dirty="0"/>
          </a:p>
        </p:txBody>
      </p:sp>
      <p:graphicFrame>
        <p:nvGraphicFramePr>
          <p:cNvPr id="5" name="Content Placeholder 2">
            <a:extLst>
              <a:ext uri="{FF2B5EF4-FFF2-40B4-BE49-F238E27FC236}">
                <a16:creationId xmlns:a16="http://schemas.microsoft.com/office/drawing/2014/main" id="{3EACE918-0420-DDDC-B365-8B0B174BEC28}"/>
              </a:ext>
            </a:extLst>
          </p:cNvPr>
          <p:cNvGraphicFramePr>
            <a:graphicFrameLocks noGrp="1"/>
          </p:cNvGraphicFramePr>
          <p:nvPr>
            <p:ph idx="1"/>
            <p:extLst>
              <p:ext uri="{D42A27DB-BD31-4B8C-83A1-F6EECF244321}">
                <p14:modId xmlns:p14="http://schemas.microsoft.com/office/powerpoint/2010/main" val="1547768040"/>
              </p:ext>
            </p:extLst>
          </p:nvPr>
        </p:nvGraphicFramePr>
        <p:xfrm>
          <a:off x="2589212" y="1124126"/>
          <a:ext cx="8915400" cy="4112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47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of blue bars&#10;&#10;Description automatically generated">
            <a:extLst>
              <a:ext uri="{FF2B5EF4-FFF2-40B4-BE49-F238E27FC236}">
                <a16:creationId xmlns:a16="http://schemas.microsoft.com/office/drawing/2014/main" id="{D4BE69FC-AF33-53C6-DF29-4F1834460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3" y="386499"/>
            <a:ext cx="10253368" cy="5769204"/>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13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orange bars&#10;&#10;Description automatically generated">
            <a:extLst>
              <a:ext uri="{FF2B5EF4-FFF2-40B4-BE49-F238E27FC236}">
                <a16:creationId xmlns:a16="http://schemas.microsoft.com/office/drawing/2014/main" id="{276E8710-D7B5-0469-8F75-88F55FF0E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680" y="584461"/>
            <a:ext cx="9452503" cy="5175316"/>
          </a:xfrm>
        </p:spPr>
      </p:pic>
    </p:spTree>
    <p:extLst>
      <p:ext uri="{BB962C8B-B14F-4D97-AF65-F5344CB8AC3E}">
        <p14:creationId xmlns:p14="http://schemas.microsoft.com/office/powerpoint/2010/main" val="31276963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6026</TotalTime>
  <Words>399</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Wisp</vt:lpstr>
      <vt:lpstr> Recommendation System for eCommerce</vt:lpstr>
      <vt:lpstr>Data Story: Enhancing eCommerce with a Recommendation System </vt:lpstr>
      <vt:lpstr>The Opportunity </vt:lpstr>
      <vt:lpstr>The Solution: Implementing a Recommendation System Phase 1: Data Collection </vt:lpstr>
      <vt:lpstr>Phase 2: Model Development </vt:lpstr>
      <vt:lpstr>Phase 3: Integration and Deployment </vt:lpstr>
      <vt:lpstr>The Impact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Wholesale data</dc:title>
  <dc:creator>Bernard Adeboye</dc:creator>
  <cp:lastModifiedBy>Bernard Adeboye</cp:lastModifiedBy>
  <cp:revision>21</cp:revision>
  <dcterms:created xsi:type="dcterms:W3CDTF">2023-08-01T00:42:48Z</dcterms:created>
  <dcterms:modified xsi:type="dcterms:W3CDTF">2024-05-04T22:20:02Z</dcterms:modified>
</cp:coreProperties>
</file>