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A16F-D05E-4111-9EFB-033EA49F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1F451-33C5-49FB-ABDE-8EAB03515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3FC1-B450-44C3-ADFA-325F5AA7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8402-2457-4E9E-9446-FBE45D5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14BF-3876-49EE-8409-C69254BD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397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FC32-7008-4727-899A-26ED4E20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30EC7-8117-4E32-81DC-7471F725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229D-835E-4904-AE7A-0496FD5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7B78-362B-452D-A150-64355A03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9CC0-676A-4D9E-AC33-3B0CBDBD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65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93CF5-FDCE-48DB-AE7D-6E945547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15FB-69D6-494F-9E00-CD3DFE0DA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35E5-DB6E-4C17-81D6-571ABC4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9CDA-0FA4-4525-8241-4D44E89B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96B0-D0DA-4692-82D6-D7C39718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58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4967-045B-4159-BD37-8BC6F4CA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24CA-5F29-43E3-B16B-CB077888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173F-0981-4A2E-B19B-A7044AE5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03D1-E383-457C-AF19-0C35793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8AE4-D487-4F5F-92E2-303233A8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9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D976-8F90-4633-A3E7-6AF86F2E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B3693-C1D4-4FDD-A6FE-A3F69BF2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168C-4753-4FED-986A-39F2A55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9890-8D2F-46D3-8034-5D9C3B3A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CBD0-4A28-44F9-9A6D-BF215387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146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2E46-E8A9-4A20-BFA0-2E74CAAF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E6B0-C049-425D-9927-4AEF2B576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4BB72-1F1A-4F2E-BE05-56DD7DB5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A72C9-07AC-4001-A25B-EACBFEB1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2196-B260-46CB-822B-95DDA49A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62EB-8FF3-4056-A9D0-ED3801BE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436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94A-4ECD-47C9-ADFB-C3EA4B98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A9A5-D76F-416E-B03B-E6AD75A9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17A34-D713-4D16-816D-9189C378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13E6A-A5A1-40E9-B08B-063A30D6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BFC50-097F-4D4E-9B1C-5FDFE3167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CFCC6-27EC-472B-A974-4A34CDE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4C098-EE2B-4763-A100-E24D83E4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374C2-EC3A-4954-B25F-34D68E9F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19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D305-720D-43C9-BAB9-4EDD4BA1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9A6BC-E608-4B66-BEA2-3E49D376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203B-8D3F-4F6A-BC6B-B971023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58E28-0699-4AC4-8402-6AC283A5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85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3F1BB-20BF-4A4D-9962-7EA02BE3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8E55E-D7F8-4881-BA62-16DDCB14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BDCFA-E3DF-4E19-9AB4-C7DD6DE6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90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C877-DBE3-4CA3-AF5F-FC3435A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0271-D98B-484B-B6E5-577972BB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C7371-6847-4B94-879C-44CB668F5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3036-473A-48A2-8589-830EF612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EAD1-B881-43F0-A2ED-E89EBBD5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A176A-58BA-482A-850B-094C310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888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866C-DB7F-4802-9BC2-1E8A22FD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24695-E7D2-4DEC-A9AE-AC25DD002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A5B3-50B9-4CB8-9FA6-986A81C70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AE0E-B83D-4A59-8B1C-C9395953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1CEC0-5BE4-48B8-B6A9-366FD3E5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B42E-B56C-4E1A-8B2B-1AEB835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319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57-335C-48D1-A290-789E1D45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115D-15C7-4440-AC8E-BB8D046C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171A-9FE0-4F06-8EDE-8238D390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AF98B-A231-40DF-855F-6222312530FA}" type="datetimeFigureOut">
              <a:rPr lang="en-NZ" smtClean="0"/>
              <a:t>24/10/2021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8AF9-DC89-473E-8A0E-A41D1A4D9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FB7B-6645-47D9-8A08-F9612A0F5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C6C6-558D-469E-8454-E881F4D104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3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526DD-6FAC-4C3C-B407-FA0E1D495C18}"/>
              </a:ext>
            </a:extLst>
          </p:cNvPr>
          <p:cNvSpPr/>
          <p:nvPr/>
        </p:nvSpPr>
        <p:spPr>
          <a:xfrm>
            <a:off x="1131684" y="805755"/>
            <a:ext cx="1358020" cy="89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Ingest data from disk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68684E-A473-4910-8EA9-953C89D8722B}"/>
              </a:ext>
            </a:extLst>
          </p:cNvPr>
          <p:cNvSpPr/>
          <p:nvPr/>
        </p:nvSpPr>
        <p:spPr>
          <a:xfrm>
            <a:off x="3051016" y="805757"/>
            <a:ext cx="1358020" cy="89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Pre-process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32C994-3B34-44F1-BAE8-2B6865BF4191}"/>
              </a:ext>
            </a:extLst>
          </p:cNvPr>
          <p:cNvSpPr/>
          <p:nvPr/>
        </p:nvSpPr>
        <p:spPr>
          <a:xfrm>
            <a:off x="4970348" y="2806546"/>
            <a:ext cx="1358020" cy="89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Perform feature selection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8D4E80-92A7-4F36-828C-08D4978C1615}"/>
              </a:ext>
            </a:extLst>
          </p:cNvPr>
          <p:cNvSpPr/>
          <p:nvPr/>
        </p:nvSpPr>
        <p:spPr>
          <a:xfrm>
            <a:off x="6826304" y="2797493"/>
            <a:ext cx="1358020" cy="89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Train model and optimise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211BB10-5698-453D-B4C9-31B321865D05}"/>
              </a:ext>
            </a:extLst>
          </p:cNvPr>
          <p:cNvSpPr/>
          <p:nvPr/>
        </p:nvSpPr>
        <p:spPr>
          <a:xfrm>
            <a:off x="2851840" y="2018923"/>
            <a:ext cx="1747320" cy="896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Data pre-processing complete?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D74CC9-A571-4EF2-892A-468D63D98DB6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4178186" y="2462530"/>
            <a:ext cx="339477" cy="1244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76E199-E602-44FC-8ACD-D6A22CD1FE0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25500" y="1702050"/>
            <a:ext cx="4526" cy="31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F3AF00-10BA-4E2B-B206-BDFB28C5DB3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89704" y="1253902"/>
            <a:ext cx="5613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203109-91DE-4863-86D9-D27E2BCF3C7E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H="1" flipV="1">
            <a:off x="4409036" y="1253904"/>
            <a:ext cx="190124" cy="1213166"/>
          </a:xfrm>
          <a:prstGeom prst="bentConnector3">
            <a:avLst>
              <a:gd name="adj1" fmla="val -12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179F2F-7F59-4ACA-8129-11F0A67E2326}"/>
              </a:ext>
            </a:extLst>
          </p:cNvPr>
          <p:cNvSpPr txBox="1"/>
          <p:nvPr/>
        </p:nvSpPr>
        <p:spPr>
          <a:xfrm>
            <a:off x="4599160" y="1702048"/>
            <a:ext cx="48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A8476C-5B89-466C-BE49-C4E491CC5610}"/>
              </a:ext>
            </a:extLst>
          </p:cNvPr>
          <p:cNvSpPr txBox="1"/>
          <p:nvPr/>
        </p:nvSpPr>
        <p:spPr>
          <a:xfrm>
            <a:off x="3947311" y="3168713"/>
            <a:ext cx="52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8D4FCA35-13AD-4BAE-8494-D364CCFE0A40}"/>
              </a:ext>
            </a:extLst>
          </p:cNvPr>
          <p:cNvSpPr/>
          <p:nvPr/>
        </p:nvSpPr>
        <p:spPr>
          <a:xfrm>
            <a:off x="6631654" y="4000123"/>
            <a:ext cx="1747320" cy="8962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Model optimised?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8E1BB3-5F42-4A5A-9AED-DD82C4618BAA}"/>
              </a:ext>
            </a:extLst>
          </p:cNvPr>
          <p:cNvSpPr/>
          <p:nvPr/>
        </p:nvSpPr>
        <p:spPr>
          <a:xfrm>
            <a:off x="8682260" y="4741712"/>
            <a:ext cx="1358020" cy="89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Output results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ECBC526-4170-4B2D-BB54-0E3F27494487}"/>
              </a:ext>
            </a:extLst>
          </p:cNvPr>
          <p:cNvCxnSpPr>
            <a:stCxn id="25" idx="3"/>
            <a:endCxn id="8" idx="3"/>
          </p:cNvCxnSpPr>
          <p:nvPr/>
        </p:nvCxnSpPr>
        <p:spPr>
          <a:xfrm flipH="1" flipV="1">
            <a:off x="8184324" y="3245640"/>
            <a:ext cx="194650" cy="1202630"/>
          </a:xfrm>
          <a:prstGeom prst="bentConnector3">
            <a:avLst>
              <a:gd name="adj1" fmla="val -117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7049525-0D39-4A84-B471-56D984062F48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 rot="16200000" flipH="1">
            <a:off x="7947066" y="4454664"/>
            <a:ext cx="293443" cy="1176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AAFF22-0852-4E48-AB9C-E9122F93A7C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328368" y="3245640"/>
            <a:ext cx="497936" cy="90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5AD6F2B-3900-497F-AB74-7F86F84569DD}"/>
              </a:ext>
            </a:extLst>
          </p:cNvPr>
          <p:cNvCxnSpPr>
            <a:stCxn id="8" idx="2"/>
            <a:endCxn id="25" idx="0"/>
          </p:cNvCxnSpPr>
          <p:nvPr/>
        </p:nvCxnSpPr>
        <p:spPr>
          <a:xfrm rot="5400000">
            <a:off x="7352146" y="3846954"/>
            <a:ext cx="3063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FB8D4B-F577-4887-8621-DA797B9F839D}"/>
              </a:ext>
            </a:extLst>
          </p:cNvPr>
          <p:cNvSpPr txBox="1"/>
          <p:nvPr/>
        </p:nvSpPr>
        <p:spPr>
          <a:xfrm>
            <a:off x="8358599" y="3569678"/>
            <a:ext cx="48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8AC035-639A-4161-8F0B-B31E36679F94}"/>
              </a:ext>
            </a:extLst>
          </p:cNvPr>
          <p:cNvSpPr txBox="1"/>
          <p:nvPr/>
        </p:nvSpPr>
        <p:spPr>
          <a:xfrm>
            <a:off x="7706750" y="5036343"/>
            <a:ext cx="52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04349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O'Leary</dc:creator>
  <cp:lastModifiedBy>Bernard O'Leary</cp:lastModifiedBy>
  <cp:revision>2</cp:revision>
  <dcterms:created xsi:type="dcterms:W3CDTF">2021-10-24T07:34:38Z</dcterms:created>
  <dcterms:modified xsi:type="dcterms:W3CDTF">2021-10-24T07:47:50Z</dcterms:modified>
</cp:coreProperties>
</file>