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0AE21-8196-BD40-BB00-CDE18DFF6A3D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659F9-659C-704A-BD93-2EC26014A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4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Contexto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Em</a:t>
            </a:r>
            <a:r>
              <a:rPr lang="en-US" dirty="0" smtClean="0"/>
              <a:t> que </a:t>
            </a:r>
            <a:r>
              <a:rPr lang="en-US" dirty="0" err="1" smtClean="0"/>
              <a:t>consiste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659F9-659C-704A-BD93-2EC26014AB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5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Perguntas</a:t>
            </a:r>
            <a:r>
              <a:rPr lang="en-US" smtClean="0"/>
              <a:t>/</a:t>
            </a:r>
            <a:r>
              <a:rPr lang="en-US" baseline="0" smtClean="0"/>
              <a:t> Debate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659F9-659C-704A-BD93-2EC26014AB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659F9-659C-704A-BD93-2EC26014AB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9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inqueritos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veterinarios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659F9-659C-704A-BD93-2EC26014AB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0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Resultados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inqueritos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associaçoes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659F9-659C-704A-BD93-2EC26014AB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Resultados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inqueritos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canis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659F9-659C-704A-BD93-2EC26014AB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11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Resultados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inqueritos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individuos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comuns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659F9-659C-704A-BD93-2EC26014AB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4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Conclusoes</a:t>
            </a:r>
            <a:r>
              <a:rPr lang="en-US" dirty="0" smtClean="0"/>
              <a:t> a </a:t>
            </a:r>
            <a:r>
              <a:rPr lang="en-US" dirty="0" err="1" smtClean="0"/>
              <a:t>retirar</a:t>
            </a:r>
            <a:r>
              <a:rPr lang="en-US" dirty="0" smtClean="0"/>
              <a:t> dos </a:t>
            </a:r>
            <a:r>
              <a:rPr lang="en-US" dirty="0" err="1" smtClean="0"/>
              <a:t>inqueritos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659F9-659C-704A-BD93-2EC26014AB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93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Mock</a:t>
            </a:r>
            <a:r>
              <a:rPr lang="en-US" baseline="0" dirty="0" smtClean="0"/>
              <a:t> ups;</a:t>
            </a:r>
          </a:p>
          <a:p>
            <a:r>
              <a:rPr lang="en-US" baseline="0" dirty="0" smtClean="0"/>
              <a:t>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659F9-659C-704A-BD93-2EC26014AB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9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Plano de </a:t>
            </a:r>
            <a:r>
              <a:rPr lang="en-US" smtClean="0"/>
              <a:t>financiamento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659F9-659C-704A-BD93-2EC26014AB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3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DBF5-4153-5B4D-B246-08DB0FB05747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68-4CDC-624D-B2A5-F3FBC2531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0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DBF5-4153-5B4D-B246-08DB0FB05747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68-4CDC-624D-B2A5-F3FBC2531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2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DBF5-4153-5B4D-B246-08DB0FB05747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68-4CDC-624D-B2A5-F3FBC2531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6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DBF5-4153-5B4D-B246-08DB0FB05747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68-4CDC-624D-B2A5-F3FBC2531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4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DBF5-4153-5B4D-B246-08DB0FB05747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68-4CDC-624D-B2A5-F3FBC2531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2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DBF5-4153-5B4D-B246-08DB0FB05747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68-4CDC-624D-B2A5-F3FBC2531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0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DBF5-4153-5B4D-B246-08DB0FB05747}" type="datetimeFigureOut">
              <a:rPr lang="en-US" smtClean="0"/>
              <a:t>4/13/18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68-4CDC-624D-B2A5-F3FBC2531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5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DBF5-4153-5B4D-B246-08DB0FB05747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68-4CDC-624D-B2A5-F3FBC2531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DBF5-4153-5B4D-B246-08DB0FB05747}" type="datetimeFigureOut">
              <a:rPr lang="en-US" smtClean="0"/>
              <a:t>4/13/18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68-4CDC-624D-B2A5-F3FBC2531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DBF5-4153-5B4D-B246-08DB0FB05747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68-4CDC-624D-B2A5-F3FBC2531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3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DBF5-4153-5B4D-B246-08DB0FB05747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68-4CDC-624D-B2A5-F3FBC2531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5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CDBF5-4153-5B4D-B246-08DB0FB05747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2FA68-4CDC-624D-B2A5-F3FBC2531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9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Plataforma de Registo De Animais para Adoção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Projeto de Inovação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7617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Perguntas/Debate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4088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27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80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7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5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2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3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79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Publicidade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Doaçoes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8288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65</Words>
  <Application>Microsoft Macintosh PowerPoint</Application>
  <PresentationFormat>Widescreen</PresentationFormat>
  <Paragraphs>27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Plataforma de Registo De Animais para Adoção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Perguntas/Debate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 de Registo De Animais para Adoção</dc:title>
  <dc:creator>Maria Eduarda Santos Cunha</dc:creator>
  <cp:lastModifiedBy>Maria Eduarda Santos Cunha</cp:lastModifiedBy>
  <cp:revision>4</cp:revision>
  <dcterms:created xsi:type="dcterms:W3CDTF">2018-04-11T18:30:57Z</dcterms:created>
  <dcterms:modified xsi:type="dcterms:W3CDTF">2018-04-13T15:12:59Z</dcterms:modified>
</cp:coreProperties>
</file>