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9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64824-7939-93D8-507B-F672B86F4873}" v="5" dt="2024-10-22T02:15:08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jpe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Variáveis em Javascript</a:t>
            </a:r>
            <a:endParaRPr lang="pt-BR" sz="5500" b="0" strike="noStrike" spc="-1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3" name="CustomShape 24">
            <a:extLst>
              <a:ext uri="{FF2B5EF4-FFF2-40B4-BE49-F238E27FC236}">
                <a16:creationId xmlns:a16="http://schemas.microsoft.com/office/drawing/2014/main" id="{B092A5F1-0853-827D-A225-54233D1FE1BD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4" name="Google Shape;191;p14">
            <a:extLst>
              <a:ext uri="{FF2B5EF4-FFF2-40B4-BE49-F238E27FC236}">
                <a16:creationId xmlns:a16="http://schemas.microsoft.com/office/drawing/2014/main" id="{E8C1FD9D-1D3A-4AD6-543F-858734EAAB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2D29DF74-8718-7AD9-69A6-69B7A00F2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27" y="302287"/>
            <a:ext cx="1060939" cy="102409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9A3F3A6-9288-96F7-E406-6F5FBDCB3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323" y="2656114"/>
            <a:ext cx="2720008" cy="32221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B3529E-D968-DCD3-F0A9-510D03034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053" y="1540329"/>
            <a:ext cx="667893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EF677F58-19C1-458C-EE05-F41D5541B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826828" y="3613042"/>
            <a:ext cx="1194917" cy="78328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96ACE5C-CC7D-12B6-DA78-5BE197261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40" y="4708904"/>
            <a:ext cx="2332892" cy="141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m 14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8A7449B5-4D1E-E712-05BD-803757D2D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2786742" y="3656585"/>
            <a:ext cx="1194917" cy="78328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29145AB-1A80-6A6C-91B3-8B85FEB81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40" y="3304647"/>
            <a:ext cx="2332892" cy="141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D769E66-B26A-1727-1DF2-1B7389427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40" y="1954818"/>
            <a:ext cx="2332892" cy="141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087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Variáveis em Javascript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3D60F6-DA13-9D5B-9A0C-B7E4ED231E88}"/>
              </a:ext>
            </a:extLst>
          </p:cNvPr>
          <p:cNvSpPr txBox="1"/>
          <p:nvPr/>
        </p:nvSpPr>
        <p:spPr>
          <a:xfrm>
            <a:off x="562988" y="1712665"/>
            <a:ext cx="10750975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200" dirty="0">
                <a:ea typeface="+mn-lt"/>
                <a:cs typeface="+mn-lt"/>
              </a:rPr>
              <a:t>Variáveis em Javascript são como caixas que permitem armazenar e manipular dados temporários durante a execução de um programa. Elas são fundamentais para realizar operações, guardar informações e controlar o fluxo de dados dentro do código.</a:t>
            </a:r>
            <a:endParaRPr lang="pt-B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endParaRPr lang="pt-BR" dirty="0"/>
          </a:p>
        </p:txBody>
      </p:sp>
      <p:sp>
        <p:nvSpPr>
          <p:cNvPr id="13" name="CustomShape 24">
            <a:extLst>
              <a:ext uri="{FF2B5EF4-FFF2-40B4-BE49-F238E27FC236}">
                <a16:creationId xmlns:a16="http://schemas.microsoft.com/office/drawing/2014/main" id="{B092A5F1-0853-827D-A225-54233D1FE1BD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4" name="Google Shape;191;p14">
            <a:extLst>
              <a:ext uri="{FF2B5EF4-FFF2-40B4-BE49-F238E27FC236}">
                <a16:creationId xmlns:a16="http://schemas.microsoft.com/office/drawing/2014/main" id="{E8C1FD9D-1D3A-4AD6-543F-858734EAAB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4506E1-3B50-BB42-21F3-B8E54D65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69" y="4763332"/>
            <a:ext cx="2332892" cy="141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76FD8A2-3D92-AF40-FF1E-FF3D91785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1594339" y="3896074"/>
            <a:ext cx="1031631" cy="70708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83F86AB-3846-926E-DADE-5D7B8B2B1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830" y="4763331"/>
            <a:ext cx="2332892" cy="141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Imagem 20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81577AAA-49AE-7FD8-93A2-5534582E3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5181600" y="3896073"/>
            <a:ext cx="1031631" cy="70708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146586F-BA08-6717-D8CD-CCB032F10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783" y="4728162"/>
            <a:ext cx="2332892" cy="141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Imagem 22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44836FCC-192C-F10D-38C2-67D51BDE4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9120553" y="3942965"/>
            <a:ext cx="1031631" cy="70708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09E5751-01A1-A76B-4A93-AF00FE254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370" y="3126399"/>
            <a:ext cx="973014" cy="698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1C29B32-AB08-91D5-8993-A3B47FC4E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1831" y="3093061"/>
            <a:ext cx="1411165" cy="613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8FB616D-1C39-3167-CFAC-ACB03CBE4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633" y="3245461"/>
            <a:ext cx="4807194" cy="531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2D29DF74-8718-7AD9-69A6-69B7A00F27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4935" y="316522"/>
            <a:ext cx="949570" cy="10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Variáveis em Javascript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3D60F6-DA13-9D5B-9A0C-B7E4ED231E88}"/>
              </a:ext>
            </a:extLst>
          </p:cNvPr>
          <p:cNvSpPr txBox="1"/>
          <p:nvPr/>
        </p:nvSpPr>
        <p:spPr>
          <a:xfrm>
            <a:off x="562988" y="1712665"/>
            <a:ext cx="1075097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200" dirty="0">
                <a:ea typeface="+mn-lt"/>
                <a:cs typeface="+mn-lt"/>
              </a:rPr>
              <a:t>Em </a:t>
            </a:r>
            <a:r>
              <a:rPr lang="pt-BR" sz="2200" dirty="0" err="1">
                <a:ea typeface="+mn-lt"/>
                <a:cs typeface="+mn-lt"/>
              </a:rPr>
              <a:t>JavaScript</a:t>
            </a:r>
            <a:r>
              <a:rPr lang="pt-BR" sz="2200" dirty="0">
                <a:ea typeface="+mn-lt"/>
                <a:cs typeface="+mn-lt"/>
              </a:rPr>
              <a:t>, variáveis não são os próprios valores, mas sim contêineres ou "caixas" que armazenam esses valores. 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4506E1-3B50-BB42-21F3-B8E54D655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69" y="4763332"/>
            <a:ext cx="2332892" cy="141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76FD8A2-3D92-AF40-FF1E-FF3D91785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594339" y="3896074"/>
            <a:ext cx="1031631" cy="70708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83F86AB-3846-926E-DADE-5D7B8B2B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30" y="4763331"/>
            <a:ext cx="2332892" cy="141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Imagem 20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81577AAA-49AE-7FD8-93A2-5534582E3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287486" y="5115273"/>
            <a:ext cx="1031631" cy="70708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146586F-BA08-6717-D8CD-CCB032F1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783" y="4728162"/>
            <a:ext cx="2332892" cy="141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09E5751-01A1-A76B-4A93-AF00FE254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370" y="3126399"/>
            <a:ext cx="973014" cy="698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1C29B32-AB08-91D5-8993-A3B47FC4E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9545" y="3093061"/>
            <a:ext cx="1411165" cy="613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2D29DF74-8718-7AD9-69A6-69B7A00F2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2327" y="313172"/>
            <a:ext cx="984739" cy="1013210"/>
          </a:xfrm>
          <a:prstGeom prst="rect">
            <a:avLst/>
          </a:prstGeom>
        </p:spPr>
      </p:pic>
      <p:pic>
        <p:nvPicPr>
          <p:cNvPr id="2" name="Imagem 1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EECAA640-6FE8-15E8-EAFE-9A17DF4D5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 flipV="1">
            <a:off x="5181600" y="3896072"/>
            <a:ext cx="1031631" cy="707081"/>
          </a:xfrm>
          <a:prstGeom prst="rect">
            <a:avLst/>
          </a:prstGeom>
        </p:spPr>
      </p:pic>
      <p:pic>
        <p:nvPicPr>
          <p:cNvPr id="3" name="Imagem 2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4D60537C-9BA9-2DD8-6EEB-A898CAD01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010400" y="5115272"/>
            <a:ext cx="1031631" cy="707081"/>
          </a:xfrm>
          <a:prstGeom prst="rect">
            <a:avLst/>
          </a:prstGeom>
        </p:spPr>
      </p:pic>
      <p:pic>
        <p:nvPicPr>
          <p:cNvPr id="6" name="Imagem 5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D34D7984-C002-946E-E107-43ECA39CD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 flipV="1">
            <a:off x="9122228" y="3863415"/>
            <a:ext cx="1031631" cy="7070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D69672-6AA5-3B35-6023-DB94C7AEF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3154" y="3095625"/>
            <a:ext cx="1211035" cy="688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0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Variáveis em Javascript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3D60F6-DA13-9D5B-9A0C-B7E4ED231E88}"/>
              </a:ext>
            </a:extLst>
          </p:cNvPr>
          <p:cNvSpPr txBox="1"/>
          <p:nvPr/>
        </p:nvSpPr>
        <p:spPr>
          <a:xfrm>
            <a:off x="3681326" y="1853341"/>
            <a:ext cx="835946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sz="2200" b="1" dirty="0">
                <a:ea typeface="+mn-lt"/>
                <a:cs typeface="+mn-lt"/>
              </a:rPr>
              <a:t>1995</a:t>
            </a:r>
            <a:r>
              <a:rPr lang="pt-BR" sz="2200" dirty="0">
                <a:ea typeface="+mn-lt"/>
                <a:cs typeface="+mn-lt"/>
              </a:rPr>
              <a:t>: Desde a sua criação, o </a:t>
            </a:r>
            <a:r>
              <a:rPr lang="pt-BR" sz="2200" err="1">
                <a:ea typeface="+mn-lt"/>
                <a:cs typeface="+mn-lt"/>
              </a:rPr>
              <a:t>JavaScript</a:t>
            </a:r>
            <a:r>
              <a:rPr lang="pt-BR" sz="2200" dirty="0">
                <a:ea typeface="+mn-lt"/>
                <a:cs typeface="+mn-lt"/>
              </a:rPr>
              <a:t> utilizava </a:t>
            </a:r>
            <a:r>
              <a:rPr lang="pt-BR" sz="2200" dirty="0">
                <a:latin typeface="Consolas"/>
                <a:ea typeface="+mn-lt"/>
                <a:cs typeface="+mn-lt"/>
              </a:rPr>
              <a:t>var</a:t>
            </a:r>
            <a:r>
              <a:rPr lang="pt-BR" sz="2200" dirty="0">
                <a:ea typeface="+mn-lt"/>
                <a:cs typeface="+mn-lt"/>
              </a:rPr>
              <a:t> para declaração de variáveis. Isso permaneceu como a única forma de declarar variáveis até a introdução de novas palavras-chave em ES6.</a:t>
            </a:r>
            <a:endParaRPr lang="pt-BR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endParaRPr lang="pt-BR" sz="2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200" b="1" dirty="0">
                <a:ea typeface="+mn-lt"/>
                <a:cs typeface="+mn-lt"/>
              </a:rPr>
              <a:t>2015</a:t>
            </a:r>
            <a:r>
              <a:rPr lang="pt-BR" sz="2200" dirty="0">
                <a:ea typeface="+mn-lt"/>
                <a:cs typeface="+mn-lt"/>
              </a:rPr>
              <a:t>: O </a:t>
            </a:r>
            <a:r>
              <a:rPr lang="pt-BR" sz="2200" dirty="0" err="1">
                <a:ea typeface="+mn-lt"/>
                <a:cs typeface="+mn-lt"/>
              </a:rPr>
              <a:t>ECMAScript</a:t>
            </a:r>
            <a:r>
              <a:rPr lang="pt-BR" sz="2200" dirty="0">
                <a:ea typeface="+mn-lt"/>
                <a:cs typeface="+mn-lt"/>
              </a:rPr>
              <a:t> 6 (ES6), também conhecido como </a:t>
            </a:r>
            <a:r>
              <a:rPr lang="pt-BR" sz="2200" dirty="0" err="1">
                <a:ea typeface="+mn-lt"/>
                <a:cs typeface="+mn-lt"/>
              </a:rPr>
              <a:t>ECMAScript</a:t>
            </a:r>
            <a:r>
              <a:rPr lang="pt-BR" sz="2200" dirty="0">
                <a:ea typeface="+mn-lt"/>
                <a:cs typeface="+mn-lt"/>
              </a:rPr>
              <a:t> 2015, introduziu </a:t>
            </a:r>
            <a:r>
              <a:rPr lang="pt-BR" sz="2200" dirty="0" err="1">
                <a:latin typeface="Consolas"/>
              </a:rPr>
              <a:t>let</a:t>
            </a:r>
            <a:r>
              <a:rPr lang="pt-BR" sz="2200" dirty="0">
                <a:ea typeface="+mn-lt"/>
                <a:cs typeface="+mn-lt"/>
              </a:rPr>
              <a:t> e </a:t>
            </a:r>
            <a:r>
              <a:rPr lang="pt-BR" sz="2200" dirty="0">
                <a:latin typeface="Consolas"/>
              </a:rPr>
              <a:t>const</a:t>
            </a:r>
            <a:r>
              <a:rPr lang="pt-BR" sz="2200" dirty="0">
                <a:ea typeface="+mn-lt"/>
                <a:cs typeface="+mn-lt"/>
              </a:rPr>
              <a:t>. </a:t>
            </a:r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b="1" dirty="0">
                <a:ea typeface="+mn-lt"/>
                <a:cs typeface="+mn-lt"/>
              </a:rPr>
              <a:t>2015 em diante</a:t>
            </a:r>
            <a:r>
              <a:rPr lang="pt-BR" sz="2200" dirty="0">
                <a:ea typeface="+mn-lt"/>
                <a:cs typeface="+mn-lt"/>
              </a:rPr>
              <a:t>: Após a introdução do ES6, a comunidade de desenvolvedores começou a adotar </a:t>
            </a:r>
            <a:r>
              <a:rPr lang="pt-BR" sz="2200" dirty="0" err="1">
                <a:latin typeface="Consolas"/>
              </a:rPr>
              <a:t>let</a:t>
            </a:r>
            <a:r>
              <a:rPr lang="pt-BR" sz="2200" dirty="0">
                <a:ea typeface="+mn-lt"/>
                <a:cs typeface="+mn-lt"/>
              </a:rPr>
              <a:t> e </a:t>
            </a:r>
            <a:r>
              <a:rPr lang="pt-BR" sz="2200" dirty="0" err="1">
                <a:latin typeface="Consolas"/>
              </a:rPr>
              <a:t>const</a:t>
            </a:r>
            <a:r>
              <a:rPr lang="pt-BR" sz="2200" dirty="0">
                <a:ea typeface="+mn-lt"/>
                <a:cs typeface="+mn-lt"/>
              </a:rPr>
              <a:t> amplamente devido às suas vantagens em relação a </a:t>
            </a:r>
            <a:r>
              <a:rPr lang="pt-BR" sz="2200" dirty="0">
                <a:latin typeface="Consolas"/>
              </a:rPr>
              <a:t>var</a:t>
            </a:r>
            <a:r>
              <a:rPr lang="pt-BR" sz="2200" dirty="0">
                <a:ea typeface="+mn-lt"/>
                <a:cs typeface="+mn-lt"/>
              </a:rPr>
              <a:t>. </a:t>
            </a:r>
            <a:endParaRPr lang="pt-BR" sz="2200" dirty="0"/>
          </a:p>
          <a:p>
            <a:endParaRPr lang="pt-BR" dirty="0"/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05D6A6D1-26EE-6477-91F2-673F4BB2B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665" y="1512276"/>
            <a:ext cx="4032738" cy="463061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D81C4B-EA3A-0A01-8758-A53DBAF13DA9}"/>
              </a:ext>
            </a:extLst>
          </p:cNvPr>
          <p:cNvSpPr/>
          <p:nvPr/>
        </p:nvSpPr>
        <p:spPr>
          <a:xfrm>
            <a:off x="932532" y="2257774"/>
            <a:ext cx="1594338" cy="7151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solidFill>
                  <a:schemeClr val="tx1"/>
                </a:solidFill>
              </a:rPr>
              <a:t>VAR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F7F5B89-2D13-6FFB-8185-1A4F040326D5}"/>
              </a:ext>
            </a:extLst>
          </p:cNvPr>
          <p:cNvSpPr/>
          <p:nvPr/>
        </p:nvSpPr>
        <p:spPr>
          <a:xfrm>
            <a:off x="932531" y="3465250"/>
            <a:ext cx="1594338" cy="7151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000" b="1" dirty="0">
                <a:solidFill>
                  <a:schemeClr val="tx1"/>
                </a:solidFill>
                <a:ea typeface="+mn-lt"/>
                <a:cs typeface="+mn-lt"/>
              </a:rPr>
              <a:t>LET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9EA6917-A84F-FE86-7020-3C1904E77CE0}"/>
              </a:ext>
            </a:extLst>
          </p:cNvPr>
          <p:cNvSpPr/>
          <p:nvPr/>
        </p:nvSpPr>
        <p:spPr>
          <a:xfrm>
            <a:off x="932531" y="4684450"/>
            <a:ext cx="1594338" cy="7151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3000" b="1" dirty="0">
                <a:solidFill>
                  <a:schemeClr val="tx1"/>
                </a:solidFill>
              </a:rPr>
              <a:t> CONST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DC48649B-9E81-7622-144A-1F44D8825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27" y="313172"/>
            <a:ext cx="984739" cy="10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1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2024-10-22T02:14:27Z</dcterms:created>
  <dcterms:modified xsi:type="dcterms:W3CDTF">2024-10-22T02:15:12Z</dcterms:modified>
</cp:coreProperties>
</file>